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10"/>
  </p:notesMasterIdLst>
  <p:sldIdLst>
    <p:sldId id="4290" r:id="rId5"/>
    <p:sldId id="4349" r:id="rId6"/>
    <p:sldId id="4323" r:id="rId7"/>
    <p:sldId id="4356" r:id="rId8"/>
    <p:sldId id="4357" r:id="rId9"/>
    <p:sldId id="4358" r:id="rId10"/>
    <p:sldId id="4354" r:id="rId11"/>
    <p:sldId id="4359" r:id="rId12"/>
    <p:sldId id="4360" r:id="rId13"/>
    <p:sldId id="4361" r:id="rId14"/>
    <p:sldId id="4362" r:id="rId15"/>
    <p:sldId id="4363" r:id="rId16"/>
    <p:sldId id="4650" r:id="rId17"/>
    <p:sldId id="4386" r:id="rId18"/>
    <p:sldId id="4385" r:id="rId19"/>
    <p:sldId id="4384" r:id="rId20"/>
    <p:sldId id="4383" r:id="rId21"/>
    <p:sldId id="4382" r:id="rId22"/>
    <p:sldId id="4381" r:id="rId23"/>
    <p:sldId id="4380" r:id="rId24"/>
    <p:sldId id="4387" r:id="rId25"/>
    <p:sldId id="4446" r:id="rId26"/>
    <p:sldId id="4342" r:id="rId27"/>
    <p:sldId id="4364" r:id="rId28"/>
    <p:sldId id="4365" r:id="rId29"/>
    <p:sldId id="4366" r:id="rId30"/>
    <p:sldId id="4457" r:id="rId31"/>
    <p:sldId id="4459" r:id="rId32"/>
    <p:sldId id="401" r:id="rId33"/>
    <p:sldId id="4460" r:id="rId34"/>
    <p:sldId id="4461" r:id="rId35"/>
    <p:sldId id="4458" r:id="rId36"/>
    <p:sldId id="4462" r:id="rId37"/>
    <p:sldId id="4592" r:id="rId38"/>
    <p:sldId id="4463" r:id="rId39"/>
    <p:sldId id="4464" r:id="rId40"/>
    <p:sldId id="4465" r:id="rId41"/>
    <p:sldId id="4466" r:id="rId42"/>
    <p:sldId id="4467" r:id="rId43"/>
    <p:sldId id="4468" r:id="rId44"/>
    <p:sldId id="4469" r:id="rId45"/>
    <p:sldId id="4471" r:id="rId46"/>
    <p:sldId id="4470" r:id="rId47"/>
    <p:sldId id="4472" r:id="rId48"/>
    <p:sldId id="4473" r:id="rId49"/>
    <p:sldId id="4593" r:id="rId50"/>
    <p:sldId id="4594" r:id="rId51"/>
    <p:sldId id="4595" r:id="rId52"/>
    <p:sldId id="4596" r:id="rId53"/>
    <p:sldId id="4597" r:id="rId54"/>
    <p:sldId id="4598" r:id="rId55"/>
    <p:sldId id="4599" r:id="rId56"/>
    <p:sldId id="4600" r:id="rId57"/>
    <p:sldId id="4601" r:id="rId58"/>
    <p:sldId id="4602" r:id="rId59"/>
    <p:sldId id="4350" r:id="rId60"/>
    <p:sldId id="4627" r:id="rId61"/>
    <p:sldId id="4603" r:id="rId62"/>
    <p:sldId id="4604" r:id="rId63"/>
    <p:sldId id="4606" r:id="rId64"/>
    <p:sldId id="4605" r:id="rId65"/>
    <p:sldId id="4607" r:id="rId66"/>
    <p:sldId id="4608" r:id="rId67"/>
    <p:sldId id="4609" r:id="rId68"/>
    <p:sldId id="4610" r:id="rId69"/>
    <p:sldId id="4611" r:id="rId70"/>
    <p:sldId id="4612" r:id="rId71"/>
    <p:sldId id="4613" r:id="rId72"/>
    <p:sldId id="4652" r:id="rId73"/>
    <p:sldId id="4614" r:id="rId74"/>
    <p:sldId id="4615" r:id="rId75"/>
    <p:sldId id="4618" r:id="rId76"/>
    <p:sldId id="4619" r:id="rId77"/>
    <p:sldId id="4621" r:id="rId78"/>
    <p:sldId id="4622" r:id="rId79"/>
    <p:sldId id="4623" r:id="rId80"/>
    <p:sldId id="4624" r:id="rId81"/>
    <p:sldId id="4625" r:id="rId82"/>
    <p:sldId id="4626" r:id="rId83"/>
    <p:sldId id="4653" r:id="rId84"/>
    <p:sldId id="4628" r:id="rId85"/>
    <p:sldId id="4630" r:id="rId86"/>
    <p:sldId id="4629" r:id="rId87"/>
    <p:sldId id="4631" r:id="rId88"/>
    <p:sldId id="4632" r:id="rId89"/>
    <p:sldId id="4351" r:id="rId90"/>
    <p:sldId id="4633" r:id="rId91"/>
    <p:sldId id="4635" r:id="rId92"/>
    <p:sldId id="4636" r:id="rId93"/>
    <p:sldId id="4637" r:id="rId94"/>
    <p:sldId id="4634" r:id="rId95"/>
    <p:sldId id="4638" r:id="rId96"/>
    <p:sldId id="4639" r:id="rId97"/>
    <p:sldId id="4640" r:id="rId98"/>
    <p:sldId id="4641" r:id="rId99"/>
    <p:sldId id="4642" r:id="rId100"/>
    <p:sldId id="4643" r:id="rId101"/>
    <p:sldId id="4644" r:id="rId102"/>
    <p:sldId id="4352" r:id="rId103"/>
    <p:sldId id="4616" r:id="rId104"/>
    <p:sldId id="4645" r:id="rId105"/>
    <p:sldId id="4646" r:id="rId106"/>
    <p:sldId id="4647" r:id="rId107"/>
    <p:sldId id="4648" r:id="rId108"/>
    <p:sldId id="4263"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F0460CB2-DCB2-818A-2E5E-1B9965E7DE81}" name="Evla MUTLU" initials="EM"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9037"/>
    <a:srgbClr val="E1F4FB"/>
    <a:srgbClr val="1BA19A"/>
    <a:srgbClr val="DFEEF5"/>
    <a:srgbClr val="F1A0C2"/>
    <a:srgbClr val="DAECF0"/>
    <a:srgbClr val="D2ECF7"/>
    <a:srgbClr val="D5EDF7"/>
    <a:srgbClr val="DDE2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4DE10-5F8D-40AC-BA91-DCE26DD3F6F5}" v="2443" dt="2023-10-29T20:18:07.816"/>
    <p1510:client id="{602313D4-0E56-4FDE-8F7D-BEA682DF96A9}" v="349" dt="2023-10-27T17:07:14.294"/>
    <p1510:client id="{73261EE4-A375-4531-B822-74139329C0E7}" v="218" dt="2023-11-01T19:42:21.938"/>
    <p1510:client id="{764C3A20-C317-42B6-A948-9C5B3FC045DE}" v="891" dt="2023-10-30T06:36:47.725"/>
    <p1510:client id="{7F12FEC6-4C06-093F-2C3E-8C7836755D28}" v="9" dt="2023-10-30T21:58:03.951"/>
    <p1510:client id="{B05CEA97-C342-47DA-ABDE-9737A16502A6}" v="2760" dt="2023-10-29T18:09:52.533"/>
    <p1510:client id="{C1F042BB-D2BB-4457-A0FB-BB8CB7994B85}" v="3" dt="2023-09-19T11:49:40.001"/>
    <p1510:client id="{C44C67AF-5AAA-4F54-AE42-A1A7844D0273}" v="171" dt="2023-09-15T13:27:54.262"/>
    <p1510:client id="{D006D0C7-296C-434F-91E1-ED3402822997}" v="1" dt="2023-10-29T18:10:37.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7" d="100"/>
          <a:sy n="27" d="100"/>
        </p:scale>
        <p:origin x="44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28167-8244-4BFF-8EE0-63210B8C1FE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IE"/>
        </a:p>
      </dgm:t>
    </dgm:pt>
    <dgm:pt modelId="{DA60EBD0-9DA0-4F8F-B0C6-E305AF5C39A4}">
      <dgm:prSet phldrT="[Text]" custT="1"/>
      <dgm:spPr>
        <a:solidFill>
          <a:srgbClr val="F1A0C2"/>
        </a:solidFill>
      </dgm:spPr>
      <dgm:t>
        <a:bodyPr/>
        <a:lstStyle/>
        <a:p>
          <a:pPr algn="ctr" rtl="0"/>
          <a:r>
            <a:rPr lang="en-IE" sz="2000" dirty="0" err="1">
              <a:solidFill>
                <a:schemeClr val="bg1"/>
              </a:solidFill>
              <a:latin typeface="Calibri Light"/>
              <a:ea typeface="Calibri Light"/>
              <a:cs typeface="Calibri Light"/>
            </a:rPr>
            <a:t>Çözümün</a:t>
          </a:r>
          <a:r>
            <a:rPr lang="en-IE" sz="2000" dirty="0">
              <a:solidFill>
                <a:schemeClr val="bg1"/>
              </a:solidFill>
              <a:latin typeface="Calibri Light"/>
              <a:ea typeface="Calibri Light"/>
              <a:cs typeface="Calibri Light"/>
            </a:rPr>
            <a:t> /</a:t>
          </a:r>
          <a:r>
            <a:rPr lang="en-IE" sz="2800" dirty="0">
              <a:solidFill>
                <a:schemeClr val="bg1"/>
              </a:solidFill>
              <a:latin typeface="Calibri Light"/>
              <a:ea typeface="Calibri Light"/>
              <a:cs typeface="Calibri Light"/>
            </a:rPr>
            <a:t> Projen</a:t>
          </a:r>
          <a:endParaRPr lang="en-IE" sz="2800" dirty="0">
            <a:solidFill>
              <a:schemeClr val="bg1"/>
            </a:solidFill>
            <a:latin typeface="+mn-lt"/>
            <a:ea typeface="+mn-lt"/>
            <a:cs typeface="+mn-lt"/>
          </a:endParaRPr>
        </a:p>
      </dgm:t>
    </dgm:pt>
    <dgm:pt modelId="{F0BD38C7-8C2A-45B7-A4EC-5D96DDF1D1F9}" type="parTrans" cxnId="{12AEFEFA-0F73-4C32-8547-24D0FE61AA76}">
      <dgm:prSet/>
      <dgm:spPr/>
      <dgm:t>
        <a:bodyPr/>
        <a:lstStyle/>
        <a:p>
          <a:endParaRPr lang="en-IE"/>
        </a:p>
      </dgm:t>
    </dgm:pt>
    <dgm:pt modelId="{BF78EE4C-391F-4EF8-8242-AD32B38EC339}" type="sibTrans" cxnId="{12AEFEFA-0F73-4C32-8547-24D0FE61AA76}">
      <dgm:prSet/>
      <dgm:spPr/>
      <dgm:t>
        <a:bodyPr/>
        <a:lstStyle/>
        <a:p>
          <a:endParaRPr lang="en-IE"/>
        </a:p>
      </dgm:t>
    </dgm:pt>
    <dgm:pt modelId="{684C8D62-3D72-475C-B0C5-260170086B83}">
      <dgm:prSet phldrT="[Text]" custT="1"/>
      <dgm:spPr>
        <a:solidFill>
          <a:srgbClr val="F79037"/>
        </a:solidFill>
        <a:ln>
          <a:solidFill>
            <a:srgbClr val="F79037"/>
          </a:solidFill>
        </a:ln>
      </dgm:spPr>
      <dgm:t>
        <a:bodyPr/>
        <a:lstStyle/>
        <a:p>
          <a:pPr rtl="0"/>
          <a:r>
            <a:rPr lang="en-IE" sz="2000" dirty="0">
              <a:solidFill>
                <a:schemeClr val="bg1"/>
              </a:solidFill>
              <a:latin typeface="Calibri Light" panose="020F0302020204030204"/>
            </a:rPr>
            <a:t>Kim </a:t>
          </a:r>
          <a:r>
            <a:rPr lang="en-IE" sz="2000" dirty="0" err="1">
              <a:solidFill>
                <a:schemeClr val="bg1"/>
              </a:solidFill>
              <a:latin typeface="Calibri Light" panose="020F0302020204030204"/>
            </a:rPr>
            <a:t>seni</a:t>
          </a:r>
          <a:r>
            <a:rPr lang="en-IE" sz="2000" dirty="0">
              <a:solidFill>
                <a:schemeClr val="bg1"/>
              </a:solidFill>
              <a:latin typeface="Calibri Light" panose="020F0302020204030204"/>
            </a:rPr>
            <a:t> </a:t>
          </a:r>
          <a:r>
            <a:rPr lang="en-IE" sz="2000" dirty="0" err="1">
              <a:solidFill>
                <a:schemeClr val="bg1"/>
              </a:solidFill>
              <a:latin typeface="Calibri Light" panose="020F0302020204030204"/>
            </a:rPr>
            <a:t>destekliyor</a:t>
          </a:r>
          <a:r>
            <a:rPr lang="en-IE" sz="2000" dirty="0">
              <a:solidFill>
                <a:schemeClr val="bg1"/>
              </a:solidFill>
              <a:latin typeface="Calibri Light" panose="020F0302020204030204"/>
            </a:rPr>
            <a:t>? </a:t>
          </a:r>
          <a:endParaRPr lang="en-IE" sz="2000" dirty="0">
            <a:solidFill>
              <a:schemeClr val="bg1"/>
            </a:solidFill>
          </a:endParaRPr>
        </a:p>
      </dgm:t>
    </dgm:pt>
    <dgm:pt modelId="{55899D6B-CDF6-4658-8200-F23491CA97DB}" type="parTrans" cxnId="{E96DB862-4EE2-4319-A75C-3AB95EB42C1B}">
      <dgm:prSet/>
      <dgm:spPr/>
      <dgm:t>
        <a:bodyPr/>
        <a:lstStyle/>
        <a:p>
          <a:endParaRPr lang="en-IE"/>
        </a:p>
      </dgm:t>
    </dgm:pt>
    <dgm:pt modelId="{E77DBBD5-0E6F-4675-91D9-E38B8B9F6326}" type="sibTrans" cxnId="{E96DB862-4EE2-4319-A75C-3AB95EB42C1B}">
      <dgm:prSet/>
      <dgm:spPr/>
      <dgm:t>
        <a:bodyPr/>
        <a:lstStyle/>
        <a:p>
          <a:endParaRPr lang="en-IE"/>
        </a:p>
      </dgm:t>
    </dgm:pt>
    <dgm:pt modelId="{A4BC381C-024C-4BD2-9E7D-4DE3D62C03A2}">
      <dgm:prSet phldrT="[Text]" custT="1"/>
      <dgm:spPr>
        <a:solidFill>
          <a:srgbClr val="F79037"/>
        </a:solidFill>
        <a:ln>
          <a:solidFill>
            <a:srgbClr val="F79037"/>
          </a:solidFill>
        </a:ln>
      </dgm:spPr>
      <dgm:t>
        <a:bodyPr/>
        <a:lstStyle/>
        <a:p>
          <a:pPr rtl="0"/>
          <a:r>
            <a:rPr lang="en-IE" sz="2000" dirty="0" err="1">
              <a:solidFill>
                <a:schemeClr val="bg1"/>
              </a:solidFill>
              <a:latin typeface="Calibri Light" panose="020F0302020204030204"/>
            </a:rPr>
            <a:t>Fonlama</a:t>
          </a:r>
          <a:r>
            <a:rPr lang="en-IE" sz="2000" dirty="0">
              <a:solidFill>
                <a:schemeClr val="bg1"/>
              </a:solidFill>
              <a:latin typeface="Calibri Light" panose="020F0302020204030204"/>
            </a:rPr>
            <a:t> </a:t>
          </a:r>
          <a:r>
            <a:rPr lang="en-IE" sz="2000" dirty="0" err="1">
              <a:solidFill>
                <a:schemeClr val="bg1"/>
              </a:solidFill>
              <a:latin typeface="Calibri Light" panose="020F0302020204030204"/>
            </a:rPr>
            <a:t>önceliklerini</a:t>
          </a:r>
          <a:r>
            <a:rPr lang="en-IE" sz="2000" dirty="0">
              <a:solidFill>
                <a:schemeClr val="bg1"/>
              </a:solidFill>
              <a:latin typeface="Calibri Light" panose="020F0302020204030204"/>
            </a:rPr>
            <a:t>  </a:t>
          </a:r>
          <a:r>
            <a:rPr lang="en-IE" sz="2000" dirty="0" err="1">
              <a:solidFill>
                <a:schemeClr val="bg1"/>
              </a:solidFill>
              <a:latin typeface="Calibri Light" panose="020F0302020204030204"/>
            </a:rPr>
            <a:t>nasıl</a:t>
          </a:r>
          <a:r>
            <a:rPr lang="en-IE" sz="2000" dirty="0">
              <a:solidFill>
                <a:schemeClr val="bg1"/>
              </a:solidFill>
              <a:latin typeface="Calibri Light" panose="020F0302020204030204"/>
            </a:rPr>
            <a:t> </a:t>
          </a:r>
          <a:r>
            <a:rPr lang="en-IE" sz="2000" dirty="0" err="1">
              <a:solidFill>
                <a:schemeClr val="bg1"/>
              </a:solidFill>
              <a:latin typeface="Calibri Light" panose="020F0302020204030204"/>
            </a:rPr>
            <a:t>karşılıyor</a:t>
          </a:r>
          <a:r>
            <a:rPr lang="en-IE" sz="2000" dirty="0">
              <a:solidFill>
                <a:schemeClr val="bg1"/>
              </a:solidFill>
              <a:latin typeface="Calibri Light" panose="020F0302020204030204"/>
            </a:rPr>
            <a:t>?</a:t>
          </a:r>
          <a:endParaRPr lang="en-IE" sz="2000" dirty="0"/>
        </a:p>
      </dgm:t>
    </dgm:pt>
    <dgm:pt modelId="{D86A9821-61CB-4865-81CC-2EC9FE61FB47}" type="parTrans" cxnId="{8C173C96-4507-45D3-A75B-04535B9ACE80}">
      <dgm:prSet/>
      <dgm:spPr/>
      <dgm:t>
        <a:bodyPr/>
        <a:lstStyle/>
        <a:p>
          <a:endParaRPr lang="en-IE"/>
        </a:p>
      </dgm:t>
    </dgm:pt>
    <dgm:pt modelId="{24BE9D32-14D3-4209-8455-8077594E6617}" type="sibTrans" cxnId="{8C173C96-4507-45D3-A75B-04535B9ACE80}">
      <dgm:prSet/>
      <dgm:spPr/>
      <dgm:t>
        <a:bodyPr/>
        <a:lstStyle/>
        <a:p>
          <a:endParaRPr lang="en-IE"/>
        </a:p>
      </dgm:t>
    </dgm:pt>
    <dgm:pt modelId="{DD364968-D069-4E6E-BCCF-499B94C18CDD}">
      <dgm:prSet custT="1"/>
      <dgm:spPr>
        <a:solidFill>
          <a:srgbClr val="F79037"/>
        </a:solidFill>
        <a:ln>
          <a:solidFill>
            <a:srgbClr val="F79037"/>
          </a:solidFill>
        </a:ln>
      </dgm:spPr>
      <dgm:t>
        <a:bodyPr/>
        <a:lstStyle/>
        <a:p>
          <a:pPr rtl="0"/>
          <a:r>
            <a:rPr lang="en-IE" sz="1800" dirty="0">
              <a:solidFill>
                <a:schemeClr val="bg1"/>
              </a:solidFill>
              <a:latin typeface="+mn-lt"/>
            </a:rPr>
            <a:t> </a:t>
          </a:r>
          <a:r>
            <a:rPr lang="en-IE" sz="1800" dirty="0" err="1">
              <a:solidFill>
                <a:schemeClr val="bg1"/>
              </a:solidFill>
              <a:latin typeface="+mn-lt"/>
              <a:ea typeface="+mn-lt"/>
              <a:cs typeface="+mn-lt"/>
            </a:rPr>
            <a:t>Projenin</a:t>
          </a:r>
          <a:r>
            <a:rPr lang="en-IE" sz="1800" dirty="0">
              <a:solidFill>
                <a:schemeClr val="bg1"/>
              </a:solidFill>
              <a:latin typeface="+mn-lt"/>
              <a:ea typeface="+mn-lt"/>
              <a:cs typeface="+mn-lt"/>
            </a:rPr>
            <a:t> </a:t>
          </a:r>
          <a:r>
            <a:rPr lang="en-IE" sz="1800" dirty="0" err="1">
              <a:solidFill>
                <a:schemeClr val="bg1"/>
              </a:solidFill>
              <a:latin typeface="+mn-lt"/>
              <a:ea typeface="+mn-lt"/>
              <a:cs typeface="+mn-lt"/>
            </a:rPr>
            <a:t>başarılı</a:t>
          </a:r>
          <a:r>
            <a:rPr lang="en-IE" sz="1800" dirty="0">
              <a:solidFill>
                <a:schemeClr val="bg1"/>
              </a:solidFill>
              <a:latin typeface="+mn-lt"/>
              <a:ea typeface="+mn-lt"/>
              <a:cs typeface="+mn-lt"/>
            </a:rPr>
            <a:t> </a:t>
          </a:r>
          <a:r>
            <a:rPr lang="en-IE" sz="1800" dirty="0" err="1">
              <a:solidFill>
                <a:schemeClr val="bg1"/>
              </a:solidFill>
              <a:latin typeface="+mn-lt"/>
              <a:ea typeface="+mn-lt"/>
              <a:cs typeface="+mn-lt"/>
            </a:rPr>
            <a:t>olacağına</a:t>
          </a:r>
          <a:r>
            <a:rPr lang="en-IE" sz="1800" dirty="0">
              <a:solidFill>
                <a:schemeClr val="bg1"/>
              </a:solidFill>
              <a:latin typeface="+mn-lt"/>
              <a:ea typeface="+mn-lt"/>
              <a:cs typeface="+mn-lt"/>
            </a:rPr>
            <a:t> </a:t>
          </a:r>
          <a:r>
            <a:rPr lang="en-IE" sz="1800" dirty="0" err="1">
              <a:solidFill>
                <a:schemeClr val="bg1"/>
              </a:solidFill>
              <a:latin typeface="+mn-lt"/>
              <a:ea typeface="+mn-lt"/>
              <a:cs typeface="+mn-lt"/>
            </a:rPr>
            <a:t>yönelik</a:t>
          </a:r>
          <a:r>
            <a:rPr lang="en-IE" sz="1800" dirty="0">
              <a:solidFill>
                <a:schemeClr val="bg1"/>
              </a:solidFill>
              <a:latin typeface="+mn-lt"/>
              <a:ea typeface="+mn-lt"/>
              <a:cs typeface="+mn-lt"/>
            </a:rPr>
            <a:t> </a:t>
          </a:r>
          <a:r>
            <a:rPr lang="en-IE" sz="1800" dirty="0" err="1">
              <a:solidFill>
                <a:schemeClr val="bg1"/>
              </a:solidFill>
              <a:latin typeface="Calibri Light" panose="020F0302020204030204"/>
            </a:rPr>
            <a:t>kanıt</a:t>
          </a:r>
          <a:r>
            <a:rPr lang="en-IE" sz="1800" dirty="0">
              <a:solidFill>
                <a:schemeClr val="bg1"/>
              </a:solidFill>
              <a:latin typeface="Calibri Light" panose="020F0302020204030204"/>
            </a:rPr>
            <a:t>- </a:t>
          </a:r>
          <a:r>
            <a:rPr lang="en-IE" sz="1800" dirty="0" err="1">
              <a:solidFill>
                <a:schemeClr val="bg1"/>
              </a:solidFill>
              <a:latin typeface="Calibri Light" panose="020F0302020204030204"/>
            </a:rPr>
            <a:t>etkisi</a:t>
          </a:r>
          <a:r>
            <a:rPr lang="en-IE" sz="1800" dirty="0">
              <a:solidFill>
                <a:schemeClr val="bg1"/>
              </a:solidFill>
              <a:latin typeface="Calibri Light" panose="020F0302020204030204"/>
            </a:rPr>
            <a:t> ne </a:t>
          </a:r>
          <a:r>
            <a:rPr lang="en-IE" sz="1800" dirty="0" err="1">
              <a:solidFill>
                <a:schemeClr val="bg1"/>
              </a:solidFill>
              <a:latin typeface="Calibri Light" panose="020F0302020204030204"/>
            </a:rPr>
            <a:t>olacak</a:t>
          </a:r>
          <a:r>
            <a:rPr lang="en-IE" sz="1800" dirty="0">
              <a:solidFill>
                <a:schemeClr val="bg1"/>
              </a:solidFill>
              <a:latin typeface="Calibri Light" panose="020F0302020204030204"/>
            </a:rPr>
            <a:t>?</a:t>
          </a:r>
          <a:endParaRPr lang="en-IE" sz="1800" dirty="0">
            <a:solidFill>
              <a:schemeClr val="bg1"/>
            </a:solidFill>
          </a:endParaRPr>
        </a:p>
      </dgm:t>
    </dgm:pt>
    <dgm:pt modelId="{701AD243-FF74-4B6F-8AE7-0D34636C1CCB}" type="parTrans" cxnId="{00C233FD-AA33-4212-B480-1505C00D09CA}">
      <dgm:prSet/>
      <dgm:spPr/>
      <dgm:t>
        <a:bodyPr/>
        <a:lstStyle/>
        <a:p>
          <a:endParaRPr lang="en-IE"/>
        </a:p>
      </dgm:t>
    </dgm:pt>
    <dgm:pt modelId="{CD73751A-F0AC-459E-9BB0-2B82086CCC71}" type="sibTrans" cxnId="{00C233FD-AA33-4212-B480-1505C00D09CA}">
      <dgm:prSet/>
      <dgm:spPr/>
      <dgm:t>
        <a:bodyPr/>
        <a:lstStyle/>
        <a:p>
          <a:endParaRPr lang="en-IE"/>
        </a:p>
      </dgm:t>
    </dgm:pt>
    <dgm:pt modelId="{62D234E4-9382-4CB0-BD4B-ADE8E95F701E}">
      <dgm:prSet phldr="0"/>
      <dgm:spPr/>
      <dgm:t>
        <a:bodyPr/>
        <a:lstStyle/>
        <a:p>
          <a:pPr rtl="0"/>
          <a:r>
            <a:rPr lang="en-IE" sz="2000" dirty="0" err="1">
              <a:solidFill>
                <a:schemeClr val="bg1"/>
              </a:solidFill>
              <a:latin typeface="+mn-lt"/>
              <a:ea typeface="+mn-lt"/>
              <a:cs typeface="+mn-lt"/>
            </a:rPr>
            <a:t>Hikayesi</a:t>
          </a:r>
          <a:r>
            <a:rPr lang="en-IE" sz="2000" dirty="0">
              <a:solidFill>
                <a:schemeClr val="bg1"/>
              </a:solidFill>
              <a:latin typeface="+mn-lt"/>
              <a:ea typeface="+mn-lt"/>
              <a:cs typeface="+mn-lt"/>
            </a:rPr>
            <a:t> / </a:t>
          </a:r>
          <a:r>
            <a:rPr lang="en-IE" sz="2000" dirty="0" err="1">
              <a:solidFill>
                <a:schemeClr val="bg1"/>
              </a:solidFill>
              <a:latin typeface="+mn-lt"/>
              <a:ea typeface="+mn-lt"/>
              <a:cs typeface="+mn-lt"/>
            </a:rPr>
            <a:t>ihtiyacın</a:t>
          </a:r>
          <a:r>
            <a:rPr lang="en-IE" sz="2000" dirty="0">
              <a:solidFill>
                <a:schemeClr val="bg1"/>
              </a:solidFill>
              <a:latin typeface="+mn-lt"/>
              <a:ea typeface="+mn-lt"/>
              <a:cs typeface="+mn-lt"/>
            </a:rPr>
            <a:t> </a:t>
          </a:r>
          <a:r>
            <a:rPr lang="en-IE" dirty="0" err="1">
              <a:latin typeface="+mn-lt"/>
              <a:ea typeface="+mn-lt"/>
              <a:cs typeface="+mn-lt"/>
            </a:rPr>
            <a:t>nedeni</a:t>
          </a:r>
        </a:p>
      </dgm:t>
    </dgm:pt>
    <dgm:pt modelId="{B4EB218A-74F1-4E4C-8718-75DC70DEEC23}" type="parTrans" cxnId="{C05533D4-4178-4919-A6C2-04E12D6354E2}">
      <dgm:prSet/>
      <dgm:spPr/>
      <dgm:t>
        <a:bodyPr/>
        <a:lstStyle/>
        <a:p>
          <a:endParaRPr lang="en-US"/>
        </a:p>
      </dgm:t>
    </dgm:pt>
    <dgm:pt modelId="{9BCC7096-673E-41D9-9A74-1562BC8336C1}" type="sibTrans" cxnId="{C05533D4-4178-4919-A6C2-04E12D6354E2}">
      <dgm:prSet/>
      <dgm:spPr/>
      <dgm:t>
        <a:bodyPr/>
        <a:lstStyle/>
        <a:p>
          <a:endParaRPr lang="en-IE"/>
        </a:p>
      </dgm:t>
    </dgm:pt>
    <dgm:pt modelId="{D33279DD-C9F8-4255-BB49-6DFB722E133B}" type="pres">
      <dgm:prSet presAssocID="{D7E28167-8244-4BFF-8EE0-63210B8C1FEA}" presName="cycle" presStyleCnt="0">
        <dgm:presLayoutVars>
          <dgm:chMax val="1"/>
          <dgm:dir/>
          <dgm:animLvl val="ctr"/>
          <dgm:resizeHandles val="exact"/>
        </dgm:presLayoutVars>
      </dgm:prSet>
      <dgm:spPr/>
    </dgm:pt>
    <dgm:pt modelId="{873CDD7B-F207-47BE-826A-5B14AE301785}" type="pres">
      <dgm:prSet presAssocID="{DA60EBD0-9DA0-4F8F-B0C6-E305AF5C39A4}" presName="centerShape" presStyleLbl="node0" presStyleIdx="0" presStyleCnt="1" custScaleX="127569" custScaleY="118692"/>
      <dgm:spPr/>
    </dgm:pt>
    <dgm:pt modelId="{496529A4-EA6E-4D7B-9609-1888931EC80E}" type="pres">
      <dgm:prSet presAssocID="{B4EB218A-74F1-4E4C-8718-75DC70DEEC23}" presName="Name9" presStyleLbl="parChTrans1D2" presStyleIdx="0" presStyleCnt="4"/>
      <dgm:spPr/>
    </dgm:pt>
    <dgm:pt modelId="{8138A6D5-0E51-4525-96E7-49D092CCB2FE}" type="pres">
      <dgm:prSet presAssocID="{B4EB218A-74F1-4E4C-8718-75DC70DEEC23}" presName="connTx" presStyleLbl="parChTrans1D2" presStyleIdx="0" presStyleCnt="4"/>
      <dgm:spPr/>
    </dgm:pt>
    <dgm:pt modelId="{5C639405-4EDC-4303-8711-14F436B489AB}" type="pres">
      <dgm:prSet presAssocID="{62D234E4-9382-4CB0-BD4B-ADE8E95F701E}" presName="node" presStyleLbl="node1" presStyleIdx="0" presStyleCnt="4">
        <dgm:presLayoutVars>
          <dgm:bulletEnabled val="1"/>
        </dgm:presLayoutVars>
      </dgm:prSet>
      <dgm:spPr/>
    </dgm:pt>
    <dgm:pt modelId="{42832DFA-B577-454B-90A9-F79E45D3C7C7}" type="pres">
      <dgm:prSet presAssocID="{55899D6B-CDF6-4658-8200-F23491CA97DB}" presName="Name9" presStyleLbl="parChTrans1D2" presStyleIdx="1" presStyleCnt="4"/>
      <dgm:spPr/>
    </dgm:pt>
    <dgm:pt modelId="{4DA9ABB9-801B-4C37-A9B8-26B406B1F615}" type="pres">
      <dgm:prSet presAssocID="{55899D6B-CDF6-4658-8200-F23491CA97DB}" presName="connTx" presStyleLbl="parChTrans1D2" presStyleIdx="1" presStyleCnt="4"/>
      <dgm:spPr/>
    </dgm:pt>
    <dgm:pt modelId="{9D2A4607-CCFF-46F7-AAB6-F3408435552B}" type="pres">
      <dgm:prSet presAssocID="{684C8D62-3D72-475C-B0C5-260170086B83}" presName="node" presStyleLbl="node1" presStyleIdx="1" presStyleCnt="4">
        <dgm:presLayoutVars>
          <dgm:bulletEnabled val="1"/>
        </dgm:presLayoutVars>
      </dgm:prSet>
      <dgm:spPr/>
    </dgm:pt>
    <dgm:pt modelId="{B433B051-66E9-4452-B25A-B178DBAD5C6E}" type="pres">
      <dgm:prSet presAssocID="{701AD243-FF74-4B6F-8AE7-0D34636C1CCB}" presName="Name9" presStyleLbl="parChTrans1D2" presStyleIdx="2" presStyleCnt="4"/>
      <dgm:spPr/>
    </dgm:pt>
    <dgm:pt modelId="{7C5D2A1D-462A-4EF5-9139-228956186886}" type="pres">
      <dgm:prSet presAssocID="{701AD243-FF74-4B6F-8AE7-0D34636C1CCB}" presName="connTx" presStyleLbl="parChTrans1D2" presStyleIdx="2" presStyleCnt="4"/>
      <dgm:spPr/>
    </dgm:pt>
    <dgm:pt modelId="{A9BB14F7-C30E-41C4-AA41-8840658A408D}" type="pres">
      <dgm:prSet presAssocID="{DD364968-D069-4E6E-BCCF-499B94C18CDD}" presName="node" presStyleLbl="node1" presStyleIdx="2" presStyleCnt="4" custScaleX="112654">
        <dgm:presLayoutVars>
          <dgm:bulletEnabled val="1"/>
        </dgm:presLayoutVars>
      </dgm:prSet>
      <dgm:spPr/>
    </dgm:pt>
    <dgm:pt modelId="{503E5A78-49BC-4751-BB84-B06657EC3EB3}" type="pres">
      <dgm:prSet presAssocID="{D86A9821-61CB-4865-81CC-2EC9FE61FB47}" presName="Name9" presStyleLbl="parChTrans1D2" presStyleIdx="3" presStyleCnt="4"/>
      <dgm:spPr/>
    </dgm:pt>
    <dgm:pt modelId="{9B14F043-A70D-4C95-B7DB-C79A3CAADDD9}" type="pres">
      <dgm:prSet presAssocID="{D86A9821-61CB-4865-81CC-2EC9FE61FB47}" presName="connTx" presStyleLbl="parChTrans1D2" presStyleIdx="3" presStyleCnt="4"/>
      <dgm:spPr/>
    </dgm:pt>
    <dgm:pt modelId="{B04B85B3-A7AE-46A6-AC0C-0B09F7D54737}" type="pres">
      <dgm:prSet presAssocID="{A4BC381C-024C-4BD2-9E7D-4DE3D62C03A2}" presName="node" presStyleLbl="node1" presStyleIdx="3" presStyleCnt="4">
        <dgm:presLayoutVars>
          <dgm:bulletEnabled val="1"/>
        </dgm:presLayoutVars>
      </dgm:prSet>
      <dgm:spPr/>
    </dgm:pt>
  </dgm:ptLst>
  <dgm:cxnLst>
    <dgm:cxn modelId="{A74E4504-DF7F-4D74-AB6F-EC5CE4AFBC68}" type="presOf" srcId="{B4EB218A-74F1-4E4C-8718-75DC70DEEC23}" destId="{496529A4-EA6E-4D7B-9609-1888931EC80E}" srcOrd="0" destOrd="0" presId="urn:microsoft.com/office/officeart/2005/8/layout/radial1"/>
    <dgm:cxn modelId="{9FAFB010-0B35-462D-B2DC-9B6A5C3A99C6}" type="presOf" srcId="{62D234E4-9382-4CB0-BD4B-ADE8E95F701E}" destId="{5C639405-4EDC-4303-8711-14F436B489AB}" srcOrd="0" destOrd="0" presId="urn:microsoft.com/office/officeart/2005/8/layout/radial1"/>
    <dgm:cxn modelId="{398C5D14-B96F-4635-B543-C47478C2321F}" type="presOf" srcId="{D7E28167-8244-4BFF-8EE0-63210B8C1FEA}" destId="{D33279DD-C9F8-4255-BB49-6DFB722E133B}" srcOrd="0" destOrd="0" presId="urn:microsoft.com/office/officeart/2005/8/layout/radial1"/>
    <dgm:cxn modelId="{9BD11118-56B4-4BB8-90EE-3D9BF3A163BE}" type="presOf" srcId="{55899D6B-CDF6-4658-8200-F23491CA97DB}" destId="{4DA9ABB9-801B-4C37-A9B8-26B406B1F615}" srcOrd="1" destOrd="0" presId="urn:microsoft.com/office/officeart/2005/8/layout/radial1"/>
    <dgm:cxn modelId="{78476025-3280-4436-B87D-69A65D9F2632}" type="presOf" srcId="{D86A9821-61CB-4865-81CC-2EC9FE61FB47}" destId="{503E5A78-49BC-4751-BB84-B06657EC3EB3}" srcOrd="0" destOrd="0" presId="urn:microsoft.com/office/officeart/2005/8/layout/radial1"/>
    <dgm:cxn modelId="{25AFA861-18BE-4019-847F-87607C519556}" type="presOf" srcId="{D86A9821-61CB-4865-81CC-2EC9FE61FB47}" destId="{9B14F043-A70D-4C95-B7DB-C79A3CAADDD9}" srcOrd="1" destOrd="0" presId="urn:microsoft.com/office/officeart/2005/8/layout/radial1"/>
    <dgm:cxn modelId="{E96DB862-4EE2-4319-A75C-3AB95EB42C1B}" srcId="{DA60EBD0-9DA0-4F8F-B0C6-E305AF5C39A4}" destId="{684C8D62-3D72-475C-B0C5-260170086B83}" srcOrd="1" destOrd="0" parTransId="{55899D6B-CDF6-4658-8200-F23491CA97DB}" sibTransId="{E77DBBD5-0E6F-4675-91D9-E38B8B9F6326}"/>
    <dgm:cxn modelId="{859A3147-5A58-4523-A3BC-5C09631B1D48}" type="presOf" srcId="{701AD243-FF74-4B6F-8AE7-0D34636C1CCB}" destId="{B433B051-66E9-4452-B25A-B178DBAD5C6E}" srcOrd="0" destOrd="0" presId="urn:microsoft.com/office/officeart/2005/8/layout/radial1"/>
    <dgm:cxn modelId="{1300B170-14AF-493E-93B1-D05C25EFE8B0}" type="presOf" srcId="{DD364968-D069-4E6E-BCCF-499B94C18CDD}" destId="{A9BB14F7-C30E-41C4-AA41-8840658A408D}" srcOrd="0" destOrd="0" presId="urn:microsoft.com/office/officeart/2005/8/layout/radial1"/>
    <dgm:cxn modelId="{26C3BE58-1497-4D78-A6B5-EF076712CC3E}" type="presOf" srcId="{701AD243-FF74-4B6F-8AE7-0D34636C1CCB}" destId="{7C5D2A1D-462A-4EF5-9139-228956186886}" srcOrd="1" destOrd="0" presId="urn:microsoft.com/office/officeart/2005/8/layout/radial1"/>
    <dgm:cxn modelId="{FDD9AA79-223C-487C-AC1F-34280CA12DBC}" type="presOf" srcId="{DA60EBD0-9DA0-4F8F-B0C6-E305AF5C39A4}" destId="{873CDD7B-F207-47BE-826A-5B14AE301785}" srcOrd="0" destOrd="0" presId="urn:microsoft.com/office/officeart/2005/8/layout/radial1"/>
    <dgm:cxn modelId="{BE16CD7D-BCFB-4218-AD2F-92A84BD6D96D}" type="presOf" srcId="{A4BC381C-024C-4BD2-9E7D-4DE3D62C03A2}" destId="{B04B85B3-A7AE-46A6-AC0C-0B09F7D54737}" srcOrd="0" destOrd="0" presId="urn:microsoft.com/office/officeart/2005/8/layout/radial1"/>
    <dgm:cxn modelId="{8C173C96-4507-45D3-A75B-04535B9ACE80}" srcId="{DA60EBD0-9DA0-4F8F-B0C6-E305AF5C39A4}" destId="{A4BC381C-024C-4BD2-9E7D-4DE3D62C03A2}" srcOrd="3" destOrd="0" parTransId="{D86A9821-61CB-4865-81CC-2EC9FE61FB47}" sibTransId="{24BE9D32-14D3-4209-8455-8077594E6617}"/>
    <dgm:cxn modelId="{F29180A8-CDAB-4D65-8D57-A79398217ABF}" type="presOf" srcId="{B4EB218A-74F1-4E4C-8718-75DC70DEEC23}" destId="{8138A6D5-0E51-4525-96E7-49D092CCB2FE}" srcOrd="1" destOrd="0" presId="urn:microsoft.com/office/officeart/2005/8/layout/radial1"/>
    <dgm:cxn modelId="{8274F7B5-47BF-4C0E-BFFD-3029F8F23C7E}" type="presOf" srcId="{684C8D62-3D72-475C-B0C5-260170086B83}" destId="{9D2A4607-CCFF-46F7-AAB6-F3408435552B}" srcOrd="0" destOrd="0" presId="urn:microsoft.com/office/officeart/2005/8/layout/radial1"/>
    <dgm:cxn modelId="{C05533D4-4178-4919-A6C2-04E12D6354E2}" srcId="{DA60EBD0-9DA0-4F8F-B0C6-E305AF5C39A4}" destId="{62D234E4-9382-4CB0-BD4B-ADE8E95F701E}" srcOrd="0" destOrd="0" parTransId="{B4EB218A-74F1-4E4C-8718-75DC70DEEC23}" sibTransId="{9BCC7096-673E-41D9-9A74-1562BC8336C1}"/>
    <dgm:cxn modelId="{192A42EE-A903-4D2A-98DD-C89428465EBE}" type="presOf" srcId="{55899D6B-CDF6-4658-8200-F23491CA97DB}" destId="{42832DFA-B577-454B-90A9-F79E45D3C7C7}" srcOrd="0" destOrd="0" presId="urn:microsoft.com/office/officeart/2005/8/layout/radial1"/>
    <dgm:cxn modelId="{12AEFEFA-0F73-4C32-8547-24D0FE61AA76}" srcId="{D7E28167-8244-4BFF-8EE0-63210B8C1FEA}" destId="{DA60EBD0-9DA0-4F8F-B0C6-E305AF5C39A4}" srcOrd="0" destOrd="0" parTransId="{F0BD38C7-8C2A-45B7-A4EC-5D96DDF1D1F9}" sibTransId="{BF78EE4C-391F-4EF8-8242-AD32B38EC339}"/>
    <dgm:cxn modelId="{00C233FD-AA33-4212-B480-1505C00D09CA}" srcId="{DA60EBD0-9DA0-4F8F-B0C6-E305AF5C39A4}" destId="{DD364968-D069-4E6E-BCCF-499B94C18CDD}" srcOrd="2" destOrd="0" parTransId="{701AD243-FF74-4B6F-8AE7-0D34636C1CCB}" sibTransId="{CD73751A-F0AC-459E-9BB0-2B82086CCC71}"/>
    <dgm:cxn modelId="{3A1173F9-F920-4FAD-A32D-9D09E68F9C8F}" type="presParOf" srcId="{D33279DD-C9F8-4255-BB49-6DFB722E133B}" destId="{873CDD7B-F207-47BE-826A-5B14AE301785}" srcOrd="0" destOrd="0" presId="urn:microsoft.com/office/officeart/2005/8/layout/radial1"/>
    <dgm:cxn modelId="{A6AEEDCA-F30C-4646-B786-DE923F92E0B8}" type="presParOf" srcId="{D33279DD-C9F8-4255-BB49-6DFB722E133B}" destId="{496529A4-EA6E-4D7B-9609-1888931EC80E}" srcOrd="1" destOrd="0" presId="urn:microsoft.com/office/officeart/2005/8/layout/radial1"/>
    <dgm:cxn modelId="{87489A74-375F-4205-9945-9E26B665B9AD}" type="presParOf" srcId="{496529A4-EA6E-4D7B-9609-1888931EC80E}" destId="{8138A6D5-0E51-4525-96E7-49D092CCB2FE}" srcOrd="0" destOrd="0" presId="urn:microsoft.com/office/officeart/2005/8/layout/radial1"/>
    <dgm:cxn modelId="{68E82414-CA84-472F-9F0C-B02737A32967}" type="presParOf" srcId="{D33279DD-C9F8-4255-BB49-6DFB722E133B}" destId="{5C639405-4EDC-4303-8711-14F436B489AB}" srcOrd="2" destOrd="0" presId="urn:microsoft.com/office/officeart/2005/8/layout/radial1"/>
    <dgm:cxn modelId="{50650563-C0B6-4AF8-8B61-0F6A26F26509}" type="presParOf" srcId="{D33279DD-C9F8-4255-BB49-6DFB722E133B}" destId="{42832DFA-B577-454B-90A9-F79E45D3C7C7}" srcOrd="3" destOrd="0" presId="urn:microsoft.com/office/officeart/2005/8/layout/radial1"/>
    <dgm:cxn modelId="{3D8CC423-8DBC-42C8-9563-1602F14D38D0}" type="presParOf" srcId="{42832DFA-B577-454B-90A9-F79E45D3C7C7}" destId="{4DA9ABB9-801B-4C37-A9B8-26B406B1F615}" srcOrd="0" destOrd="0" presId="urn:microsoft.com/office/officeart/2005/8/layout/radial1"/>
    <dgm:cxn modelId="{EFDB9FDA-2298-47BF-9E75-B081E89E4B2F}" type="presParOf" srcId="{D33279DD-C9F8-4255-BB49-6DFB722E133B}" destId="{9D2A4607-CCFF-46F7-AAB6-F3408435552B}" srcOrd="4" destOrd="0" presId="urn:microsoft.com/office/officeart/2005/8/layout/radial1"/>
    <dgm:cxn modelId="{4589F4B7-CF98-4A0E-AFA8-114EA3E1B54B}" type="presParOf" srcId="{D33279DD-C9F8-4255-BB49-6DFB722E133B}" destId="{B433B051-66E9-4452-B25A-B178DBAD5C6E}" srcOrd="5" destOrd="0" presId="urn:microsoft.com/office/officeart/2005/8/layout/radial1"/>
    <dgm:cxn modelId="{D433530E-63B3-4522-AB81-DF55F6D35E1A}" type="presParOf" srcId="{B433B051-66E9-4452-B25A-B178DBAD5C6E}" destId="{7C5D2A1D-462A-4EF5-9139-228956186886}" srcOrd="0" destOrd="0" presId="urn:microsoft.com/office/officeart/2005/8/layout/radial1"/>
    <dgm:cxn modelId="{5AF8B9E1-89A3-4738-BEF2-49F49A37799D}" type="presParOf" srcId="{D33279DD-C9F8-4255-BB49-6DFB722E133B}" destId="{A9BB14F7-C30E-41C4-AA41-8840658A408D}" srcOrd="6" destOrd="0" presId="urn:microsoft.com/office/officeart/2005/8/layout/radial1"/>
    <dgm:cxn modelId="{B4CF3C78-4A8D-4F28-9B3F-D12BD849BCFE}" type="presParOf" srcId="{D33279DD-C9F8-4255-BB49-6DFB722E133B}" destId="{503E5A78-49BC-4751-BB84-B06657EC3EB3}" srcOrd="7" destOrd="0" presId="urn:microsoft.com/office/officeart/2005/8/layout/radial1"/>
    <dgm:cxn modelId="{DEF0DD26-893D-4918-98DC-E3076CCEBD9C}" type="presParOf" srcId="{503E5A78-49BC-4751-BB84-B06657EC3EB3}" destId="{9B14F043-A70D-4C95-B7DB-C79A3CAADDD9}" srcOrd="0" destOrd="0" presId="urn:microsoft.com/office/officeart/2005/8/layout/radial1"/>
    <dgm:cxn modelId="{2EF6F75B-1AFF-42C1-9394-A6497B644F03}" type="presParOf" srcId="{D33279DD-C9F8-4255-BB49-6DFB722E133B}" destId="{B04B85B3-A7AE-46A6-AC0C-0B09F7D54737}"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CDD7B-F207-47BE-826A-5B14AE301785}">
      <dsp:nvSpPr>
        <dsp:cNvPr id="0" name=""/>
        <dsp:cNvSpPr/>
      </dsp:nvSpPr>
      <dsp:spPr>
        <a:xfrm>
          <a:off x="3359473" y="2112901"/>
          <a:ext cx="2202803" cy="2049519"/>
        </a:xfrm>
        <a:prstGeom prst="ellipse">
          <a:avLst/>
        </a:prstGeom>
        <a:solidFill>
          <a:srgbClr val="F1A0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IE" sz="2000" kern="1200" dirty="0" err="1">
              <a:solidFill>
                <a:schemeClr val="bg1"/>
              </a:solidFill>
              <a:latin typeface="Calibri Light"/>
              <a:ea typeface="Calibri Light"/>
              <a:cs typeface="Calibri Light"/>
            </a:rPr>
            <a:t>Çözümün</a:t>
          </a:r>
          <a:r>
            <a:rPr lang="en-IE" sz="2000" kern="1200" dirty="0">
              <a:solidFill>
                <a:schemeClr val="bg1"/>
              </a:solidFill>
              <a:latin typeface="Calibri Light"/>
              <a:ea typeface="Calibri Light"/>
              <a:cs typeface="Calibri Light"/>
            </a:rPr>
            <a:t> /</a:t>
          </a:r>
          <a:r>
            <a:rPr lang="en-IE" sz="2800" kern="1200" dirty="0">
              <a:solidFill>
                <a:schemeClr val="bg1"/>
              </a:solidFill>
              <a:latin typeface="Calibri Light"/>
              <a:ea typeface="Calibri Light"/>
              <a:cs typeface="Calibri Light"/>
            </a:rPr>
            <a:t> Projen</a:t>
          </a:r>
          <a:endParaRPr lang="en-IE" sz="2800" kern="1200" dirty="0">
            <a:solidFill>
              <a:schemeClr val="bg1"/>
            </a:solidFill>
            <a:latin typeface="+mn-lt"/>
            <a:ea typeface="+mn-lt"/>
            <a:cs typeface="+mn-lt"/>
          </a:endParaRPr>
        </a:p>
      </dsp:txBody>
      <dsp:txXfrm>
        <a:off x="3682066" y="2413046"/>
        <a:ext cx="1557617" cy="1449229"/>
      </dsp:txXfrm>
    </dsp:sp>
    <dsp:sp modelId="{496529A4-EA6E-4D7B-9609-1888931EC80E}">
      <dsp:nvSpPr>
        <dsp:cNvPr id="0" name=""/>
        <dsp:cNvSpPr/>
      </dsp:nvSpPr>
      <dsp:spPr>
        <a:xfrm rot="16200000">
          <a:off x="4280377" y="1914984"/>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51850" y="1923378"/>
        <a:ext cx="18049" cy="18049"/>
      </dsp:txXfrm>
    </dsp:sp>
    <dsp:sp modelId="{5C639405-4EDC-4303-8711-14F436B489AB}">
      <dsp:nvSpPr>
        <dsp:cNvPr id="0" name=""/>
        <dsp:cNvSpPr/>
      </dsp:nvSpPr>
      <dsp:spPr>
        <a:xfrm>
          <a:off x="3597497" y="25151"/>
          <a:ext cx="1726754" cy="1726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IE" sz="2300" kern="1200" dirty="0" err="1">
              <a:solidFill>
                <a:schemeClr val="bg1"/>
              </a:solidFill>
              <a:latin typeface="+mn-lt"/>
              <a:ea typeface="+mn-lt"/>
              <a:cs typeface="+mn-lt"/>
            </a:rPr>
            <a:t>Hikayesi</a:t>
          </a:r>
          <a:r>
            <a:rPr lang="en-IE" sz="2300" kern="1200" dirty="0">
              <a:solidFill>
                <a:schemeClr val="bg1"/>
              </a:solidFill>
              <a:latin typeface="+mn-lt"/>
              <a:ea typeface="+mn-lt"/>
              <a:cs typeface="+mn-lt"/>
            </a:rPr>
            <a:t> / </a:t>
          </a:r>
          <a:r>
            <a:rPr lang="en-IE" sz="2300" kern="1200" dirty="0" err="1">
              <a:solidFill>
                <a:schemeClr val="bg1"/>
              </a:solidFill>
              <a:latin typeface="+mn-lt"/>
              <a:ea typeface="+mn-lt"/>
              <a:cs typeface="+mn-lt"/>
            </a:rPr>
            <a:t>ihtiyacın</a:t>
          </a:r>
          <a:r>
            <a:rPr lang="en-IE" sz="2300" kern="1200" dirty="0">
              <a:solidFill>
                <a:schemeClr val="bg1"/>
              </a:solidFill>
              <a:latin typeface="+mn-lt"/>
              <a:ea typeface="+mn-lt"/>
              <a:cs typeface="+mn-lt"/>
            </a:rPr>
            <a:t> </a:t>
          </a:r>
          <a:r>
            <a:rPr lang="en-IE" sz="2300" kern="1200" dirty="0" err="1">
              <a:latin typeface="+mn-lt"/>
              <a:ea typeface="+mn-lt"/>
              <a:cs typeface="+mn-lt"/>
            </a:rPr>
            <a:t>nedeni</a:t>
          </a:r>
        </a:p>
      </dsp:txBody>
      <dsp:txXfrm>
        <a:off x="3850374" y="278028"/>
        <a:ext cx="1221000" cy="1221000"/>
      </dsp:txXfrm>
    </dsp:sp>
    <dsp:sp modelId="{42832DFA-B577-454B-90A9-F79E45D3C7C7}">
      <dsp:nvSpPr>
        <dsp:cNvPr id="0" name=""/>
        <dsp:cNvSpPr/>
      </dsp:nvSpPr>
      <dsp:spPr>
        <a:xfrm>
          <a:off x="5562276" y="3120242"/>
          <a:ext cx="284353" cy="34837"/>
        </a:xfrm>
        <a:custGeom>
          <a:avLst/>
          <a:gdLst/>
          <a:ahLst/>
          <a:cxnLst/>
          <a:rect l="0" t="0" r="0" b="0"/>
          <a:pathLst>
            <a:path>
              <a:moveTo>
                <a:pt x="0" y="17418"/>
              </a:moveTo>
              <a:lnTo>
                <a:pt x="284353"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5697344" y="3130552"/>
        <a:ext cx="14217" cy="14217"/>
      </dsp:txXfrm>
    </dsp:sp>
    <dsp:sp modelId="{9D2A4607-CCFF-46F7-AAB6-F3408435552B}">
      <dsp:nvSpPr>
        <dsp:cNvPr id="0" name=""/>
        <dsp:cNvSpPr/>
      </dsp:nvSpPr>
      <dsp:spPr>
        <a:xfrm>
          <a:off x="5846629" y="2274283"/>
          <a:ext cx="1726754" cy="1726754"/>
        </a:xfrm>
        <a:prstGeom prst="ellipse">
          <a:avLst/>
        </a:prstGeom>
        <a:solidFill>
          <a:srgbClr val="F79037"/>
        </a:solidFill>
        <a:ln w="12700" cap="flat" cmpd="sng" algn="ctr">
          <a:solidFill>
            <a:srgbClr val="F790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IE" sz="2000" kern="1200" dirty="0">
              <a:solidFill>
                <a:schemeClr val="bg1"/>
              </a:solidFill>
              <a:latin typeface="Calibri Light" panose="020F0302020204030204"/>
            </a:rPr>
            <a:t>Kim </a:t>
          </a:r>
          <a:r>
            <a:rPr lang="en-IE" sz="2000" kern="1200" dirty="0" err="1">
              <a:solidFill>
                <a:schemeClr val="bg1"/>
              </a:solidFill>
              <a:latin typeface="Calibri Light" panose="020F0302020204030204"/>
            </a:rPr>
            <a:t>seni</a:t>
          </a:r>
          <a:r>
            <a:rPr lang="en-IE" sz="2000" kern="1200" dirty="0">
              <a:solidFill>
                <a:schemeClr val="bg1"/>
              </a:solidFill>
              <a:latin typeface="Calibri Light" panose="020F0302020204030204"/>
            </a:rPr>
            <a:t> </a:t>
          </a:r>
          <a:r>
            <a:rPr lang="en-IE" sz="2000" kern="1200" dirty="0" err="1">
              <a:solidFill>
                <a:schemeClr val="bg1"/>
              </a:solidFill>
              <a:latin typeface="Calibri Light" panose="020F0302020204030204"/>
            </a:rPr>
            <a:t>destekliyor</a:t>
          </a:r>
          <a:r>
            <a:rPr lang="en-IE" sz="2000" kern="1200" dirty="0">
              <a:solidFill>
                <a:schemeClr val="bg1"/>
              </a:solidFill>
              <a:latin typeface="Calibri Light" panose="020F0302020204030204"/>
            </a:rPr>
            <a:t>? </a:t>
          </a:r>
          <a:endParaRPr lang="en-IE" sz="2000" kern="1200" dirty="0">
            <a:solidFill>
              <a:schemeClr val="bg1"/>
            </a:solidFill>
          </a:endParaRPr>
        </a:p>
      </dsp:txBody>
      <dsp:txXfrm>
        <a:off x="6099506" y="2527160"/>
        <a:ext cx="1221000" cy="1221000"/>
      </dsp:txXfrm>
    </dsp:sp>
    <dsp:sp modelId="{B433B051-66E9-4452-B25A-B178DBAD5C6E}">
      <dsp:nvSpPr>
        <dsp:cNvPr id="0" name=""/>
        <dsp:cNvSpPr/>
      </dsp:nvSpPr>
      <dsp:spPr>
        <a:xfrm rot="5400000">
          <a:off x="4280377" y="4325499"/>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51850" y="4333893"/>
        <a:ext cx="18049" cy="18049"/>
      </dsp:txXfrm>
    </dsp:sp>
    <dsp:sp modelId="{A9BB14F7-C30E-41C4-AA41-8840658A408D}">
      <dsp:nvSpPr>
        <dsp:cNvPr id="0" name=""/>
        <dsp:cNvSpPr/>
      </dsp:nvSpPr>
      <dsp:spPr>
        <a:xfrm>
          <a:off x="3488245" y="4523415"/>
          <a:ext cx="1945258" cy="1726754"/>
        </a:xfrm>
        <a:prstGeom prst="ellipse">
          <a:avLst/>
        </a:prstGeom>
        <a:solidFill>
          <a:srgbClr val="F79037"/>
        </a:solidFill>
        <a:ln w="12700" cap="flat" cmpd="sng" algn="ctr">
          <a:solidFill>
            <a:srgbClr val="F790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IE" sz="1800" kern="1200" dirty="0">
              <a:solidFill>
                <a:schemeClr val="bg1"/>
              </a:solidFill>
              <a:latin typeface="+mn-lt"/>
            </a:rPr>
            <a:t> </a:t>
          </a:r>
          <a:r>
            <a:rPr lang="en-IE" sz="1800" kern="1200" dirty="0" err="1">
              <a:solidFill>
                <a:schemeClr val="bg1"/>
              </a:solidFill>
              <a:latin typeface="+mn-lt"/>
              <a:ea typeface="+mn-lt"/>
              <a:cs typeface="+mn-lt"/>
            </a:rPr>
            <a:t>Projenin</a:t>
          </a:r>
          <a:r>
            <a:rPr lang="en-IE" sz="1800" kern="1200" dirty="0">
              <a:solidFill>
                <a:schemeClr val="bg1"/>
              </a:solidFill>
              <a:latin typeface="+mn-lt"/>
              <a:ea typeface="+mn-lt"/>
              <a:cs typeface="+mn-lt"/>
            </a:rPr>
            <a:t> </a:t>
          </a:r>
          <a:r>
            <a:rPr lang="en-IE" sz="1800" kern="1200" dirty="0" err="1">
              <a:solidFill>
                <a:schemeClr val="bg1"/>
              </a:solidFill>
              <a:latin typeface="+mn-lt"/>
              <a:ea typeface="+mn-lt"/>
              <a:cs typeface="+mn-lt"/>
            </a:rPr>
            <a:t>başarılı</a:t>
          </a:r>
          <a:r>
            <a:rPr lang="en-IE" sz="1800" kern="1200" dirty="0">
              <a:solidFill>
                <a:schemeClr val="bg1"/>
              </a:solidFill>
              <a:latin typeface="+mn-lt"/>
              <a:ea typeface="+mn-lt"/>
              <a:cs typeface="+mn-lt"/>
            </a:rPr>
            <a:t> </a:t>
          </a:r>
          <a:r>
            <a:rPr lang="en-IE" sz="1800" kern="1200" dirty="0" err="1">
              <a:solidFill>
                <a:schemeClr val="bg1"/>
              </a:solidFill>
              <a:latin typeface="+mn-lt"/>
              <a:ea typeface="+mn-lt"/>
              <a:cs typeface="+mn-lt"/>
            </a:rPr>
            <a:t>olacağına</a:t>
          </a:r>
          <a:r>
            <a:rPr lang="en-IE" sz="1800" kern="1200" dirty="0">
              <a:solidFill>
                <a:schemeClr val="bg1"/>
              </a:solidFill>
              <a:latin typeface="+mn-lt"/>
              <a:ea typeface="+mn-lt"/>
              <a:cs typeface="+mn-lt"/>
            </a:rPr>
            <a:t> </a:t>
          </a:r>
          <a:r>
            <a:rPr lang="en-IE" sz="1800" kern="1200" dirty="0" err="1">
              <a:solidFill>
                <a:schemeClr val="bg1"/>
              </a:solidFill>
              <a:latin typeface="+mn-lt"/>
              <a:ea typeface="+mn-lt"/>
              <a:cs typeface="+mn-lt"/>
            </a:rPr>
            <a:t>yönelik</a:t>
          </a:r>
          <a:r>
            <a:rPr lang="en-IE" sz="1800" kern="1200" dirty="0">
              <a:solidFill>
                <a:schemeClr val="bg1"/>
              </a:solidFill>
              <a:latin typeface="+mn-lt"/>
              <a:ea typeface="+mn-lt"/>
              <a:cs typeface="+mn-lt"/>
            </a:rPr>
            <a:t> </a:t>
          </a:r>
          <a:r>
            <a:rPr lang="en-IE" sz="1800" kern="1200" dirty="0" err="1">
              <a:solidFill>
                <a:schemeClr val="bg1"/>
              </a:solidFill>
              <a:latin typeface="Calibri Light" panose="020F0302020204030204"/>
            </a:rPr>
            <a:t>kanıt</a:t>
          </a:r>
          <a:r>
            <a:rPr lang="en-IE" sz="1800" kern="1200" dirty="0">
              <a:solidFill>
                <a:schemeClr val="bg1"/>
              </a:solidFill>
              <a:latin typeface="Calibri Light" panose="020F0302020204030204"/>
            </a:rPr>
            <a:t>- </a:t>
          </a:r>
          <a:r>
            <a:rPr lang="en-IE" sz="1800" kern="1200" dirty="0" err="1">
              <a:solidFill>
                <a:schemeClr val="bg1"/>
              </a:solidFill>
              <a:latin typeface="Calibri Light" panose="020F0302020204030204"/>
            </a:rPr>
            <a:t>etkisi</a:t>
          </a:r>
          <a:r>
            <a:rPr lang="en-IE" sz="1800" kern="1200" dirty="0">
              <a:solidFill>
                <a:schemeClr val="bg1"/>
              </a:solidFill>
              <a:latin typeface="Calibri Light" panose="020F0302020204030204"/>
            </a:rPr>
            <a:t> ne </a:t>
          </a:r>
          <a:r>
            <a:rPr lang="en-IE" sz="1800" kern="1200" dirty="0" err="1">
              <a:solidFill>
                <a:schemeClr val="bg1"/>
              </a:solidFill>
              <a:latin typeface="Calibri Light" panose="020F0302020204030204"/>
            </a:rPr>
            <a:t>olacak</a:t>
          </a:r>
          <a:r>
            <a:rPr lang="en-IE" sz="1800" kern="1200" dirty="0">
              <a:solidFill>
                <a:schemeClr val="bg1"/>
              </a:solidFill>
              <a:latin typeface="Calibri Light" panose="020F0302020204030204"/>
            </a:rPr>
            <a:t>?</a:t>
          </a:r>
          <a:endParaRPr lang="en-IE" sz="1800" kern="1200" dirty="0">
            <a:solidFill>
              <a:schemeClr val="bg1"/>
            </a:solidFill>
          </a:endParaRPr>
        </a:p>
      </dsp:txBody>
      <dsp:txXfrm>
        <a:off x="3773121" y="4776292"/>
        <a:ext cx="1375506" cy="1221000"/>
      </dsp:txXfrm>
    </dsp:sp>
    <dsp:sp modelId="{503E5A78-49BC-4751-BB84-B06657EC3EB3}">
      <dsp:nvSpPr>
        <dsp:cNvPr id="0" name=""/>
        <dsp:cNvSpPr/>
      </dsp:nvSpPr>
      <dsp:spPr>
        <a:xfrm rot="10800000">
          <a:off x="3075120" y="3120242"/>
          <a:ext cx="284353" cy="34837"/>
        </a:xfrm>
        <a:custGeom>
          <a:avLst/>
          <a:gdLst/>
          <a:ahLst/>
          <a:cxnLst/>
          <a:rect l="0" t="0" r="0" b="0"/>
          <a:pathLst>
            <a:path>
              <a:moveTo>
                <a:pt x="0" y="17418"/>
              </a:moveTo>
              <a:lnTo>
                <a:pt x="284353"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3210187" y="3130552"/>
        <a:ext cx="14217" cy="14217"/>
      </dsp:txXfrm>
    </dsp:sp>
    <dsp:sp modelId="{B04B85B3-A7AE-46A6-AC0C-0B09F7D54737}">
      <dsp:nvSpPr>
        <dsp:cNvPr id="0" name=""/>
        <dsp:cNvSpPr/>
      </dsp:nvSpPr>
      <dsp:spPr>
        <a:xfrm>
          <a:off x="1348365" y="2274283"/>
          <a:ext cx="1726754" cy="1726754"/>
        </a:xfrm>
        <a:prstGeom prst="ellipse">
          <a:avLst/>
        </a:prstGeom>
        <a:solidFill>
          <a:srgbClr val="F79037"/>
        </a:solidFill>
        <a:ln w="12700" cap="flat" cmpd="sng" algn="ctr">
          <a:solidFill>
            <a:srgbClr val="F790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IE" sz="2000" kern="1200" dirty="0" err="1">
              <a:solidFill>
                <a:schemeClr val="bg1"/>
              </a:solidFill>
              <a:latin typeface="Calibri Light" panose="020F0302020204030204"/>
            </a:rPr>
            <a:t>Fonlama</a:t>
          </a:r>
          <a:r>
            <a:rPr lang="en-IE" sz="2000" kern="1200" dirty="0">
              <a:solidFill>
                <a:schemeClr val="bg1"/>
              </a:solidFill>
              <a:latin typeface="Calibri Light" panose="020F0302020204030204"/>
            </a:rPr>
            <a:t> </a:t>
          </a:r>
          <a:r>
            <a:rPr lang="en-IE" sz="2000" kern="1200" dirty="0" err="1">
              <a:solidFill>
                <a:schemeClr val="bg1"/>
              </a:solidFill>
              <a:latin typeface="Calibri Light" panose="020F0302020204030204"/>
            </a:rPr>
            <a:t>önceliklerini</a:t>
          </a:r>
          <a:r>
            <a:rPr lang="en-IE" sz="2000" kern="1200" dirty="0">
              <a:solidFill>
                <a:schemeClr val="bg1"/>
              </a:solidFill>
              <a:latin typeface="Calibri Light" panose="020F0302020204030204"/>
            </a:rPr>
            <a:t>  </a:t>
          </a:r>
          <a:r>
            <a:rPr lang="en-IE" sz="2000" kern="1200" dirty="0" err="1">
              <a:solidFill>
                <a:schemeClr val="bg1"/>
              </a:solidFill>
              <a:latin typeface="Calibri Light" panose="020F0302020204030204"/>
            </a:rPr>
            <a:t>nasıl</a:t>
          </a:r>
          <a:r>
            <a:rPr lang="en-IE" sz="2000" kern="1200" dirty="0">
              <a:solidFill>
                <a:schemeClr val="bg1"/>
              </a:solidFill>
              <a:latin typeface="Calibri Light" panose="020F0302020204030204"/>
            </a:rPr>
            <a:t> </a:t>
          </a:r>
          <a:r>
            <a:rPr lang="en-IE" sz="2000" kern="1200" dirty="0" err="1">
              <a:solidFill>
                <a:schemeClr val="bg1"/>
              </a:solidFill>
              <a:latin typeface="Calibri Light" panose="020F0302020204030204"/>
            </a:rPr>
            <a:t>karşılıyor</a:t>
          </a:r>
          <a:r>
            <a:rPr lang="en-IE" sz="2000" kern="1200" dirty="0">
              <a:solidFill>
                <a:schemeClr val="bg1"/>
              </a:solidFill>
              <a:latin typeface="Calibri Light" panose="020F0302020204030204"/>
            </a:rPr>
            <a:t>?</a:t>
          </a:r>
          <a:endParaRPr lang="en-IE" sz="2000" kern="1200" dirty="0"/>
        </a:p>
      </dsp:txBody>
      <dsp:txXfrm>
        <a:off x="1601242" y="2527160"/>
        <a:ext cx="1221000" cy="1221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3</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11</a:t>
            </a:fld>
            <a:endParaRPr lang="en-US"/>
          </a:p>
        </p:txBody>
      </p:sp>
    </p:spTree>
    <p:extLst>
      <p:ext uri="{BB962C8B-B14F-4D97-AF65-F5344CB8AC3E}">
        <p14:creationId xmlns:p14="http://schemas.microsoft.com/office/powerpoint/2010/main" val="20360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12</a:t>
            </a:fld>
            <a:endParaRPr lang="en-US"/>
          </a:p>
        </p:txBody>
      </p:sp>
    </p:spTree>
    <p:extLst>
      <p:ext uri="{BB962C8B-B14F-4D97-AF65-F5344CB8AC3E}">
        <p14:creationId xmlns:p14="http://schemas.microsoft.com/office/powerpoint/2010/main" val="275370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19</a:t>
            </a:fld>
            <a:endParaRPr lang="en-US"/>
          </a:p>
        </p:txBody>
      </p:sp>
    </p:spTree>
    <p:extLst>
      <p:ext uri="{BB962C8B-B14F-4D97-AF65-F5344CB8AC3E}">
        <p14:creationId xmlns:p14="http://schemas.microsoft.com/office/powerpoint/2010/main" val="183566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20</a:t>
            </a:fld>
            <a:endParaRPr lang="en-US"/>
          </a:p>
        </p:txBody>
      </p:sp>
    </p:spTree>
    <p:extLst>
      <p:ext uri="{BB962C8B-B14F-4D97-AF65-F5344CB8AC3E}">
        <p14:creationId xmlns:p14="http://schemas.microsoft.com/office/powerpoint/2010/main" val="185621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23</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E"/>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52</a:t>
            </a:fld>
            <a:endParaRPr lang="en-US"/>
          </a:p>
        </p:txBody>
      </p:sp>
    </p:spTree>
    <p:extLst>
      <p:ext uri="{BB962C8B-B14F-4D97-AF65-F5344CB8AC3E}">
        <p14:creationId xmlns:p14="http://schemas.microsoft.com/office/powerpoint/2010/main" val="102348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algn="l" rtl="0"/>
            <a:fld id="{4BE5DE82-CF29-044D-9158-06A811149881}" type="slidenum">
              <a:rPr lang="en-US" smtClean="0"/>
              <a:t>105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862322"/>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ETHICAL FOOD ENTREPRENEURSHIP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94371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7455159" y="1452563"/>
            <a:ext cx="4736841"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87757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2" name="Text Box 5">
            <a:extLst>
              <a:ext uri="{FF2B5EF4-FFF2-40B4-BE49-F238E27FC236}">
                <a16:creationId xmlns:a16="http://schemas.microsoft.com/office/drawing/2014/main" id="{02E90343-EAE5-AC48-BE2D-AA66334653EE}"/>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p>
        </p:txBody>
      </p:sp>
      <p:cxnSp>
        <p:nvCxnSpPr>
          <p:cNvPr id="13" name="Straight Connector 12">
            <a:extLst>
              <a:ext uri="{FF2B5EF4-FFF2-40B4-BE49-F238E27FC236}">
                <a16:creationId xmlns:a16="http://schemas.microsoft.com/office/drawing/2014/main" id="{A65BDE9C-80A7-FC47-9866-FDA140807E8F}"/>
              </a:ext>
            </a:extLst>
          </p:cNvPr>
          <p:cNvCxnSpPr>
            <a:cxnSpLocks/>
            <a:endCxn id="12" idx="1"/>
          </p:cNvCxnSpPr>
          <p:nvPr userDrawn="1"/>
        </p:nvCxnSpPr>
        <p:spPr>
          <a:xfrm>
            <a:off x="0" y="6469196"/>
            <a:ext cx="9522213"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16" name="Freeform 15">
            <a:extLst>
              <a:ext uri="{FF2B5EF4-FFF2-40B4-BE49-F238E27FC236}">
                <a16:creationId xmlns:a16="http://schemas.microsoft.com/office/drawing/2014/main" id="{48CF3E65-FBD2-974A-AEBA-D5CF3F91D12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690503"/>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56163"/>
            <a:ext cx="10479218" cy="3440624"/>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56163"/>
            <a:ext cx="10479218" cy="3440624"/>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214977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B2DEDD"/>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DE61051-A858-B246-96EF-A9C870BC59A8}"/>
              </a:ext>
            </a:extLst>
          </p:cNvPr>
          <p:cNvGrpSpPr/>
          <p:nvPr userDrawn="1"/>
        </p:nvGrpSpPr>
        <p:grpSpPr>
          <a:xfrm>
            <a:off x="661208" y="3925766"/>
            <a:ext cx="2391959" cy="2427301"/>
            <a:chOff x="690225" y="4499263"/>
            <a:chExt cx="1499146" cy="1521296"/>
          </a:xfrm>
        </p:grpSpPr>
        <p:sp>
          <p:nvSpPr>
            <p:cNvPr id="13" name="Freeform 12">
              <a:extLst>
                <a:ext uri="{FF2B5EF4-FFF2-40B4-BE49-F238E27FC236}">
                  <a16:creationId xmlns:a16="http://schemas.microsoft.com/office/drawing/2014/main" id="{AF37075F-EE53-DD43-B1A2-8080A07F4243}"/>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3AD44D73-A4EF-E642-BF9A-BFB81FD019B2}"/>
                </a:ext>
              </a:extLst>
            </p:cNvPr>
            <p:cNvGrpSpPr/>
            <p:nvPr/>
          </p:nvGrpSpPr>
          <p:grpSpPr>
            <a:xfrm>
              <a:off x="879521" y="4954417"/>
              <a:ext cx="306297" cy="518817"/>
              <a:chOff x="879521" y="4954417"/>
              <a:chExt cx="306297" cy="518817"/>
            </a:xfrm>
            <a:solidFill>
              <a:srgbClr val="F1A0C2"/>
            </a:solidFill>
          </p:grpSpPr>
          <p:sp>
            <p:nvSpPr>
              <p:cNvPr id="39" name="Freeform 38">
                <a:extLst>
                  <a:ext uri="{FF2B5EF4-FFF2-40B4-BE49-F238E27FC236}">
                    <a16:creationId xmlns:a16="http://schemas.microsoft.com/office/drawing/2014/main" id="{53838A8B-CA4A-F345-AC4E-08DFF86E941F}"/>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294E190-A5B9-D041-9215-3B30AB95AF6E}"/>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C3C03-77C4-3246-891A-FDBCAF6AE0E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9D77D77-14D5-A34C-9BCC-D1E2D2312E11}"/>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3A1489B-8AC7-F246-B831-A1EFA3CF0E9E}"/>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EBD194C2-E4F5-2C43-9FB8-5CBE2A980A36}"/>
                </a:ext>
              </a:extLst>
            </p:cNvPr>
            <p:cNvGrpSpPr/>
            <p:nvPr/>
          </p:nvGrpSpPr>
          <p:grpSpPr>
            <a:xfrm>
              <a:off x="1305674" y="4681705"/>
              <a:ext cx="305346" cy="518817"/>
              <a:chOff x="1305674" y="4681705"/>
              <a:chExt cx="305346" cy="518817"/>
            </a:xfrm>
            <a:solidFill>
              <a:srgbClr val="F1A0C2"/>
            </a:solidFill>
          </p:grpSpPr>
          <p:sp>
            <p:nvSpPr>
              <p:cNvPr id="34" name="Freeform 33">
                <a:extLst>
                  <a:ext uri="{FF2B5EF4-FFF2-40B4-BE49-F238E27FC236}">
                    <a16:creationId xmlns:a16="http://schemas.microsoft.com/office/drawing/2014/main" id="{A6CDE80F-09B1-144B-9572-0FBE6E51DB8F}"/>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74F6D7-EC44-E948-AE55-9E605291DFE1}"/>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7B1881-C0F4-B045-8AE9-3C80FD55EB7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1A85788-3BC9-5646-9149-C07F88BC81A5}"/>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438889-9EEF-2A4F-AC95-DD74967EC4D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C21F0A6E-E140-394C-BAA7-2ADED6112B08}"/>
                </a:ext>
              </a:extLst>
            </p:cNvPr>
            <p:cNvGrpSpPr/>
            <p:nvPr/>
          </p:nvGrpSpPr>
          <p:grpSpPr>
            <a:xfrm>
              <a:off x="1725169" y="4951566"/>
              <a:ext cx="306297" cy="518817"/>
              <a:chOff x="1725169" y="4951566"/>
              <a:chExt cx="306297" cy="518817"/>
            </a:xfrm>
            <a:solidFill>
              <a:srgbClr val="F1A0C2"/>
            </a:solidFill>
          </p:grpSpPr>
          <p:sp>
            <p:nvSpPr>
              <p:cNvPr id="29" name="Freeform 28">
                <a:extLst>
                  <a:ext uri="{FF2B5EF4-FFF2-40B4-BE49-F238E27FC236}">
                    <a16:creationId xmlns:a16="http://schemas.microsoft.com/office/drawing/2014/main" id="{1F06A2E2-6692-9B41-9308-0ADBE2C42BA7}"/>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291781-4585-4443-BEC0-9A2ECCA6E357}"/>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1D0C2F0-3F7C-3F4C-AF0B-325ED6DC0A97}"/>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6CD45C-5BF2-A540-9F8F-4E93DE0311DE}"/>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D49B27-32D9-A54F-BD63-A126B9C7EAFB}"/>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E4D65D7B-0076-104B-84CD-DA2FB49AB306}"/>
                </a:ext>
              </a:extLst>
            </p:cNvPr>
            <p:cNvGrpSpPr/>
            <p:nvPr/>
          </p:nvGrpSpPr>
          <p:grpSpPr>
            <a:xfrm>
              <a:off x="690225" y="4499263"/>
              <a:ext cx="1499146" cy="1498491"/>
              <a:chOff x="690225" y="4499263"/>
              <a:chExt cx="1499146" cy="1498491"/>
            </a:xfrm>
            <a:solidFill>
              <a:srgbClr val="000000"/>
            </a:solidFill>
          </p:grpSpPr>
          <p:grpSp>
            <p:nvGrpSpPr>
              <p:cNvPr id="18" name="Graphic 2">
                <a:extLst>
                  <a:ext uri="{FF2B5EF4-FFF2-40B4-BE49-F238E27FC236}">
                    <a16:creationId xmlns:a16="http://schemas.microsoft.com/office/drawing/2014/main" id="{DE9DEAB5-7310-5F45-8EB5-25F5F88E0D87}"/>
                  </a:ext>
                </a:extLst>
              </p:cNvPr>
              <p:cNvGrpSpPr/>
              <p:nvPr userDrawn="1"/>
            </p:nvGrpSpPr>
            <p:grpSpPr>
              <a:xfrm>
                <a:off x="690225" y="4499263"/>
                <a:ext cx="1499146" cy="1498491"/>
                <a:chOff x="690225" y="4499263"/>
                <a:chExt cx="1499146" cy="1498491"/>
              </a:xfrm>
              <a:solidFill>
                <a:srgbClr val="000000"/>
              </a:solidFill>
            </p:grpSpPr>
            <p:sp>
              <p:nvSpPr>
                <p:cNvPr id="27" name="Freeform 26">
                  <a:extLst>
                    <a:ext uri="{FF2B5EF4-FFF2-40B4-BE49-F238E27FC236}">
                      <a16:creationId xmlns:a16="http://schemas.microsoft.com/office/drawing/2014/main" id="{FC425B52-DAEC-7C46-955E-F28D71D22239}"/>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61D2BC-850C-9F45-8E21-27A20AA7F14B}"/>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C5449AD1-A88B-974B-9985-BC8CE0F6AD0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A47AB86-2035-894E-A17A-36B413CE2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253ED84-ADC7-424C-94CE-2805CB964E72}"/>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a:t>01</a:t>
            </a:r>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59101" y="5112067"/>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39148" y="4448190"/>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DF379896-DE07-CD40-A54B-EE1A1292ABB4}"/>
              </a:ext>
            </a:extLst>
          </p:cNvPr>
          <p:cNvGrpSpPr/>
          <p:nvPr userDrawn="1"/>
        </p:nvGrpSpPr>
        <p:grpSpPr>
          <a:xfrm>
            <a:off x="6570304" y="364051"/>
            <a:ext cx="4746350" cy="1292874"/>
            <a:chOff x="606516" y="4401391"/>
            <a:chExt cx="6216321" cy="1693284"/>
          </a:xfrm>
        </p:grpSpPr>
        <p:grpSp>
          <p:nvGrpSpPr>
            <p:cNvPr id="69" name="Graphic 2">
              <a:extLst>
                <a:ext uri="{FF2B5EF4-FFF2-40B4-BE49-F238E27FC236}">
                  <a16:creationId xmlns:a16="http://schemas.microsoft.com/office/drawing/2014/main" id="{B19D9810-DB8B-6140-B61E-242FDC1BE2C3}"/>
                </a:ext>
              </a:extLst>
            </p:cNvPr>
            <p:cNvGrpSpPr/>
            <p:nvPr/>
          </p:nvGrpSpPr>
          <p:grpSpPr>
            <a:xfrm>
              <a:off x="2615525" y="4709261"/>
              <a:ext cx="4207312" cy="1153561"/>
              <a:chOff x="2615525" y="4709261"/>
              <a:chExt cx="4207312" cy="1153561"/>
            </a:xfrm>
          </p:grpSpPr>
          <p:sp>
            <p:nvSpPr>
              <p:cNvPr id="99" name="Freeform 98">
                <a:extLst>
                  <a:ext uri="{FF2B5EF4-FFF2-40B4-BE49-F238E27FC236}">
                    <a16:creationId xmlns:a16="http://schemas.microsoft.com/office/drawing/2014/main" id="{03161BE7-EB8A-D04B-81F9-6D2DC19904D8}"/>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1FA9F80-1192-6048-9291-640080F3B54D}"/>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D3D09C00-8BA5-2947-8513-8FFB774EFA5F}"/>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02" name="Graphic 2">
                <a:extLst>
                  <a:ext uri="{FF2B5EF4-FFF2-40B4-BE49-F238E27FC236}">
                    <a16:creationId xmlns:a16="http://schemas.microsoft.com/office/drawing/2014/main" id="{1216A090-86D6-9545-B89D-00FF2B13CB84}"/>
                  </a:ext>
                </a:extLst>
              </p:cNvPr>
              <p:cNvGrpSpPr/>
              <p:nvPr/>
            </p:nvGrpSpPr>
            <p:grpSpPr>
              <a:xfrm>
                <a:off x="2615525" y="4709261"/>
                <a:ext cx="4196848" cy="677503"/>
                <a:chOff x="2615525" y="4709261"/>
                <a:chExt cx="4196848" cy="677503"/>
              </a:xfrm>
              <a:solidFill>
                <a:srgbClr val="000000"/>
              </a:solidFill>
            </p:grpSpPr>
            <p:sp>
              <p:nvSpPr>
                <p:cNvPr id="120" name="Freeform 119">
                  <a:extLst>
                    <a:ext uri="{FF2B5EF4-FFF2-40B4-BE49-F238E27FC236}">
                      <a16:creationId xmlns:a16="http://schemas.microsoft.com/office/drawing/2014/main" id="{57BB27B7-61D8-6647-AFDC-05430930BE57}"/>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68C4EEC-AAF4-0248-94CE-B272F2202FA2}"/>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6DF38EE-D012-EF4F-B7A3-C6C530A44DA9}"/>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302165BA-7C60-584E-B49F-65EDAAFDF00D}"/>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9AB120-1BF5-8843-942C-6CC6BE2FA439}"/>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F2B9E0-F329-FF4A-8C02-06B5551037FC}"/>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558CF210-DE09-814B-B7EB-568C04219816}"/>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1219B62-97F9-5A4F-A787-2B1CCAF4117B}"/>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E58858B8-F8B8-1B42-A158-11ECE6DFA4E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688F2C3-6A13-2D45-BA62-3C7EE84CD75E}"/>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B65C9C-3A0C-4E43-8465-B95D45F73A25}"/>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03" name="Graphic 2">
                <a:extLst>
                  <a:ext uri="{FF2B5EF4-FFF2-40B4-BE49-F238E27FC236}">
                    <a16:creationId xmlns:a16="http://schemas.microsoft.com/office/drawing/2014/main" id="{E68270AD-5F3E-A74E-A83E-9467EF7AB7D3}"/>
                  </a:ext>
                </a:extLst>
              </p:cNvPr>
              <p:cNvGrpSpPr/>
              <p:nvPr/>
            </p:nvGrpSpPr>
            <p:grpSpPr>
              <a:xfrm>
                <a:off x="2629793" y="5482737"/>
                <a:ext cx="4193044" cy="380086"/>
                <a:chOff x="2629793" y="5482737"/>
                <a:chExt cx="4193044" cy="380086"/>
              </a:xfrm>
              <a:solidFill>
                <a:srgbClr val="000000"/>
              </a:solidFill>
            </p:grpSpPr>
            <p:sp>
              <p:nvSpPr>
                <p:cNvPr id="104" name="Freeform 103">
                  <a:extLst>
                    <a:ext uri="{FF2B5EF4-FFF2-40B4-BE49-F238E27FC236}">
                      <a16:creationId xmlns:a16="http://schemas.microsoft.com/office/drawing/2014/main" id="{D71112D5-D977-D14C-A142-BB51F1BEB8EE}"/>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D2E919-94C4-CD47-A63F-9B5B15267F7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81FEC2D-A683-AC43-BBAD-31ACF9BE764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0014171-4DBD-BD44-8BBE-B17DC087F561}"/>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21D6A415-B5BB-ED45-9996-ADA87CDD000E}"/>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477432A-B7C2-034D-BD50-D651C1DAB216}"/>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459B85B-974A-D54D-8E79-4A13871E8F1A}"/>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6EBC9D-B5CF-F842-977A-0F5AF629B266}"/>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5AB50D4B-9EAC-C84D-A1B3-0BA3E69A1EA1}"/>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5D001AC8-9850-1E45-ACB2-B05C3324E26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8CBD89E0-BD39-CA4E-9156-2B57A0BCDB12}"/>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CB55ED1-0FA2-9E4C-B492-2BD384879821}"/>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E1A2B1C-9159-DC49-BA70-8EDE40077C0A}"/>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23D78EB-DDB1-5642-99F6-0E2F368CE511}"/>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AB288D9-857F-2148-ABCE-7DAA8C6EDF63}"/>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86B75261-192C-1E45-85C5-8E0ACEB4FDAF}"/>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70" name="Graphic 2">
              <a:extLst>
                <a:ext uri="{FF2B5EF4-FFF2-40B4-BE49-F238E27FC236}">
                  <a16:creationId xmlns:a16="http://schemas.microsoft.com/office/drawing/2014/main" id="{15FE7EA4-C430-0D4D-84C1-3CC7E27C0AB3}"/>
                </a:ext>
              </a:extLst>
            </p:cNvPr>
            <p:cNvGrpSpPr/>
            <p:nvPr/>
          </p:nvGrpSpPr>
          <p:grpSpPr>
            <a:xfrm>
              <a:off x="606516" y="4401391"/>
              <a:ext cx="1666563" cy="1693284"/>
              <a:chOff x="606516" y="4401391"/>
              <a:chExt cx="1666563" cy="1693284"/>
            </a:xfrm>
          </p:grpSpPr>
          <p:grpSp>
            <p:nvGrpSpPr>
              <p:cNvPr id="71" name="Graphic 2">
                <a:extLst>
                  <a:ext uri="{FF2B5EF4-FFF2-40B4-BE49-F238E27FC236}">
                    <a16:creationId xmlns:a16="http://schemas.microsoft.com/office/drawing/2014/main" id="{FB51A6A2-6E23-B24B-BE3A-5C562192A902}"/>
                  </a:ext>
                </a:extLst>
              </p:cNvPr>
              <p:cNvGrpSpPr/>
              <p:nvPr/>
            </p:nvGrpSpPr>
            <p:grpSpPr>
              <a:xfrm>
                <a:off x="606516" y="4401391"/>
                <a:ext cx="1666563" cy="1693284"/>
                <a:chOff x="606516" y="4401391"/>
                <a:chExt cx="1666563" cy="1693284"/>
              </a:xfrm>
            </p:grpSpPr>
            <p:sp>
              <p:nvSpPr>
                <p:cNvPr id="97" name="Freeform 96">
                  <a:extLst>
                    <a:ext uri="{FF2B5EF4-FFF2-40B4-BE49-F238E27FC236}">
                      <a16:creationId xmlns:a16="http://schemas.microsoft.com/office/drawing/2014/main" id="{C8A73FE5-54A5-0044-843C-BE1D579F62FC}"/>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17B95556-58D3-C646-940A-E5C2B3E5ED2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72" name="Graphic 2">
                <a:extLst>
                  <a:ext uri="{FF2B5EF4-FFF2-40B4-BE49-F238E27FC236}">
                    <a16:creationId xmlns:a16="http://schemas.microsoft.com/office/drawing/2014/main" id="{C4CA668A-3F01-3E43-A808-024BA189FBE9}"/>
                  </a:ext>
                </a:extLst>
              </p:cNvPr>
              <p:cNvGrpSpPr/>
              <p:nvPr/>
            </p:nvGrpSpPr>
            <p:grpSpPr>
              <a:xfrm>
                <a:off x="879521" y="4954417"/>
                <a:ext cx="306297" cy="518817"/>
                <a:chOff x="879521" y="4954417"/>
                <a:chExt cx="306297" cy="518817"/>
              </a:xfrm>
              <a:solidFill>
                <a:srgbClr val="F1A0C2"/>
              </a:solidFill>
            </p:grpSpPr>
            <p:sp>
              <p:nvSpPr>
                <p:cNvPr id="92" name="Freeform 91">
                  <a:extLst>
                    <a:ext uri="{FF2B5EF4-FFF2-40B4-BE49-F238E27FC236}">
                      <a16:creationId xmlns:a16="http://schemas.microsoft.com/office/drawing/2014/main" id="{5FCB7D0F-B8E5-C245-A543-008FC778E79C}"/>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ACA5265-0C68-E344-AC77-3B6E37CE2689}"/>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F722FBD2-2E21-204E-9583-4506FF1CB88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91E4348C-D4FA-2B49-B35E-56FDC11F45A4}"/>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92C37A4-5C17-AA4A-94F5-51222FD0223C}"/>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73" name="Graphic 2">
                <a:extLst>
                  <a:ext uri="{FF2B5EF4-FFF2-40B4-BE49-F238E27FC236}">
                    <a16:creationId xmlns:a16="http://schemas.microsoft.com/office/drawing/2014/main" id="{1F2416C2-F242-5C4C-8FED-28B187B4B81E}"/>
                  </a:ext>
                </a:extLst>
              </p:cNvPr>
              <p:cNvGrpSpPr/>
              <p:nvPr/>
            </p:nvGrpSpPr>
            <p:grpSpPr>
              <a:xfrm>
                <a:off x="1305674" y="4681705"/>
                <a:ext cx="305346" cy="518817"/>
                <a:chOff x="1305674" y="4681705"/>
                <a:chExt cx="305346" cy="518817"/>
              </a:xfrm>
              <a:solidFill>
                <a:srgbClr val="F1A0C2"/>
              </a:solidFill>
            </p:grpSpPr>
            <p:sp>
              <p:nvSpPr>
                <p:cNvPr id="87" name="Freeform 86">
                  <a:extLst>
                    <a:ext uri="{FF2B5EF4-FFF2-40B4-BE49-F238E27FC236}">
                      <a16:creationId xmlns:a16="http://schemas.microsoft.com/office/drawing/2014/main" id="{2C68CF0D-96DB-B34B-9163-9010A93CF1AA}"/>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EA2B0A3-CF2B-734B-B413-C7A926BD7166}"/>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11C1A64E-84C6-F54C-A72C-442B0C986972}"/>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7E7DBFC-34B1-C14A-A2A1-C3BAE80F740D}"/>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A6A41DA-DE55-C948-A1FB-718A5EFCC60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88D5F5C3-F694-5946-A546-E21A55368758}"/>
                  </a:ext>
                </a:extLst>
              </p:cNvPr>
              <p:cNvGrpSpPr/>
              <p:nvPr/>
            </p:nvGrpSpPr>
            <p:grpSpPr>
              <a:xfrm>
                <a:off x="1725169" y="4951566"/>
                <a:ext cx="306297" cy="518817"/>
                <a:chOff x="1725169" y="4951566"/>
                <a:chExt cx="306297" cy="518817"/>
              </a:xfrm>
              <a:solidFill>
                <a:srgbClr val="F1A0C2"/>
              </a:solidFill>
            </p:grpSpPr>
            <p:sp>
              <p:nvSpPr>
                <p:cNvPr id="82" name="Freeform 81">
                  <a:extLst>
                    <a:ext uri="{FF2B5EF4-FFF2-40B4-BE49-F238E27FC236}">
                      <a16:creationId xmlns:a16="http://schemas.microsoft.com/office/drawing/2014/main" id="{E8E83C71-5EA7-2449-9107-2D2A05ACE05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0F611C4D-8446-F84E-AA16-F6DEF03BD3FC}"/>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FC08F099-3FC8-5644-962E-F4BABE44187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F37F383-66C9-D54B-B41F-4D2A89C8B86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F87BC40-2763-D444-B048-47D079AC561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75" name="Graphic 2">
                <a:extLst>
                  <a:ext uri="{FF2B5EF4-FFF2-40B4-BE49-F238E27FC236}">
                    <a16:creationId xmlns:a16="http://schemas.microsoft.com/office/drawing/2014/main" id="{F97AF121-7836-AD40-BCB2-FBAEF73C59AB}"/>
                  </a:ext>
                </a:extLst>
              </p:cNvPr>
              <p:cNvGrpSpPr/>
              <p:nvPr/>
            </p:nvGrpSpPr>
            <p:grpSpPr>
              <a:xfrm>
                <a:off x="690225" y="4499263"/>
                <a:ext cx="1499146" cy="1498490"/>
                <a:chOff x="690225" y="4499263"/>
                <a:chExt cx="1499146" cy="1498490"/>
              </a:xfrm>
              <a:solidFill>
                <a:srgbClr val="000000"/>
              </a:solidFill>
            </p:grpSpPr>
            <p:grpSp>
              <p:nvGrpSpPr>
                <p:cNvPr id="76" name="Graphic 2">
                  <a:extLst>
                    <a:ext uri="{FF2B5EF4-FFF2-40B4-BE49-F238E27FC236}">
                      <a16:creationId xmlns:a16="http://schemas.microsoft.com/office/drawing/2014/main" id="{32905275-1B3A-A744-A998-6214AD001532}"/>
                    </a:ext>
                  </a:extLst>
                </p:cNvPr>
                <p:cNvGrpSpPr/>
                <p:nvPr/>
              </p:nvGrpSpPr>
              <p:grpSpPr>
                <a:xfrm>
                  <a:off x="690225" y="4499263"/>
                  <a:ext cx="1499146" cy="1498490"/>
                  <a:chOff x="690225" y="4499263"/>
                  <a:chExt cx="1499146" cy="1498490"/>
                </a:xfrm>
                <a:solidFill>
                  <a:srgbClr val="000000"/>
                </a:solidFill>
              </p:grpSpPr>
              <p:sp>
                <p:nvSpPr>
                  <p:cNvPr id="80" name="Freeform 79">
                    <a:extLst>
                      <a:ext uri="{FF2B5EF4-FFF2-40B4-BE49-F238E27FC236}">
                        <a16:creationId xmlns:a16="http://schemas.microsoft.com/office/drawing/2014/main" id="{44603E32-5762-CE4E-B89F-D951DEEE9AAB}"/>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6E37D24-7C74-8F45-8721-E68F48399FFE}"/>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D0866BF0-D48A-EF47-B113-C1258A00C73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D9D9933-6326-0C47-ACF8-BFEA439DF0EA}"/>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4F1F5A7-8413-FC41-BA3D-E64661182D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83112" y="4039100"/>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83112" y="3229524"/>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a:t>Thank You</a:t>
            </a:r>
          </a:p>
        </p:txBody>
      </p:sp>
      <p:pic>
        <p:nvPicPr>
          <p:cNvPr id="2" name="Picture 1">
            <a:extLst>
              <a:ext uri="{FF2B5EF4-FFF2-40B4-BE49-F238E27FC236}">
                <a16:creationId xmlns:a16="http://schemas.microsoft.com/office/drawing/2014/main" id="{F124E5D1-3E06-41B0-BB7B-D827455686E6}"/>
              </a:ext>
            </a:extLst>
          </p:cNvPr>
          <p:cNvPicPr>
            <a:picLocks noChangeAspect="1"/>
          </p:cNvPicPr>
          <p:nvPr userDrawn="1"/>
        </p:nvPicPr>
        <p:blipFill>
          <a:blip r:embed="rId2"/>
          <a:stretch>
            <a:fillRect/>
          </a:stretch>
        </p:blipFill>
        <p:spPr>
          <a:xfrm>
            <a:off x="983112" y="6082550"/>
            <a:ext cx="2136485" cy="434245"/>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44194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527" y="99684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7824" y="99684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marL="0" indent="0">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230" y="1911836"/>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527" y="1911836"/>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0809" y="282682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106" y="282682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512" y="374181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7809" y="374181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0809" y="465679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106" y="465679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980922" y="4510828"/>
            <a:ext cx="546164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980922" y="3621530"/>
            <a:ext cx="546164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912512" y="2740739"/>
            <a:ext cx="553005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912512" y="1761936"/>
            <a:ext cx="553005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 name="Text Placeholder 25">
            <a:extLst>
              <a:ext uri="{FF2B5EF4-FFF2-40B4-BE49-F238E27FC236}">
                <a16:creationId xmlns:a16="http://schemas.microsoft.com/office/drawing/2014/main" id="{9F31686E-50B2-359F-B51A-54363BD9F8BE}"/>
              </a:ext>
            </a:extLst>
          </p:cNvPr>
          <p:cNvSpPr>
            <a:spLocks noGrp="1"/>
          </p:cNvSpPr>
          <p:nvPr>
            <p:ph type="body" sz="quarter" idx="37" hasCustomPrompt="1"/>
          </p:nvPr>
        </p:nvSpPr>
        <p:spPr>
          <a:xfrm>
            <a:off x="5891164" y="560651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06</a:t>
            </a:r>
          </a:p>
        </p:txBody>
      </p:sp>
      <p:sp>
        <p:nvSpPr>
          <p:cNvPr id="3" name="Text Placeholder 25">
            <a:extLst>
              <a:ext uri="{FF2B5EF4-FFF2-40B4-BE49-F238E27FC236}">
                <a16:creationId xmlns:a16="http://schemas.microsoft.com/office/drawing/2014/main" id="{7630DBAB-0A41-7043-7DF7-76F3BF1D34B4}"/>
              </a:ext>
            </a:extLst>
          </p:cNvPr>
          <p:cNvSpPr>
            <a:spLocks noGrp="1"/>
          </p:cNvSpPr>
          <p:nvPr>
            <p:ph type="body" sz="quarter" idx="38" hasCustomPrompt="1"/>
          </p:nvPr>
        </p:nvSpPr>
        <p:spPr>
          <a:xfrm>
            <a:off x="6726461" y="560651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xxx</a:t>
            </a:r>
          </a:p>
        </p:txBody>
      </p:sp>
      <p:cxnSp>
        <p:nvCxnSpPr>
          <p:cNvPr id="4" name="Straight Connector 3">
            <a:extLst>
              <a:ext uri="{FF2B5EF4-FFF2-40B4-BE49-F238E27FC236}">
                <a16:creationId xmlns:a16="http://schemas.microsoft.com/office/drawing/2014/main" id="{3CECD775-8A5A-78C9-9481-DCC0ED2759D4}"/>
              </a:ext>
            </a:extLst>
          </p:cNvPr>
          <p:cNvCxnSpPr>
            <a:cxnSpLocks/>
          </p:cNvCxnSpPr>
          <p:nvPr userDrawn="1"/>
        </p:nvCxnSpPr>
        <p:spPr>
          <a:xfrm flipH="1">
            <a:off x="5912512" y="5460547"/>
            <a:ext cx="5530412"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414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 point number graph with icons " userDrawn="1">
  <p:cSld name="4 point number graph with icons ">
    <p:spTree>
      <p:nvGrpSpPr>
        <p:cNvPr id="1" name="Shape 28"/>
        <p:cNvGrpSpPr/>
        <p:nvPr/>
      </p:nvGrpSpPr>
      <p:grpSpPr>
        <a:xfrm>
          <a:off x="0" y="0"/>
          <a:ext cx="0" cy="0"/>
          <a:chOff x="0" y="0"/>
          <a:chExt cx="0" cy="0"/>
        </a:xfrm>
      </p:grpSpPr>
      <p:sp>
        <p:nvSpPr>
          <p:cNvPr id="29" name="Google Shape;29;p39"/>
          <p:cNvSpPr/>
          <p:nvPr/>
        </p:nvSpPr>
        <p:spPr>
          <a:xfrm>
            <a:off x="495393" y="1126972"/>
            <a:ext cx="2948198" cy="45719"/>
          </a:xfrm>
          <a:prstGeom prst="rect">
            <a:avLst/>
          </a:prstGeom>
          <a:solidFill>
            <a:srgbClr val="000000"/>
          </a:solidFill>
          <a:ln w="19050">
            <a:solidFill>
              <a:srgbClr val="00000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ontserrat Light"/>
              <a:ea typeface="Montserrat Light"/>
              <a:cs typeface="Montserrat Light"/>
              <a:sym typeface="Montserrat Light"/>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1719186" y="2110577"/>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790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4591578" y="2104350"/>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B2DD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7446955" y="2104350"/>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1A0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1921182" y="354775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4829575" y="352273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7655245" y="3530127"/>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2191311" y="219886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40;p39"/>
          <p:cNvSpPr/>
          <p:nvPr/>
        </p:nvSpPr>
        <p:spPr>
          <a:xfrm>
            <a:off x="5067208" y="2211104"/>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637A8D"/>
              </a:solidFill>
              <a:latin typeface="Arial"/>
              <a:ea typeface="Arial"/>
              <a:cs typeface="Arial"/>
              <a:sym typeface="Arial"/>
            </a:endParaRPr>
          </a:p>
        </p:txBody>
      </p:sp>
      <p:sp>
        <p:nvSpPr>
          <p:cNvPr id="41" name="Google Shape;41;p39"/>
          <p:cNvSpPr/>
          <p:nvPr/>
        </p:nvSpPr>
        <p:spPr>
          <a:xfrm>
            <a:off x="7932846" y="221402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2377238" y="235879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body" idx="7"/>
          </p:nvPr>
        </p:nvSpPr>
        <p:spPr>
          <a:xfrm>
            <a:off x="5271011" y="2355167"/>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body" idx="8"/>
          </p:nvPr>
        </p:nvSpPr>
        <p:spPr>
          <a:xfrm>
            <a:off x="8115268" y="2371451"/>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 name="Picture 2">
            <a:extLst>
              <a:ext uri="{FF2B5EF4-FFF2-40B4-BE49-F238E27FC236}">
                <a16:creationId xmlns:a16="http://schemas.microsoft.com/office/drawing/2014/main" id="{C7C83C13-5E48-6A69-7139-4595FFFE68A0}"/>
              </a:ext>
            </a:extLst>
          </p:cNvPr>
          <p:cNvPicPr>
            <a:picLocks noChangeAspect="1"/>
          </p:cNvPicPr>
          <p:nvPr userDrawn="1"/>
        </p:nvPicPr>
        <p:blipFill>
          <a:blip r:embed="rId2"/>
          <a:stretch>
            <a:fillRect/>
          </a:stretch>
        </p:blipFill>
        <p:spPr>
          <a:xfrm>
            <a:off x="10135155" y="253301"/>
            <a:ext cx="1314300" cy="1403911"/>
          </a:xfrm>
          <a:prstGeom prst="rect">
            <a:avLst/>
          </a:prstGeom>
        </p:spPr>
      </p:pic>
    </p:spTree>
    <p:extLst>
      <p:ext uri="{BB962C8B-B14F-4D97-AF65-F5344CB8AC3E}">
        <p14:creationId xmlns:p14="http://schemas.microsoft.com/office/powerpoint/2010/main" val="2539959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000000"/>
                </a:solidFill>
                <a:latin typeface="+mn-lt"/>
              </a:defRPr>
            </a:lvl1pPr>
          </a:lstStyle>
          <a:p>
            <a:pPr lvl="0"/>
            <a:r>
              <a:rPr lang="en-US"/>
              <a:t>Meet Our Team</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pic>
        <p:nvPicPr>
          <p:cNvPr id="2" name="Picture 1" descr="Badge 1 outline">
            <a:extLst>
              <a:ext uri="{FF2B5EF4-FFF2-40B4-BE49-F238E27FC236}">
                <a16:creationId xmlns:a16="http://schemas.microsoft.com/office/drawing/2014/main" id="{4CC453C5-8468-4A45-A1E2-15993C944E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2106" y="2077516"/>
            <a:ext cx="1723877" cy="1723877"/>
          </a:xfrm>
          <a:prstGeom prst="rect">
            <a:avLst/>
          </a:prstGeom>
        </p:spPr>
      </p:pic>
      <p:pic>
        <p:nvPicPr>
          <p:cNvPr id="24" name="Picture 23" descr="Badge outline">
            <a:extLst>
              <a:ext uri="{FF2B5EF4-FFF2-40B4-BE49-F238E27FC236}">
                <a16:creationId xmlns:a16="http://schemas.microsoft.com/office/drawing/2014/main" id="{F52E5805-B161-D128-41D0-6EFDF789D4E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741675" y="2081264"/>
            <a:ext cx="1723877" cy="1723877"/>
          </a:xfrm>
          <a:prstGeom prst="rect">
            <a:avLst/>
          </a:prstGeom>
        </p:spPr>
      </p:pic>
      <p:pic>
        <p:nvPicPr>
          <p:cNvPr id="31" name="Picture 30" descr="Badge 3 outline">
            <a:extLst>
              <a:ext uri="{FF2B5EF4-FFF2-40B4-BE49-F238E27FC236}">
                <a16:creationId xmlns:a16="http://schemas.microsoft.com/office/drawing/2014/main" id="{0FC715F2-8DC2-B04B-48A0-ECAE302D2DB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237523" y="2081191"/>
            <a:ext cx="1723877" cy="1723877"/>
          </a:xfrm>
          <a:prstGeom prst="rect">
            <a:avLst/>
          </a:prstGeom>
        </p:spPr>
      </p:pic>
      <p:pic>
        <p:nvPicPr>
          <p:cNvPr id="36" name="Picture 35" descr="Badge 4 outline">
            <a:extLst>
              <a:ext uri="{FF2B5EF4-FFF2-40B4-BE49-F238E27FC236}">
                <a16:creationId xmlns:a16="http://schemas.microsoft.com/office/drawing/2014/main" id="{89DC3518-4931-FEEB-551A-2006B202567D}"/>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7726448" y="2081264"/>
            <a:ext cx="1723877" cy="1723877"/>
          </a:xfrm>
          <a:prstGeom prst="rect">
            <a:avLst/>
          </a:prstGeom>
        </p:spPr>
      </p:pic>
      <p:pic>
        <p:nvPicPr>
          <p:cNvPr id="37" name="Picture 36" descr="Badge 5 outline">
            <a:extLst>
              <a:ext uri="{FF2B5EF4-FFF2-40B4-BE49-F238E27FC236}">
                <a16:creationId xmlns:a16="http://schemas.microsoft.com/office/drawing/2014/main" id="{F0C5C88E-7F32-1149-A334-464E0AC987D8}"/>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215373" y="2077517"/>
            <a:ext cx="1723877" cy="1723877"/>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3" name="Freeform 29">
            <a:extLst>
              <a:ext uri="{FF2B5EF4-FFF2-40B4-BE49-F238E27FC236}">
                <a16:creationId xmlns:a16="http://schemas.microsoft.com/office/drawing/2014/main" id="{879F1BAC-9E09-89BD-2BA8-8C3F09A5C151}"/>
              </a:ext>
            </a:extLst>
          </p:cNvPr>
          <p:cNvSpPr/>
          <p:nvPr userDrawn="1"/>
        </p:nvSpPr>
        <p:spPr>
          <a:xfrm>
            <a:off x="-1" y="6485249"/>
            <a:ext cx="8938727"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3175" cap="flat">
            <a:solidFill>
              <a:srgbClr val="B2DEDD"/>
            </a:solidFill>
            <a:prstDash val="solid"/>
            <a:miter/>
          </a:ln>
        </p:spPr>
        <p:txBody>
          <a:bodyPr rtlCol="0" anchor="ctr"/>
          <a:lstStyle/>
          <a:p>
            <a:endParaRPr lang="en-US"/>
          </a:p>
        </p:txBody>
      </p:sp>
    </p:spTree>
    <p:extLst>
      <p:ext uri="{BB962C8B-B14F-4D97-AF65-F5344CB8AC3E}">
        <p14:creationId xmlns:p14="http://schemas.microsoft.com/office/powerpoint/2010/main" val="3819861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000000"/>
                </a:solidFill>
                <a:latin typeface="+mn-lt"/>
              </a:defRPr>
            </a:lvl1pPr>
          </a:lstStyle>
          <a:p>
            <a:pPr lvl="0"/>
            <a:r>
              <a:rPr lang="en-US"/>
              <a:t>Meet Our Team</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pic>
        <p:nvPicPr>
          <p:cNvPr id="2" name="Picture 1" descr="Badge 6 outline">
            <a:extLst>
              <a:ext uri="{FF2B5EF4-FFF2-40B4-BE49-F238E27FC236}">
                <a16:creationId xmlns:a16="http://schemas.microsoft.com/office/drawing/2014/main" id="{4CC453C5-8468-4A45-A1E2-15993C944E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2106" y="2077516"/>
            <a:ext cx="1723877" cy="1723877"/>
          </a:xfrm>
          <a:prstGeom prst="rect">
            <a:avLst/>
          </a:prstGeom>
        </p:spPr>
      </p:pic>
      <p:pic>
        <p:nvPicPr>
          <p:cNvPr id="24" name="Picture 23" descr="Badge 7 outline">
            <a:extLst>
              <a:ext uri="{FF2B5EF4-FFF2-40B4-BE49-F238E27FC236}">
                <a16:creationId xmlns:a16="http://schemas.microsoft.com/office/drawing/2014/main" id="{F52E5805-B161-D128-41D0-6EFDF789D4E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741675" y="2081264"/>
            <a:ext cx="1723877" cy="1723877"/>
          </a:xfrm>
          <a:prstGeom prst="rect">
            <a:avLst/>
          </a:prstGeom>
        </p:spPr>
      </p:pic>
      <p:pic>
        <p:nvPicPr>
          <p:cNvPr id="31" name="Picture 30" descr="Badge 8 outline">
            <a:extLst>
              <a:ext uri="{FF2B5EF4-FFF2-40B4-BE49-F238E27FC236}">
                <a16:creationId xmlns:a16="http://schemas.microsoft.com/office/drawing/2014/main" id="{0FC715F2-8DC2-B04B-48A0-ECAE302D2DB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237523" y="2081191"/>
            <a:ext cx="1723877" cy="1723877"/>
          </a:xfrm>
          <a:prstGeom prst="rect">
            <a:avLst/>
          </a:prstGeom>
        </p:spPr>
      </p:pic>
      <p:pic>
        <p:nvPicPr>
          <p:cNvPr id="36" name="Picture 35" descr="Badge 9 outline">
            <a:extLst>
              <a:ext uri="{FF2B5EF4-FFF2-40B4-BE49-F238E27FC236}">
                <a16:creationId xmlns:a16="http://schemas.microsoft.com/office/drawing/2014/main" id="{89DC3518-4931-FEEB-551A-2006B202567D}"/>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7726448" y="2081264"/>
            <a:ext cx="1723877" cy="1723877"/>
          </a:xfrm>
          <a:prstGeom prst="rect">
            <a:avLst/>
          </a:prstGeom>
        </p:spPr>
      </p:pic>
      <p:pic>
        <p:nvPicPr>
          <p:cNvPr id="37" name="Picture 36" descr="Badge 10 outline">
            <a:extLst>
              <a:ext uri="{FF2B5EF4-FFF2-40B4-BE49-F238E27FC236}">
                <a16:creationId xmlns:a16="http://schemas.microsoft.com/office/drawing/2014/main" id="{F0C5C88E-7F32-1149-A334-464E0AC987D8}"/>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215373" y="2077517"/>
            <a:ext cx="1723877" cy="1723877"/>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3" name="Freeform 29">
            <a:extLst>
              <a:ext uri="{FF2B5EF4-FFF2-40B4-BE49-F238E27FC236}">
                <a16:creationId xmlns:a16="http://schemas.microsoft.com/office/drawing/2014/main" id="{879F1BAC-9E09-89BD-2BA8-8C3F09A5C151}"/>
              </a:ext>
            </a:extLst>
          </p:cNvPr>
          <p:cNvSpPr/>
          <p:nvPr userDrawn="1"/>
        </p:nvSpPr>
        <p:spPr>
          <a:xfrm>
            <a:off x="-1" y="6485249"/>
            <a:ext cx="8938727"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3175" cap="flat">
            <a:solidFill>
              <a:srgbClr val="B2DEDD"/>
            </a:solidFill>
            <a:prstDash val="solid"/>
            <a:miter/>
          </a:ln>
        </p:spPr>
        <p:txBody>
          <a:bodyPr rtlCol="0" anchor="ctr"/>
          <a:lstStyle/>
          <a:p>
            <a:endParaRPr lang="en-US"/>
          </a:p>
        </p:txBody>
      </p:sp>
    </p:spTree>
    <p:extLst>
      <p:ext uri="{BB962C8B-B14F-4D97-AF65-F5344CB8AC3E}">
        <p14:creationId xmlns:p14="http://schemas.microsoft.com/office/powerpoint/2010/main" val="892019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B2DEDD"/>
          </a:solidFill>
          <a:ln w="24491"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DE61051-A858-B246-96EF-A9C870BC59A8}"/>
              </a:ext>
            </a:extLst>
          </p:cNvPr>
          <p:cNvGrpSpPr/>
          <p:nvPr userDrawn="1"/>
        </p:nvGrpSpPr>
        <p:grpSpPr>
          <a:xfrm>
            <a:off x="661208" y="3925766"/>
            <a:ext cx="2391959" cy="2427301"/>
            <a:chOff x="690225" y="4499263"/>
            <a:chExt cx="1499146" cy="1521296"/>
          </a:xfrm>
        </p:grpSpPr>
        <p:sp>
          <p:nvSpPr>
            <p:cNvPr id="13" name="Freeform 12">
              <a:extLst>
                <a:ext uri="{FF2B5EF4-FFF2-40B4-BE49-F238E27FC236}">
                  <a16:creationId xmlns:a16="http://schemas.microsoft.com/office/drawing/2014/main" id="{AF37075F-EE53-DD43-B1A2-8080A07F4243}"/>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3AD44D73-A4EF-E642-BF9A-BFB81FD019B2}"/>
                </a:ext>
              </a:extLst>
            </p:cNvPr>
            <p:cNvGrpSpPr/>
            <p:nvPr/>
          </p:nvGrpSpPr>
          <p:grpSpPr>
            <a:xfrm>
              <a:off x="879521" y="4954417"/>
              <a:ext cx="306297" cy="518817"/>
              <a:chOff x="879521" y="4954417"/>
              <a:chExt cx="306297" cy="518817"/>
            </a:xfrm>
            <a:solidFill>
              <a:srgbClr val="F1A0C2"/>
            </a:solidFill>
          </p:grpSpPr>
          <p:sp>
            <p:nvSpPr>
              <p:cNvPr id="39" name="Freeform 38">
                <a:extLst>
                  <a:ext uri="{FF2B5EF4-FFF2-40B4-BE49-F238E27FC236}">
                    <a16:creationId xmlns:a16="http://schemas.microsoft.com/office/drawing/2014/main" id="{53838A8B-CA4A-F345-AC4E-08DFF86E941F}"/>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294E190-A5B9-D041-9215-3B30AB95AF6E}"/>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C3C03-77C4-3246-891A-FDBCAF6AE0E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9D77D77-14D5-A34C-9BCC-D1E2D2312E11}"/>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3A1489B-8AC7-F246-B831-A1EFA3CF0E9E}"/>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EBD194C2-E4F5-2C43-9FB8-5CBE2A980A36}"/>
                </a:ext>
              </a:extLst>
            </p:cNvPr>
            <p:cNvGrpSpPr/>
            <p:nvPr/>
          </p:nvGrpSpPr>
          <p:grpSpPr>
            <a:xfrm>
              <a:off x="1305674" y="4681705"/>
              <a:ext cx="305346" cy="518817"/>
              <a:chOff x="1305674" y="4681705"/>
              <a:chExt cx="305346" cy="518817"/>
            </a:xfrm>
            <a:solidFill>
              <a:srgbClr val="F1A0C2"/>
            </a:solidFill>
          </p:grpSpPr>
          <p:sp>
            <p:nvSpPr>
              <p:cNvPr id="34" name="Freeform 33">
                <a:extLst>
                  <a:ext uri="{FF2B5EF4-FFF2-40B4-BE49-F238E27FC236}">
                    <a16:creationId xmlns:a16="http://schemas.microsoft.com/office/drawing/2014/main" id="{A6CDE80F-09B1-144B-9572-0FBE6E51DB8F}"/>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74F6D7-EC44-E948-AE55-9E605291DFE1}"/>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7B1881-C0F4-B045-8AE9-3C80FD55EB7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1A85788-3BC9-5646-9149-C07F88BC81A5}"/>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438889-9EEF-2A4F-AC95-DD74967EC4D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C21F0A6E-E140-394C-BAA7-2ADED6112B08}"/>
                </a:ext>
              </a:extLst>
            </p:cNvPr>
            <p:cNvGrpSpPr/>
            <p:nvPr/>
          </p:nvGrpSpPr>
          <p:grpSpPr>
            <a:xfrm>
              <a:off x="1725169" y="4951566"/>
              <a:ext cx="306297" cy="518817"/>
              <a:chOff x="1725169" y="4951566"/>
              <a:chExt cx="306297" cy="518817"/>
            </a:xfrm>
            <a:solidFill>
              <a:srgbClr val="F1A0C2"/>
            </a:solidFill>
          </p:grpSpPr>
          <p:sp>
            <p:nvSpPr>
              <p:cNvPr id="29" name="Freeform 28">
                <a:extLst>
                  <a:ext uri="{FF2B5EF4-FFF2-40B4-BE49-F238E27FC236}">
                    <a16:creationId xmlns:a16="http://schemas.microsoft.com/office/drawing/2014/main" id="{1F06A2E2-6692-9B41-9308-0ADBE2C42BA7}"/>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291781-4585-4443-BEC0-9A2ECCA6E357}"/>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1D0C2F0-3F7C-3F4C-AF0B-325ED6DC0A97}"/>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6CD45C-5BF2-A540-9F8F-4E93DE0311DE}"/>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D49B27-32D9-A54F-BD63-A126B9C7EAFB}"/>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E4D65D7B-0076-104B-84CD-DA2FB49AB306}"/>
                </a:ext>
              </a:extLst>
            </p:cNvPr>
            <p:cNvGrpSpPr/>
            <p:nvPr/>
          </p:nvGrpSpPr>
          <p:grpSpPr>
            <a:xfrm>
              <a:off x="690225" y="4499263"/>
              <a:ext cx="1499146" cy="1498491"/>
              <a:chOff x="690225" y="4499263"/>
              <a:chExt cx="1499146" cy="1498491"/>
            </a:xfrm>
            <a:solidFill>
              <a:srgbClr val="000000"/>
            </a:solidFill>
          </p:grpSpPr>
          <p:grpSp>
            <p:nvGrpSpPr>
              <p:cNvPr id="18" name="Graphic 2">
                <a:extLst>
                  <a:ext uri="{FF2B5EF4-FFF2-40B4-BE49-F238E27FC236}">
                    <a16:creationId xmlns:a16="http://schemas.microsoft.com/office/drawing/2014/main" id="{DE9DEAB5-7310-5F45-8EB5-25F5F88E0D87}"/>
                  </a:ext>
                </a:extLst>
              </p:cNvPr>
              <p:cNvGrpSpPr/>
              <p:nvPr userDrawn="1"/>
            </p:nvGrpSpPr>
            <p:grpSpPr>
              <a:xfrm>
                <a:off x="690225" y="4499263"/>
                <a:ext cx="1499146" cy="1498491"/>
                <a:chOff x="690225" y="4499263"/>
                <a:chExt cx="1499146" cy="1498491"/>
              </a:xfrm>
              <a:solidFill>
                <a:srgbClr val="000000"/>
              </a:solidFill>
            </p:grpSpPr>
            <p:sp>
              <p:nvSpPr>
                <p:cNvPr id="27" name="Freeform 26">
                  <a:extLst>
                    <a:ext uri="{FF2B5EF4-FFF2-40B4-BE49-F238E27FC236}">
                      <a16:creationId xmlns:a16="http://schemas.microsoft.com/office/drawing/2014/main" id="{FC425B52-DAEC-7C46-955E-F28D71D22239}"/>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61D2BC-850C-9F45-8E21-27A20AA7F14B}"/>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C5449AD1-A88B-974B-9985-BC8CE0F6AD0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A47AB86-2035-894E-A17A-36B413CE2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253ED84-ADC7-424C-94CE-2805CB964E72}"/>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pic>
        <p:nvPicPr>
          <p:cNvPr id="2" name="Picture 1">
            <a:extLst>
              <a:ext uri="{FF2B5EF4-FFF2-40B4-BE49-F238E27FC236}">
                <a16:creationId xmlns:a16="http://schemas.microsoft.com/office/drawing/2014/main" id="{D7D3D647-F87F-BFE8-2FE9-6ECF42B5FB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3696" y="774754"/>
            <a:ext cx="7622247" cy="5541928"/>
          </a:xfrm>
          <a:prstGeom prst="rect">
            <a:avLst/>
          </a:prstGeom>
          <a:noFill/>
        </p:spPr>
      </p:pic>
    </p:spTree>
    <p:extLst>
      <p:ext uri="{BB962C8B-B14F-4D97-AF65-F5344CB8AC3E}">
        <p14:creationId xmlns:p14="http://schemas.microsoft.com/office/powerpoint/2010/main" val="335116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B2DEDD"/>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a:t>Cover Design 1</a:t>
            </a:r>
          </a:p>
        </p:txBody>
      </p:sp>
      <p:sp>
        <p:nvSpPr>
          <p:cNvPr id="11" name="Freeform 10">
            <a:extLst>
              <a:ext uri="{FF2B5EF4-FFF2-40B4-BE49-F238E27FC236}">
                <a16:creationId xmlns:a16="http://schemas.microsoft.com/office/drawing/2014/main" id="{3190C77F-5C14-4245-8905-EEBA12BC5201}"/>
              </a:ext>
            </a:extLst>
          </p:cNvPr>
          <p:cNvSpPr/>
          <p:nvPr userDrawn="1"/>
        </p:nvSpPr>
        <p:spPr>
          <a:xfrm>
            <a:off x="-101725" y="4631620"/>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grpSp>
        <p:nvGrpSpPr>
          <p:cNvPr id="26" name="Graphic 2">
            <a:extLst>
              <a:ext uri="{FF2B5EF4-FFF2-40B4-BE49-F238E27FC236}">
                <a16:creationId xmlns:a16="http://schemas.microsoft.com/office/drawing/2014/main" id="{D72EF1D5-C584-5B44-A109-490CCAF75C99}"/>
              </a:ext>
            </a:extLst>
          </p:cNvPr>
          <p:cNvGrpSpPr/>
          <p:nvPr userDrawn="1"/>
        </p:nvGrpSpPr>
        <p:grpSpPr>
          <a:xfrm>
            <a:off x="1557740" y="2097367"/>
            <a:ext cx="2150127" cy="2181896"/>
            <a:chOff x="690225" y="4499263"/>
            <a:chExt cx="1499146" cy="1521296"/>
          </a:xfrm>
        </p:grpSpPr>
        <p:sp>
          <p:nvSpPr>
            <p:cNvPr id="27" name="Freeform 26">
              <a:extLst>
                <a:ext uri="{FF2B5EF4-FFF2-40B4-BE49-F238E27FC236}">
                  <a16:creationId xmlns:a16="http://schemas.microsoft.com/office/drawing/2014/main" id="{927A00B1-FF3E-D945-AE3A-E24BE6CE567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248C0423-49EF-0D4B-836D-3BE424BC24C4}"/>
                </a:ext>
              </a:extLst>
            </p:cNvPr>
            <p:cNvGrpSpPr/>
            <p:nvPr/>
          </p:nvGrpSpPr>
          <p:grpSpPr>
            <a:xfrm>
              <a:off x="879521" y="4954417"/>
              <a:ext cx="306297" cy="518817"/>
              <a:chOff x="879521" y="4954417"/>
              <a:chExt cx="306297" cy="518817"/>
            </a:xfrm>
            <a:solidFill>
              <a:srgbClr val="F1A0C2"/>
            </a:solidFill>
          </p:grpSpPr>
          <p:sp>
            <p:nvSpPr>
              <p:cNvPr id="48" name="Freeform 47">
                <a:extLst>
                  <a:ext uri="{FF2B5EF4-FFF2-40B4-BE49-F238E27FC236}">
                    <a16:creationId xmlns:a16="http://schemas.microsoft.com/office/drawing/2014/main" id="{690AC7F8-A0BD-D649-A7D9-B546F8D2CBA0}"/>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75A6AFD-08D8-874A-A3A6-73E5C295342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202C4DB-632A-7B44-AC10-192233F7F4F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926A859-2C70-674D-BA12-9858254D6B07}"/>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04D13E7-4A91-F24C-A8EA-3ED0CDC2B326}"/>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D60508AF-CD0B-974F-B61A-C87C8D068FF7}"/>
                </a:ext>
              </a:extLst>
            </p:cNvPr>
            <p:cNvGrpSpPr/>
            <p:nvPr/>
          </p:nvGrpSpPr>
          <p:grpSpPr>
            <a:xfrm>
              <a:off x="1305674" y="4681705"/>
              <a:ext cx="305346" cy="518817"/>
              <a:chOff x="1305674" y="4681705"/>
              <a:chExt cx="305346" cy="518817"/>
            </a:xfrm>
            <a:solidFill>
              <a:srgbClr val="F1A0C2"/>
            </a:solidFill>
          </p:grpSpPr>
          <p:sp>
            <p:nvSpPr>
              <p:cNvPr id="43" name="Freeform 42">
                <a:extLst>
                  <a:ext uri="{FF2B5EF4-FFF2-40B4-BE49-F238E27FC236}">
                    <a16:creationId xmlns:a16="http://schemas.microsoft.com/office/drawing/2014/main" id="{4EDFB2F4-03B2-0A47-A5B4-444D776BC46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CD74E20-020B-894A-B278-A43F42BFA616}"/>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6A10A7F-F0AD-F14F-A3C4-FFD9B4E6B50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9AA173-D93F-E249-9473-69241F61A37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50E4A3C-46A0-9A40-AA59-32CF235D6E3C}"/>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C0B6094C-4ECF-B248-8D89-5290F2D6A104}"/>
                </a:ext>
              </a:extLst>
            </p:cNvPr>
            <p:cNvGrpSpPr/>
            <p:nvPr/>
          </p:nvGrpSpPr>
          <p:grpSpPr>
            <a:xfrm>
              <a:off x="1725169" y="4951566"/>
              <a:ext cx="306297" cy="518817"/>
              <a:chOff x="1725169" y="4951566"/>
              <a:chExt cx="306297" cy="518817"/>
            </a:xfrm>
            <a:solidFill>
              <a:srgbClr val="F1A0C2"/>
            </a:solidFill>
          </p:grpSpPr>
          <p:sp>
            <p:nvSpPr>
              <p:cNvPr id="38" name="Freeform 37">
                <a:extLst>
                  <a:ext uri="{FF2B5EF4-FFF2-40B4-BE49-F238E27FC236}">
                    <a16:creationId xmlns:a16="http://schemas.microsoft.com/office/drawing/2014/main" id="{B662A464-E7D8-B64F-AA8D-C37FD1C898B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33F3D4-B28F-E243-81D7-06582C9325F1}"/>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8041592-C434-7B44-ADDC-37FE0523BD44}"/>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F44F9E8-E18D-4740-86F1-5E6AEDE84A9A}"/>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8F46203-A1FE-F74F-8B58-97743133EB4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E6992A21-25AB-4B4A-8397-0D47EED37528}"/>
                </a:ext>
              </a:extLst>
            </p:cNvPr>
            <p:cNvGrpSpPr/>
            <p:nvPr/>
          </p:nvGrpSpPr>
          <p:grpSpPr>
            <a:xfrm>
              <a:off x="690225" y="4499263"/>
              <a:ext cx="1499146" cy="1498490"/>
              <a:chOff x="690225" y="4499263"/>
              <a:chExt cx="1499146" cy="1498490"/>
            </a:xfrm>
            <a:solidFill>
              <a:srgbClr val="000000"/>
            </a:solidFill>
          </p:grpSpPr>
          <p:grpSp>
            <p:nvGrpSpPr>
              <p:cNvPr id="32" name="Graphic 2">
                <a:extLst>
                  <a:ext uri="{FF2B5EF4-FFF2-40B4-BE49-F238E27FC236}">
                    <a16:creationId xmlns:a16="http://schemas.microsoft.com/office/drawing/2014/main" id="{51FE5B77-725D-454A-86F4-B63C06D4FF36}"/>
                  </a:ext>
                </a:extLst>
              </p:cNvPr>
              <p:cNvGrpSpPr/>
              <p:nvPr/>
            </p:nvGrpSpPr>
            <p:grpSpPr>
              <a:xfrm>
                <a:off x="690225" y="4499263"/>
                <a:ext cx="1499146" cy="1498490"/>
                <a:chOff x="690225" y="4499263"/>
                <a:chExt cx="1499146" cy="1498490"/>
              </a:xfrm>
              <a:solidFill>
                <a:srgbClr val="000000"/>
              </a:solidFill>
            </p:grpSpPr>
            <p:sp>
              <p:nvSpPr>
                <p:cNvPr id="36" name="Freeform 35">
                  <a:extLst>
                    <a:ext uri="{FF2B5EF4-FFF2-40B4-BE49-F238E27FC236}">
                      <a16:creationId xmlns:a16="http://schemas.microsoft.com/office/drawing/2014/main" id="{83BE0905-724B-5346-A185-003C2A5F90E7}"/>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ABE121F-56DA-F44D-A578-212F976CF9EF}"/>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E7865D4B-AFC6-4E46-8C01-0667AEB91F9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EFF9903-5A9D-2642-8416-742E6AF9B949}"/>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7EB5B00-08DF-7348-92B5-CD501FEF0652}"/>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53" name="Group 52">
            <a:extLst>
              <a:ext uri="{FF2B5EF4-FFF2-40B4-BE49-F238E27FC236}">
                <a16:creationId xmlns:a16="http://schemas.microsoft.com/office/drawing/2014/main" id="{199FCC51-486D-C749-ADFC-311748C5AD0A}"/>
              </a:ext>
            </a:extLst>
          </p:cNvPr>
          <p:cNvGrpSpPr/>
          <p:nvPr userDrawn="1"/>
        </p:nvGrpSpPr>
        <p:grpSpPr>
          <a:xfrm>
            <a:off x="7823313" y="5385580"/>
            <a:ext cx="3806691" cy="1036917"/>
            <a:chOff x="606516" y="4401391"/>
            <a:chExt cx="6216321" cy="1693284"/>
          </a:xfrm>
        </p:grpSpPr>
        <p:grpSp>
          <p:nvGrpSpPr>
            <p:cNvPr id="54" name="Graphic 2">
              <a:extLst>
                <a:ext uri="{FF2B5EF4-FFF2-40B4-BE49-F238E27FC236}">
                  <a16:creationId xmlns:a16="http://schemas.microsoft.com/office/drawing/2014/main" id="{77CA998A-C27B-7448-A840-9077F3D90DB3}"/>
                </a:ext>
              </a:extLst>
            </p:cNvPr>
            <p:cNvGrpSpPr/>
            <p:nvPr/>
          </p:nvGrpSpPr>
          <p:grpSpPr>
            <a:xfrm>
              <a:off x="2615525" y="4709261"/>
              <a:ext cx="4207312" cy="1153561"/>
              <a:chOff x="2615525" y="4709261"/>
              <a:chExt cx="4207312" cy="1153561"/>
            </a:xfrm>
          </p:grpSpPr>
          <p:sp>
            <p:nvSpPr>
              <p:cNvPr id="84" name="Freeform 83">
                <a:extLst>
                  <a:ext uri="{FF2B5EF4-FFF2-40B4-BE49-F238E27FC236}">
                    <a16:creationId xmlns:a16="http://schemas.microsoft.com/office/drawing/2014/main" id="{E845689B-CE84-764F-8A31-28468DAA820F}"/>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65A3A0B-AA21-4F4C-8DBB-A4B260A68847}"/>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36E82D-30BE-E24B-96AD-C67FA3D09A06}"/>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87" name="Graphic 2">
                <a:extLst>
                  <a:ext uri="{FF2B5EF4-FFF2-40B4-BE49-F238E27FC236}">
                    <a16:creationId xmlns:a16="http://schemas.microsoft.com/office/drawing/2014/main" id="{EE8F697F-87AB-FE41-B1EB-CB051F4A311D}"/>
                  </a:ext>
                </a:extLst>
              </p:cNvPr>
              <p:cNvGrpSpPr/>
              <p:nvPr/>
            </p:nvGrpSpPr>
            <p:grpSpPr>
              <a:xfrm>
                <a:off x="2615525" y="4709261"/>
                <a:ext cx="4196848" cy="677503"/>
                <a:chOff x="2615525" y="4709261"/>
                <a:chExt cx="4196848" cy="677503"/>
              </a:xfrm>
              <a:solidFill>
                <a:srgbClr val="000000"/>
              </a:solidFill>
            </p:grpSpPr>
            <p:sp>
              <p:nvSpPr>
                <p:cNvPr id="105" name="Freeform 104">
                  <a:extLst>
                    <a:ext uri="{FF2B5EF4-FFF2-40B4-BE49-F238E27FC236}">
                      <a16:creationId xmlns:a16="http://schemas.microsoft.com/office/drawing/2014/main" id="{08D6A3DD-54D0-F34A-9256-BCF5C7831B8F}"/>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C4EC802-93E6-D445-89C6-C173746430E1}"/>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159274-CC2B-004A-A27E-D6829E3EAB8C}"/>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865DACA-8415-F847-AD70-D6068398DEB3}"/>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AAF6361-97B7-B241-999B-13CF7A6288E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B8834C-995B-5049-BACA-AE6BE43CD64B}"/>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8942C3C-CF56-D04A-91B0-E791FBAC9141}"/>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44AD794-B3A5-4E4E-8B23-31D82ABA04C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05693A1-91C7-7148-BF15-557079768DD8}"/>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CF5B9AC-43FC-564C-B391-3D41BCAD3D67}"/>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15E132A-0A3B-4D47-BE47-9A02AAAE40B8}"/>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88" name="Graphic 2">
                <a:extLst>
                  <a:ext uri="{FF2B5EF4-FFF2-40B4-BE49-F238E27FC236}">
                    <a16:creationId xmlns:a16="http://schemas.microsoft.com/office/drawing/2014/main" id="{80C0CD93-6288-504D-823F-4C4E35738739}"/>
                  </a:ext>
                </a:extLst>
              </p:cNvPr>
              <p:cNvGrpSpPr/>
              <p:nvPr/>
            </p:nvGrpSpPr>
            <p:grpSpPr>
              <a:xfrm>
                <a:off x="2629793" y="5482737"/>
                <a:ext cx="4193044" cy="380086"/>
                <a:chOff x="2629793" y="5482737"/>
                <a:chExt cx="4193044" cy="380086"/>
              </a:xfrm>
              <a:solidFill>
                <a:srgbClr val="000000"/>
              </a:solidFill>
            </p:grpSpPr>
            <p:sp>
              <p:nvSpPr>
                <p:cNvPr id="89" name="Freeform 88">
                  <a:extLst>
                    <a:ext uri="{FF2B5EF4-FFF2-40B4-BE49-F238E27FC236}">
                      <a16:creationId xmlns:a16="http://schemas.microsoft.com/office/drawing/2014/main" id="{EC968763-5D27-BC45-B83E-DD75F8455E72}"/>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5AFF32E-751E-0D49-8EF4-1F467F32DDE2}"/>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FAEEB0A-B862-6A40-8274-AEE56E27E5F2}"/>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E5BFF6-6214-344D-979B-B3F9724DBA97}"/>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55ADBB83-6C73-924B-B7C6-597B045D9B64}"/>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A6C35AB-099E-E547-B865-043AE2857036}"/>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301AAD1E-0DA4-A444-8D2F-0277C9EFA8C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F0014028-A3C4-D54A-8936-660E0E35B99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0CC4F374-631E-6C4C-9173-E8252070A9DD}"/>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BA09A080-9AA6-B34B-8752-38D6EE8C2038}"/>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09CAE1D1-A69E-3D46-8F66-77959E8860A3}"/>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FCCB8372-62E3-7F47-A406-CFD915FAF1FB}"/>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C4C1609-7245-F143-A0B9-0AD645E1505E}"/>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42FC6C5E-F7F7-7846-999F-B228288E208E}"/>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EAFBF3A-2D19-2044-8FA2-CC17B4764C3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0947BF5A-B2EC-E048-8BC7-CEEEE7A83737}"/>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55" name="Graphic 2">
              <a:extLst>
                <a:ext uri="{FF2B5EF4-FFF2-40B4-BE49-F238E27FC236}">
                  <a16:creationId xmlns:a16="http://schemas.microsoft.com/office/drawing/2014/main" id="{20310C9A-8ED0-9E40-8C61-124D776A6AB3}"/>
                </a:ext>
              </a:extLst>
            </p:cNvPr>
            <p:cNvGrpSpPr/>
            <p:nvPr/>
          </p:nvGrpSpPr>
          <p:grpSpPr>
            <a:xfrm>
              <a:off x="606516" y="4401391"/>
              <a:ext cx="1666563" cy="1693284"/>
              <a:chOff x="606516" y="4401391"/>
              <a:chExt cx="1666563" cy="1693284"/>
            </a:xfrm>
          </p:grpSpPr>
          <p:grpSp>
            <p:nvGrpSpPr>
              <p:cNvPr id="56" name="Graphic 2">
                <a:extLst>
                  <a:ext uri="{FF2B5EF4-FFF2-40B4-BE49-F238E27FC236}">
                    <a16:creationId xmlns:a16="http://schemas.microsoft.com/office/drawing/2014/main" id="{344AC79C-D70E-5246-BD66-87BB590F2688}"/>
                  </a:ext>
                </a:extLst>
              </p:cNvPr>
              <p:cNvGrpSpPr/>
              <p:nvPr/>
            </p:nvGrpSpPr>
            <p:grpSpPr>
              <a:xfrm>
                <a:off x="606516" y="4401391"/>
                <a:ext cx="1666563" cy="1693284"/>
                <a:chOff x="606516" y="4401391"/>
                <a:chExt cx="1666563" cy="1693284"/>
              </a:xfrm>
            </p:grpSpPr>
            <p:sp>
              <p:nvSpPr>
                <p:cNvPr id="82" name="Freeform 81">
                  <a:extLst>
                    <a:ext uri="{FF2B5EF4-FFF2-40B4-BE49-F238E27FC236}">
                      <a16:creationId xmlns:a16="http://schemas.microsoft.com/office/drawing/2014/main" id="{31D23053-4B34-9242-A8FC-897905A82B11}"/>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1F7E071-309D-384E-9623-D735923573BB}"/>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0AAA17E0-1EAD-8342-841A-6D46D6DE82AC}"/>
                  </a:ext>
                </a:extLst>
              </p:cNvPr>
              <p:cNvGrpSpPr/>
              <p:nvPr/>
            </p:nvGrpSpPr>
            <p:grpSpPr>
              <a:xfrm>
                <a:off x="879521" y="4954417"/>
                <a:ext cx="306297" cy="518817"/>
                <a:chOff x="879521" y="4954417"/>
                <a:chExt cx="306297" cy="518817"/>
              </a:xfrm>
              <a:solidFill>
                <a:srgbClr val="F1A0C2"/>
              </a:solidFill>
            </p:grpSpPr>
            <p:sp>
              <p:nvSpPr>
                <p:cNvPr id="77" name="Freeform 76">
                  <a:extLst>
                    <a:ext uri="{FF2B5EF4-FFF2-40B4-BE49-F238E27FC236}">
                      <a16:creationId xmlns:a16="http://schemas.microsoft.com/office/drawing/2014/main" id="{A3D14610-3530-E643-A490-2BB7397AFA48}"/>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2221B0D9-CF36-924C-B01C-CC4A222A3B6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F06079A-DF69-6A4A-9D56-950A79CB51B0}"/>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BFBBB8DB-5343-5F48-BA3A-E5AACB3DB37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4E0ED68-7699-3049-B44D-98ED90330ACC}"/>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1CF80815-4361-5C4F-AA76-30372A44D2F4}"/>
                  </a:ext>
                </a:extLst>
              </p:cNvPr>
              <p:cNvGrpSpPr/>
              <p:nvPr/>
            </p:nvGrpSpPr>
            <p:grpSpPr>
              <a:xfrm>
                <a:off x="1305674" y="4681705"/>
                <a:ext cx="305346" cy="518817"/>
                <a:chOff x="1305674" y="4681705"/>
                <a:chExt cx="305346" cy="518817"/>
              </a:xfrm>
              <a:solidFill>
                <a:srgbClr val="F1A0C2"/>
              </a:solidFill>
            </p:grpSpPr>
            <p:sp>
              <p:nvSpPr>
                <p:cNvPr id="72" name="Freeform 71">
                  <a:extLst>
                    <a:ext uri="{FF2B5EF4-FFF2-40B4-BE49-F238E27FC236}">
                      <a16:creationId xmlns:a16="http://schemas.microsoft.com/office/drawing/2014/main" id="{60695F70-3555-7F48-AE95-74EB0326D67E}"/>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F304BE8-60A4-CB4A-8D1D-BFB22EE8713F}"/>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664369D-E95E-2C4E-A96C-BFDDDD0C25F3}"/>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4A7CB2E-E11F-0541-9A16-A13E7BEC2D3D}"/>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318E833-362A-CC47-99C4-B03FD77968A9}"/>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59AA3EC0-5657-9D44-9B19-1564B2217B09}"/>
                  </a:ext>
                </a:extLst>
              </p:cNvPr>
              <p:cNvGrpSpPr/>
              <p:nvPr/>
            </p:nvGrpSpPr>
            <p:grpSpPr>
              <a:xfrm>
                <a:off x="1725169" y="4951566"/>
                <a:ext cx="306297" cy="518817"/>
                <a:chOff x="1725169" y="4951566"/>
                <a:chExt cx="306297" cy="518817"/>
              </a:xfrm>
              <a:solidFill>
                <a:srgbClr val="F1A0C2"/>
              </a:solidFill>
            </p:grpSpPr>
            <p:sp>
              <p:nvSpPr>
                <p:cNvPr id="67" name="Freeform 66">
                  <a:extLst>
                    <a:ext uri="{FF2B5EF4-FFF2-40B4-BE49-F238E27FC236}">
                      <a16:creationId xmlns:a16="http://schemas.microsoft.com/office/drawing/2014/main" id="{F94FD5AE-AA2C-744A-B277-5B9D823437A0}"/>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BFB328-3E56-B44F-B68B-1DAE1FD7746A}"/>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3BA90DD-68EF-A743-A10F-D2FB877C3FF7}"/>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1288708-5D98-E742-AEFD-0FAC0FF35279}"/>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B7C8A39-E096-564E-BF6C-4A291D43CDD8}"/>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F67F1A4D-8181-4A41-B080-A8F617BB8BF3}"/>
                  </a:ext>
                </a:extLst>
              </p:cNvPr>
              <p:cNvGrpSpPr/>
              <p:nvPr/>
            </p:nvGrpSpPr>
            <p:grpSpPr>
              <a:xfrm>
                <a:off x="690225" y="4499263"/>
                <a:ext cx="1499146" cy="1498490"/>
                <a:chOff x="690225" y="4499263"/>
                <a:chExt cx="1499146" cy="1498490"/>
              </a:xfrm>
              <a:solidFill>
                <a:srgbClr val="000000"/>
              </a:solidFill>
            </p:grpSpPr>
            <p:grpSp>
              <p:nvGrpSpPr>
                <p:cNvPr id="61" name="Graphic 2">
                  <a:extLst>
                    <a:ext uri="{FF2B5EF4-FFF2-40B4-BE49-F238E27FC236}">
                      <a16:creationId xmlns:a16="http://schemas.microsoft.com/office/drawing/2014/main" id="{6E78382E-682A-BA43-9B05-31594EA3CA53}"/>
                    </a:ext>
                  </a:extLst>
                </p:cNvPr>
                <p:cNvGrpSpPr/>
                <p:nvPr/>
              </p:nvGrpSpPr>
              <p:grpSpPr>
                <a:xfrm>
                  <a:off x="690225" y="4499263"/>
                  <a:ext cx="1499146" cy="1498490"/>
                  <a:chOff x="690225" y="4499263"/>
                  <a:chExt cx="1499146" cy="1498490"/>
                </a:xfrm>
                <a:solidFill>
                  <a:srgbClr val="000000"/>
                </a:solidFill>
              </p:grpSpPr>
              <p:sp>
                <p:nvSpPr>
                  <p:cNvPr id="65" name="Freeform 64">
                    <a:extLst>
                      <a:ext uri="{FF2B5EF4-FFF2-40B4-BE49-F238E27FC236}">
                        <a16:creationId xmlns:a16="http://schemas.microsoft.com/office/drawing/2014/main" id="{ED093D29-D9A1-9144-8818-E092F9E60396}"/>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E8CD84-2E19-C144-8218-2A410B836CFB}"/>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9F8104AA-3AC1-9F4F-8497-ED1B7E778F6C}"/>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65AB9290-7667-FA46-A6FF-54966016FCA9}"/>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596CF6D-B3CC-5041-B3BA-2D5FBFE1CFD4}"/>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3" name="Rectangle 2">
            <a:extLst>
              <a:ext uri="{FF2B5EF4-FFF2-40B4-BE49-F238E27FC236}">
                <a16:creationId xmlns:a16="http://schemas.microsoft.com/office/drawing/2014/main" id="{4C9D08D9-B6B7-CA0B-01F1-1113F6203168}"/>
              </a:ext>
            </a:extLst>
          </p:cNvPr>
          <p:cNvSpPr/>
          <p:nvPr userDrawn="1"/>
        </p:nvSpPr>
        <p:spPr>
          <a:xfrm>
            <a:off x="2577015" y="5721529"/>
            <a:ext cx="5048950" cy="58477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p:txBody>
      </p:sp>
      <p:pic>
        <p:nvPicPr>
          <p:cNvPr id="4" name="Picture 3">
            <a:extLst>
              <a:ext uri="{FF2B5EF4-FFF2-40B4-BE49-F238E27FC236}">
                <a16:creationId xmlns:a16="http://schemas.microsoft.com/office/drawing/2014/main" id="{A04FEF89-800C-2406-59F7-045773331629}"/>
              </a:ext>
            </a:extLst>
          </p:cNvPr>
          <p:cNvPicPr>
            <a:picLocks noChangeAspect="1"/>
          </p:cNvPicPr>
          <p:nvPr userDrawn="1"/>
        </p:nvPicPr>
        <p:blipFill>
          <a:blip r:embed="rId2"/>
          <a:stretch>
            <a:fillRect/>
          </a:stretch>
        </p:blipFill>
        <p:spPr>
          <a:xfrm>
            <a:off x="482882" y="5787417"/>
            <a:ext cx="2136485" cy="434245"/>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94371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988628" y="1139750"/>
            <a:ext cx="5203371"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7455159" y="1452563"/>
            <a:ext cx="4736841"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06510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0" y="6469196"/>
            <a:ext cx="9522213"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87" r:id="rId10"/>
    <p:sldLayoutId id="2147483879" r:id="rId11"/>
    <p:sldLayoutId id="2147483878" r:id="rId12"/>
    <p:sldLayoutId id="2147483884" r:id="rId13"/>
    <p:sldLayoutId id="2147483861" r:id="rId14"/>
    <p:sldLayoutId id="2147483833" r:id="rId15"/>
    <p:sldLayoutId id="2147483847" r:id="rId16"/>
    <p:sldLayoutId id="2147483853" r:id="rId17"/>
    <p:sldLayoutId id="2147483881" r:id="rId18"/>
    <p:sldLayoutId id="2147483883" r:id="rId19"/>
    <p:sldLayoutId id="2147483885" r:id="rId20"/>
    <p:sldLayoutId id="2147483888" r:id="rId21"/>
    <p:sldLayoutId id="214748388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hyperlink" Target="https://productivityland.com/5-tips-for-successful-sales-marketing-team-meetings/" TargetMode="External"/><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hyperlink" Target="https://promarketing.co/services/reputation-management/" TargetMode="External"/><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10.sv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testprepnerds.com/nclex/smart-goals-nursing/" TargetMode="External"/><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grammartop.com/relevant-synonyms/" TargetMode="External"/><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7.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publicdomainpictures.net/view-image.php?image=3413&amp;picture=goals" TargetMode="External"/><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ferstdigital.com/category/business-plan" TargetMode="External"/><Relationship Id="rId2" Type="http://schemas.openxmlformats.org/officeDocument/2006/relationships/image" Target="../media/image56.jpe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ategyzer.com/canvas/business-model-canvas" TargetMode="External"/><Relationship Id="rId2" Type="http://schemas.openxmlformats.org/officeDocument/2006/relationships/slideLayout" Target="../slideLayouts/slideLayout22.xml"/><Relationship Id="rId1" Type="http://schemas.openxmlformats.org/officeDocument/2006/relationships/video" Target="https://www.youtube.com/embed/QoAOzMTLP5s?feature=oembed" TargetMode="External"/><Relationship Id="rId5" Type="http://schemas.openxmlformats.org/officeDocument/2006/relationships/image" Target="../media/image59.jpeg"/><Relationship Id="rId4" Type="http://schemas.openxmlformats.org/officeDocument/2006/relationships/hyperlink" Target="https://www.youtube.com/watch?v=QoAOzMTLP5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dn2.hubspot.net/hubfs/4952096/the-business-model-canvas-1.pdf?__hstc=194518130.978e2ade09b05d0bf862ce07465134a5.1687792078463.1687792078463.1687792078463.1&amp;__hssc=194518130.2.1687792078463&amp;__hsfp=1065769009&amp;hsCtaTracking=d9a8fd77-1762-4928-994d-12054cff6ae4%7C1f17b784-3bb4-447e-b4de-e86dd4d3e2bd"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strategyzer.com/resources/canvas-tools-guides" TargetMode="Externa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hyperlink" Target="https://www.strategyzer.co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lemurianembassy.com/what-is-business-plans.html" TargetMode="External"/><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tobb.org.tr/TOBBGencGirisimcilerKurulu/SiteAssets/Sayfalar/EgitimSunu/Ba%C5%9Far%C4%B1l%C4%B1%20bir%20i%C5%9F%20plan%C4%B1%20haz%C4%B1rlama%20klavuzu.pdf" TargetMode="Externa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ethical-food.eu/resources/" TargetMode="Externa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hyperlink" Target="https://microfinanceireland.ie/" TargetMode="External"/><Relationship Id="rId2" Type="http://schemas.openxmlformats.org/officeDocument/2006/relationships/slideLayout" Target="../slideLayouts/slideLayout15.xml"/><Relationship Id="rId1" Type="http://schemas.openxmlformats.org/officeDocument/2006/relationships/video" Target="https://www.youtube.com/embed/I76rMe4fu-k?feature=oembed" TargetMode="Externa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s://www.youtube.com/watch?v=I76rMe4fu-k"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s://www.entrepreneur.com/article/228534" TargetMode="External"/><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q13UX4UCmKY" TargetMode="External"/><Relationship Id="rId2" Type="http://schemas.openxmlformats.org/officeDocument/2006/relationships/slideLayout" Target="../slideLayouts/slideLayout15.xml"/><Relationship Id="rId1" Type="http://schemas.openxmlformats.org/officeDocument/2006/relationships/video" Target="https://www.youtube.com/embed/q13UX4UCmKY?feature=oembed" TargetMode="External"/><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8" Type="http://schemas.openxmlformats.org/officeDocument/2006/relationships/hyperlink" Target="https://www.newfrontiers.ie/" TargetMode="External"/><Relationship Id="rId3" Type="http://schemas.openxmlformats.org/officeDocument/2006/relationships/hyperlink" Target="https://www.teagasc.ie/rural-economy/rural-development/equine/grants-and-schemes/" TargetMode="External"/><Relationship Id="rId7" Type="http://schemas.openxmlformats.org/officeDocument/2006/relationships/hyperlink" Target="https://www.localenterprise.ie/FoodSupports/Food-Supports.html" TargetMode="External"/><Relationship Id="rId2"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hyperlink" Target="https://www.enterprise-ireland.com/en/funding-supports/" TargetMode="External"/><Relationship Id="rId5" Type="http://schemas.openxmlformats.org/officeDocument/2006/relationships/hyperlink" Target="https://www.thinkbusiness.ie/articles/crowdfunding-in-ireland-guide/" TargetMode="External"/><Relationship Id="rId4" Type="http://schemas.openxmlformats.org/officeDocument/2006/relationships/hyperlink" Target="https://www.gov.ie/en/collection/73aea-schemes-and-services-agriculture-food-and-the-marine/" TargetMode="External"/><Relationship Id="rId9"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hyperlink" Target="https://www.kosgeb.gov.tr/" TargetMode="External"/><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hyperlink" Target="https://www.ulukayagirisimi.com/" TargetMode="External"/><Relationship Id="rId4" Type="http://schemas.openxmlformats.org/officeDocument/2006/relationships/hyperlink" Target="https://www.tubitak.gov.tr/tr/destekler/sanayi/ulusal-destek-programlari/icerik-1512-girisimcilik-destek-programi-bigg"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ethical-food.eu/resources/" TargetMode="Externa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hyperlink" Target="https://www.kvkk.gov.tr/" TargetMode="External"/><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hyperlink" Target="https://cygm.csb.gov.tr/yonetmelikler-i-440" TargetMode="External"/><Relationship Id="rId2" Type="http://schemas.openxmlformats.org/officeDocument/2006/relationships/hyperlink" Target="https://www.resmigazete.gov.tr/eskiler/2015/04/20150402-2.htm" TargetMode="External"/><Relationship Id="rId1" Type="http://schemas.openxmlformats.org/officeDocument/2006/relationships/slideLayout" Target="../slideLayouts/slideLayout8.xml"/><Relationship Id="rId6" Type="http://schemas.openxmlformats.org/officeDocument/2006/relationships/hyperlink" Target="https://food.ec.europa.eu/safety/food-waste/eu-actions-against-food-waste_en" TargetMode="External"/><Relationship Id="rId5" Type="http://schemas.openxmlformats.org/officeDocument/2006/relationships/hyperlink" Target="https://environment.ec.europa.eu/topics/waste-and-recycling/waste-framework-directive_en" TargetMode="External"/><Relationship Id="rId4" Type="http://schemas.openxmlformats.org/officeDocument/2006/relationships/hyperlink" Target="https://environment.ec.europa.eu/topics/water/water-framework-directive_en"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cygm.csb.gov.tr/yonetmelikler-i-440" TargetMode="External"/><Relationship Id="rId1" Type="http://schemas.openxmlformats.org/officeDocument/2006/relationships/slideLayout" Target="../slideLayouts/slideLayout8.xml"/><Relationship Id="rId4" Type="http://schemas.openxmlformats.org/officeDocument/2006/relationships/hyperlink" Target="https://environment.ec.europa.eu/topics/water/water-framework-directive_en"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resmigazete.gov.tr/eskiler/2011/10/20111027-5.htm" TargetMode="External"/><Relationship Id="rId2" Type="http://schemas.openxmlformats.org/officeDocument/2006/relationships/hyperlink" Target="https://commission.europa.eu/strategy-and-policy/priorities-2019-2024/european-green-deal/repowereu-affordable-secure-and-sustainable-energy-europe_en" TargetMode="External"/><Relationship Id="rId1" Type="http://schemas.openxmlformats.org/officeDocument/2006/relationships/slideLayout" Target="../slideLayouts/slideLayout8.xml"/><Relationship Id="rId4" Type="http://schemas.openxmlformats.org/officeDocument/2006/relationships/image" Target="../media/image99.jpeg"/></Relationships>
</file>

<file path=ppt/slides/_rels/slide95.xml.rels><?xml version="1.0" encoding="UTF-8" standalone="yes"?>
<Relationships xmlns="http://schemas.openxmlformats.org/package/2006/relationships"><Relationship Id="rId3" Type="http://schemas.openxmlformats.org/officeDocument/2006/relationships/hyperlink" Target="https://www.resmigazete.gov.tr/eskiler/2008/12/20081226M1-2.htm" TargetMode="External"/><Relationship Id="rId2" Type="http://schemas.openxmlformats.org/officeDocument/2006/relationships/hyperlink" Target="https://echa.europa.eu/regulations/reach/understanding-reach" TargetMode="External"/><Relationship Id="rId1" Type="http://schemas.openxmlformats.org/officeDocument/2006/relationships/slideLayout" Target="../slideLayouts/slideLayout8.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hyperlink" Target="https://environment.ec.europa.eu/topics/water/water-framework-directive_en" TargetMode="External"/><Relationship Id="rId2" Type="http://schemas.openxmlformats.org/officeDocument/2006/relationships/image" Target="../media/image101.jpeg"/><Relationship Id="rId1" Type="http://schemas.openxmlformats.org/officeDocument/2006/relationships/slideLayout" Target="../slideLayouts/slideLayout8.xml"/><Relationship Id="rId5" Type="http://schemas.openxmlformats.org/officeDocument/2006/relationships/hyperlink" Target="https://www.resmigazete.gov.tr/eskiler/2017/12/20171227-12.htm" TargetMode="External"/><Relationship Id="rId4" Type="http://schemas.openxmlformats.org/officeDocument/2006/relationships/hyperlink" Target="https://www.foodpackagingforum.org/news/ec-proposes-revisions-to-packaging-and-packaging-waste-legislation#:~:text=Member%20States%20will%20be%20required%20to%20reduce%20packaging,schemes%20for%20metal%20and%20single-use%20plastic%20beverage%20containers."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621085" y="1669281"/>
            <a:ext cx="4403645" cy="697353"/>
          </a:xfrm>
        </p:spPr>
        <p:txBody>
          <a:bodyPr lIns="91440" tIns="45720" rIns="91440" bIns="45720" anchor="t">
            <a:noAutofit/>
          </a:bodyPr>
          <a:lstStyle/>
          <a:p>
            <a:r>
              <a:rPr lang="en-US" b="0" dirty="0" err="1"/>
              <a:t>İş</a:t>
            </a:r>
            <a:r>
              <a:rPr lang="en-US" b="0" dirty="0"/>
              <a:t> </a:t>
            </a:r>
            <a:r>
              <a:rPr lang="en-US" b="0" dirty="0" err="1"/>
              <a:t>Kurmada</a:t>
            </a:r>
            <a:r>
              <a:rPr lang="en-US" b="0" dirty="0"/>
              <a:t> </a:t>
            </a:r>
            <a:r>
              <a:rPr lang="en-US" b="0" dirty="0" err="1"/>
              <a:t>Kritik</a:t>
            </a:r>
            <a:r>
              <a:rPr lang="en-US" b="0" dirty="0"/>
              <a:t> </a:t>
            </a:r>
            <a:r>
              <a:rPr lang="en-US" b="0" dirty="0" err="1"/>
              <a:t>Adımlar</a:t>
            </a:r>
            <a:endParaRPr lang="en-US" b="0" dirty="0">
              <a:ea typeface="Calibri"/>
              <a:cs typeface="Calibri"/>
            </a:endParaRPr>
          </a:p>
          <a:p>
            <a:pPr algn="l" rtl="0"/>
            <a:endParaRPr lang="en-IE" b="0" dirty="0"/>
          </a:p>
        </p:txBody>
      </p:sp>
      <p:sp>
        <p:nvSpPr>
          <p:cNvPr id="2" name="Text Placeholder 8">
            <a:extLst>
              <a:ext uri="{FF2B5EF4-FFF2-40B4-BE49-F238E27FC236}">
                <a16:creationId xmlns:a16="http://schemas.microsoft.com/office/drawing/2014/main" id="{B592194A-4BEB-354E-FB24-10DFF6355D8C}"/>
              </a:ext>
            </a:extLst>
          </p:cNvPr>
          <p:cNvSpPr txBox="1">
            <a:spLocks/>
          </p:cNvSpPr>
          <p:nvPr/>
        </p:nvSpPr>
        <p:spPr>
          <a:xfrm>
            <a:off x="4621085" y="871612"/>
            <a:ext cx="3230143"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sz="4800" b="1"/>
              <a:t>MODÜL 2</a:t>
            </a:r>
          </a:p>
        </p:txBody>
      </p:sp>
      <p:sp>
        <p:nvSpPr>
          <p:cNvPr id="3" name="TextBox 2">
            <a:extLst>
              <a:ext uri="{FF2B5EF4-FFF2-40B4-BE49-F238E27FC236}">
                <a16:creationId xmlns:a16="http://schemas.microsoft.com/office/drawing/2014/main" id="{5EF64792-70BD-0643-127F-594E1F1A81A4}"/>
              </a:ext>
            </a:extLst>
          </p:cNvPr>
          <p:cNvSpPr txBox="1"/>
          <p:nvPr/>
        </p:nvSpPr>
        <p:spPr>
          <a:xfrm>
            <a:off x="954748" y="4788609"/>
            <a:ext cx="10708527" cy="400110"/>
          </a:xfrm>
          <a:prstGeom prst="rect">
            <a:avLst/>
          </a:prstGeom>
          <a:noFill/>
        </p:spPr>
        <p:txBody>
          <a:bodyPr wrap="square">
            <a:spAutoFit/>
          </a:bodyPr>
          <a:lstStyle/>
          <a:p>
            <a:pPr algn="l" rtl="0"/>
            <a:r>
              <a:rPr lang="en-GB" sz="2000" b="1">
                <a:solidFill>
                  <a:srgbClr val="000000"/>
                </a:solidFill>
              </a:rPr>
              <a:t>Etik Gıda Girişimciliği (EFE) Programı</a:t>
            </a:r>
            <a:endParaRPr lang="en-IE" sz="2000">
              <a:solidFill>
                <a:srgbClr val="000000"/>
              </a:solidFill>
            </a:endParaRPr>
          </a:p>
        </p:txBody>
      </p:sp>
    </p:spTree>
    <p:extLst>
      <p:ext uri="{BB962C8B-B14F-4D97-AF65-F5344CB8AC3E}">
        <p14:creationId xmlns:p14="http://schemas.microsoft.com/office/powerpoint/2010/main" val="1142221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04A90-494E-6CC5-345F-174B31C7D54E}"/>
              </a:ext>
            </a:extLst>
          </p:cNvPr>
          <p:cNvSpPr>
            <a:spLocks noGrp="1"/>
          </p:cNvSpPr>
          <p:nvPr>
            <p:ph type="body" sz="quarter" idx="18"/>
          </p:nvPr>
        </p:nvSpPr>
        <p:spPr>
          <a:xfrm>
            <a:off x="898358" y="2047493"/>
            <a:ext cx="5491932" cy="3466276"/>
          </a:xfrm>
        </p:spPr>
        <p:txBody>
          <a:bodyPr lIns="91440" tIns="45720" rIns="91440" bIns="45720" anchor="t"/>
          <a:lstStyle/>
          <a:p>
            <a:r>
              <a:rPr lang="en-US" dirty="0"/>
              <a:t>Geri </a:t>
            </a:r>
            <a:r>
              <a:rPr lang="en-US" dirty="0" err="1"/>
              <a:t>bildirim</a:t>
            </a:r>
            <a:r>
              <a:rPr lang="en-US" dirty="0"/>
              <a:t> </a:t>
            </a:r>
            <a:r>
              <a:rPr lang="en-US" dirty="0" err="1"/>
              <a:t>toplamak</a:t>
            </a:r>
            <a:r>
              <a:rPr lang="en-US" dirty="0"/>
              <a:t> </a:t>
            </a:r>
            <a:r>
              <a:rPr lang="en-US" dirty="0" err="1"/>
              <a:t>için</a:t>
            </a:r>
            <a:r>
              <a:rPr lang="en-US" dirty="0"/>
              <a:t> </a:t>
            </a:r>
            <a:r>
              <a:rPr lang="en-US" dirty="0" err="1"/>
              <a:t>fikrinizi</a:t>
            </a:r>
            <a:r>
              <a:rPr lang="en-US" dirty="0"/>
              <a:t> </a:t>
            </a:r>
            <a:r>
              <a:rPr lang="en-US" dirty="0" err="1"/>
              <a:t>güvenilir</a:t>
            </a:r>
            <a:r>
              <a:rPr lang="en-US" dirty="0"/>
              <a:t> </a:t>
            </a:r>
            <a:r>
              <a:rPr lang="en-US" dirty="0" err="1"/>
              <a:t>kişilerle</a:t>
            </a:r>
            <a:r>
              <a:rPr lang="en-US" dirty="0"/>
              <a:t>, </a:t>
            </a:r>
            <a:r>
              <a:rPr lang="en-US" dirty="0" err="1"/>
              <a:t>akıl</a:t>
            </a:r>
            <a:r>
              <a:rPr lang="en-US" dirty="0"/>
              <a:t> </a:t>
            </a:r>
            <a:r>
              <a:rPr lang="en-US" dirty="0" err="1"/>
              <a:t>hocalarıyla</a:t>
            </a:r>
            <a:r>
              <a:rPr lang="en-US" dirty="0"/>
              <a:t> </a:t>
            </a:r>
            <a:r>
              <a:rPr lang="en-US" dirty="0" err="1"/>
              <a:t>veya</a:t>
            </a:r>
            <a:r>
              <a:rPr lang="en-US" dirty="0"/>
              <a:t> </a:t>
            </a:r>
            <a:r>
              <a:rPr lang="en-US" dirty="0" err="1"/>
              <a:t>potansiyel</a:t>
            </a:r>
            <a:r>
              <a:rPr lang="en-US" dirty="0"/>
              <a:t> </a:t>
            </a:r>
            <a:r>
              <a:rPr lang="en-US" dirty="0" err="1"/>
              <a:t>müşterilerle</a:t>
            </a:r>
            <a:r>
              <a:rPr lang="en-US" dirty="0"/>
              <a:t> </a:t>
            </a:r>
            <a:r>
              <a:rPr lang="en-US" dirty="0" err="1"/>
              <a:t>paylaşın</a:t>
            </a:r>
            <a:r>
              <a:rPr lang="en-US" dirty="0"/>
              <a:t>. </a:t>
            </a:r>
            <a:r>
              <a:rPr lang="en-US" dirty="0" err="1"/>
              <a:t>Dikkat</a:t>
            </a:r>
            <a:r>
              <a:rPr lang="en-US" dirty="0"/>
              <a:t> </a:t>
            </a:r>
            <a:r>
              <a:rPr lang="en-US" dirty="0" err="1"/>
              <a:t>çekmek</a:t>
            </a:r>
            <a:r>
              <a:rPr lang="en-US" dirty="0"/>
              <a:t> </a:t>
            </a:r>
            <a:r>
              <a:rPr lang="en-US" dirty="0" err="1"/>
              <a:t>ve</a:t>
            </a:r>
            <a:r>
              <a:rPr lang="en-US" dirty="0"/>
              <a:t> </a:t>
            </a:r>
            <a:r>
              <a:rPr lang="en-US" dirty="0" err="1"/>
              <a:t>nesnel</a:t>
            </a:r>
            <a:r>
              <a:rPr lang="en-US" dirty="0"/>
              <a:t> </a:t>
            </a:r>
            <a:r>
              <a:rPr lang="en-US" dirty="0" err="1"/>
              <a:t>görüşler</a:t>
            </a:r>
            <a:r>
              <a:rPr lang="en-US" dirty="0"/>
              <a:t> </a:t>
            </a:r>
            <a:r>
              <a:rPr lang="en-US" dirty="0" err="1"/>
              <a:t>almak</a:t>
            </a:r>
            <a:r>
              <a:rPr lang="en-US" dirty="0"/>
              <a:t> </a:t>
            </a:r>
            <a:r>
              <a:rPr lang="en-US" dirty="0" err="1"/>
              <a:t>için</a:t>
            </a:r>
            <a:r>
              <a:rPr lang="en-US" dirty="0"/>
              <a:t> </a:t>
            </a:r>
            <a:r>
              <a:rPr lang="en-US" dirty="0" err="1"/>
              <a:t>girişimcilik</a:t>
            </a:r>
            <a:r>
              <a:rPr lang="en-US" dirty="0"/>
              <a:t> </a:t>
            </a:r>
            <a:r>
              <a:rPr lang="en-US" dirty="0" err="1"/>
              <a:t>veya</a:t>
            </a:r>
            <a:r>
              <a:rPr lang="en-US" dirty="0"/>
              <a:t> </a:t>
            </a:r>
            <a:r>
              <a:rPr lang="en-US" dirty="0" err="1"/>
              <a:t>gıda</a:t>
            </a:r>
            <a:r>
              <a:rPr lang="en-US" dirty="0"/>
              <a:t> </a:t>
            </a:r>
            <a:r>
              <a:rPr lang="en-US" dirty="0" err="1"/>
              <a:t>ağlarına</a:t>
            </a:r>
            <a:r>
              <a:rPr lang="en-US" dirty="0"/>
              <a:t> </a:t>
            </a:r>
            <a:r>
              <a:rPr lang="en-US" dirty="0" err="1"/>
              <a:t>katılmaya</a:t>
            </a:r>
            <a:r>
              <a:rPr lang="en-US" dirty="0"/>
              <a:t>, </a:t>
            </a:r>
            <a:r>
              <a:rPr lang="en-US" dirty="0" err="1"/>
              <a:t>iş</a:t>
            </a:r>
            <a:r>
              <a:rPr lang="en-US" dirty="0"/>
              <a:t> </a:t>
            </a:r>
            <a:r>
              <a:rPr lang="en-US" dirty="0" err="1"/>
              <a:t>geliştirme</a:t>
            </a:r>
            <a:r>
              <a:rPr lang="en-US" dirty="0"/>
              <a:t> ​​​​</a:t>
            </a:r>
            <a:r>
              <a:rPr lang="en-US" dirty="0" err="1"/>
              <a:t>etkinliklerine</a:t>
            </a:r>
            <a:r>
              <a:rPr lang="en-US" dirty="0"/>
              <a:t> </a:t>
            </a:r>
            <a:r>
              <a:rPr lang="en-US" dirty="0" err="1"/>
              <a:t>veya</a:t>
            </a:r>
            <a:r>
              <a:rPr lang="en-US" dirty="0"/>
              <a:t> </a:t>
            </a:r>
            <a:r>
              <a:rPr lang="en-US" dirty="0" err="1"/>
              <a:t>saha</a:t>
            </a:r>
            <a:r>
              <a:rPr lang="en-US" dirty="0"/>
              <a:t> </a:t>
            </a:r>
            <a:r>
              <a:rPr lang="en-US" dirty="0" err="1"/>
              <a:t>yarışmalarına</a:t>
            </a:r>
            <a:r>
              <a:rPr lang="en-US" dirty="0"/>
              <a:t> </a:t>
            </a:r>
            <a:r>
              <a:rPr lang="en-US" dirty="0" err="1"/>
              <a:t>katılmaya</a:t>
            </a:r>
            <a:r>
              <a:rPr lang="en-US" dirty="0"/>
              <a:t> </a:t>
            </a:r>
            <a:r>
              <a:rPr lang="en-US" dirty="0" err="1"/>
              <a:t>çalışın</a:t>
            </a:r>
            <a:r>
              <a:rPr lang="en-US" dirty="0"/>
              <a:t>.</a:t>
            </a:r>
          </a:p>
          <a:p>
            <a:pPr algn="l" rtl="0"/>
            <a:r>
              <a:rPr lang="en-US" dirty="0" err="1"/>
              <a:t>Üçüncü</a:t>
            </a:r>
            <a:r>
              <a:rPr lang="en-US" dirty="0"/>
              <a:t> </a:t>
            </a:r>
            <a:r>
              <a:rPr lang="en-US" dirty="0" err="1"/>
              <a:t>taraflardan</a:t>
            </a:r>
            <a:r>
              <a:rPr lang="en-US" dirty="0"/>
              <a:t> </a:t>
            </a:r>
            <a:r>
              <a:rPr lang="en-US" dirty="0" err="1"/>
              <a:t>gelen</a:t>
            </a:r>
            <a:r>
              <a:rPr lang="en-US" dirty="0"/>
              <a:t> </a:t>
            </a:r>
            <a:r>
              <a:rPr lang="en-US" dirty="0" err="1"/>
              <a:t>geri</a:t>
            </a:r>
            <a:r>
              <a:rPr lang="en-US" dirty="0"/>
              <a:t> </a:t>
            </a:r>
            <a:r>
              <a:rPr lang="en-US" dirty="0" err="1"/>
              <a:t>bildirim</a:t>
            </a:r>
            <a:r>
              <a:rPr lang="en-US" dirty="0"/>
              <a:t> </a:t>
            </a:r>
            <a:r>
              <a:rPr lang="en-US" dirty="0" err="1"/>
              <a:t>ve</a:t>
            </a:r>
            <a:r>
              <a:rPr lang="en-US" dirty="0"/>
              <a:t> </a:t>
            </a:r>
            <a:r>
              <a:rPr lang="en-US" dirty="0" err="1"/>
              <a:t>onay</a:t>
            </a:r>
            <a:r>
              <a:rPr lang="en-US" dirty="0"/>
              <a:t>, </a:t>
            </a:r>
            <a:r>
              <a:rPr lang="en-US" dirty="0" err="1"/>
              <a:t>fikrinizi</a:t>
            </a:r>
            <a:r>
              <a:rPr lang="en-US" dirty="0"/>
              <a:t> </a:t>
            </a:r>
            <a:r>
              <a:rPr lang="en-US" dirty="0" err="1"/>
              <a:t>iyileştirmenize</a:t>
            </a:r>
            <a:r>
              <a:rPr lang="en-US" dirty="0"/>
              <a:t> </a:t>
            </a:r>
            <a:r>
              <a:rPr lang="en-US" dirty="0" err="1"/>
              <a:t>ve</a:t>
            </a:r>
            <a:r>
              <a:rPr lang="en-US" dirty="0"/>
              <a:t> </a:t>
            </a:r>
            <a:r>
              <a:rPr lang="en-US" dirty="0" err="1"/>
              <a:t>geliştirmenize</a:t>
            </a:r>
            <a:r>
              <a:rPr lang="en-US" dirty="0"/>
              <a:t> </a:t>
            </a:r>
            <a:r>
              <a:rPr lang="en-US" dirty="0" err="1"/>
              <a:t>yardımcı</a:t>
            </a:r>
            <a:r>
              <a:rPr lang="en-US" dirty="0"/>
              <a:t> </a:t>
            </a:r>
            <a:r>
              <a:rPr lang="en-US" dirty="0" err="1"/>
              <a:t>olabilir</a:t>
            </a:r>
            <a:r>
              <a:rPr lang="en-US" dirty="0"/>
              <a:t>.</a:t>
            </a:r>
            <a:endParaRPr lang="en-IE" dirty="0"/>
          </a:p>
        </p:txBody>
      </p:sp>
      <p:sp>
        <p:nvSpPr>
          <p:cNvPr id="3" name="Text Placeholder 2">
            <a:extLst>
              <a:ext uri="{FF2B5EF4-FFF2-40B4-BE49-F238E27FC236}">
                <a16:creationId xmlns:a16="http://schemas.microsoft.com/office/drawing/2014/main" id="{F2EB09C0-61EC-0587-669F-B3083D30CFCB}"/>
              </a:ext>
            </a:extLst>
          </p:cNvPr>
          <p:cNvSpPr>
            <a:spLocks noGrp="1"/>
          </p:cNvSpPr>
          <p:nvPr>
            <p:ph type="body" sz="quarter" idx="16"/>
          </p:nvPr>
        </p:nvSpPr>
        <p:spPr>
          <a:xfrm>
            <a:off x="898358" y="751287"/>
            <a:ext cx="5491932" cy="992652"/>
          </a:xfrm>
        </p:spPr>
        <p:txBody>
          <a:bodyPr lIns="91440" tIns="45720" rIns="91440" bIns="45720" anchor="t">
            <a:noAutofit/>
          </a:bodyPr>
          <a:lstStyle/>
          <a:p>
            <a:pPr algn="l" rtl="0"/>
            <a:r>
              <a:rPr lang="en-US" b="1"/>
              <a:t>4. Geri </a:t>
            </a:r>
            <a:r>
              <a:rPr lang="en-US" b="1" err="1"/>
              <a:t>bildirim</a:t>
            </a:r>
            <a:r>
              <a:rPr lang="en-US" b="1"/>
              <a:t> </a:t>
            </a:r>
            <a:r>
              <a:rPr lang="en-US" b="1" err="1"/>
              <a:t>ve</a:t>
            </a:r>
            <a:r>
              <a:rPr lang="en-US" b="1"/>
              <a:t> </a:t>
            </a:r>
            <a:r>
              <a:rPr lang="en-US" b="1" err="1"/>
              <a:t>onay</a:t>
            </a:r>
            <a:r>
              <a:rPr lang="en-US" b="1"/>
              <a:t> </a:t>
            </a:r>
            <a:r>
              <a:rPr lang="en-US" b="1" err="1"/>
              <a:t>isteyin</a:t>
            </a:r>
            <a:endParaRPr lang="en-US" b="1" err="1">
              <a:ea typeface="Calibri"/>
              <a:cs typeface="Calibri"/>
            </a:endParaRPr>
          </a:p>
          <a:p>
            <a:pPr algn="l" rtl="0"/>
            <a:endParaRPr lang="en-IE"/>
          </a:p>
        </p:txBody>
      </p:sp>
      <p:pic>
        <p:nvPicPr>
          <p:cNvPr id="7" name="Picture Placeholder 6" descr="Range of moods sticky notes">
            <a:extLst>
              <a:ext uri="{FF2B5EF4-FFF2-40B4-BE49-F238E27FC236}">
                <a16:creationId xmlns:a16="http://schemas.microsoft.com/office/drawing/2014/main" id="{A6E81C97-C131-580F-1B9F-D89D90B42B02}"/>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p:blipFill>
        <p:spPr>
          <a:xfrm>
            <a:off x="6545263" y="1452563"/>
            <a:ext cx="5646737" cy="4656137"/>
          </a:xfrm>
        </p:spPr>
      </p:pic>
      <p:pic>
        <p:nvPicPr>
          <p:cNvPr id="5" name="Picture 4">
            <a:extLst>
              <a:ext uri="{FF2B5EF4-FFF2-40B4-BE49-F238E27FC236}">
                <a16:creationId xmlns:a16="http://schemas.microsoft.com/office/drawing/2014/main" id="{A6EB7987-E3CC-403A-48FE-9D20E89BF851}"/>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3910233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4618443-2492-0C15-A5D7-88308D3F8B93}"/>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16A9A720-902A-496F-7027-1BE7C0406D6C}"/>
              </a:ext>
            </a:extLst>
          </p:cNvPr>
          <p:cNvSpPr>
            <a:spLocks noGrp="1"/>
          </p:cNvSpPr>
          <p:nvPr>
            <p:ph type="body" sz="quarter" idx="16"/>
          </p:nvPr>
        </p:nvSpPr>
        <p:spPr>
          <a:xfrm>
            <a:off x="898358" y="751288"/>
            <a:ext cx="4990998" cy="992652"/>
          </a:xfrm>
        </p:spPr>
        <p:txBody>
          <a:bodyPr/>
          <a:lstStyle/>
          <a:p>
            <a:pPr algn="l" rtl="0"/>
            <a:r>
              <a:rPr lang="en-IE" b="1"/>
              <a:t>Satış ve Pazarlama…</a:t>
            </a:r>
          </a:p>
        </p:txBody>
      </p:sp>
      <p:sp>
        <p:nvSpPr>
          <p:cNvPr id="10" name="Text Placeholder 9">
            <a:extLst>
              <a:ext uri="{FF2B5EF4-FFF2-40B4-BE49-F238E27FC236}">
                <a16:creationId xmlns:a16="http://schemas.microsoft.com/office/drawing/2014/main" id="{5F3F1E59-F3E8-9C47-E81E-C537D9F5D457}"/>
              </a:ext>
            </a:extLst>
          </p:cNvPr>
          <p:cNvSpPr>
            <a:spLocks noGrp="1"/>
          </p:cNvSpPr>
          <p:nvPr>
            <p:ph type="body" sz="quarter" idx="18"/>
          </p:nvPr>
        </p:nvSpPr>
        <p:spPr>
          <a:xfrm>
            <a:off x="898356" y="1452563"/>
            <a:ext cx="6469395" cy="4157823"/>
          </a:xfrm>
        </p:spPr>
        <p:txBody>
          <a:bodyPr lIns="91440" tIns="45720" rIns="91440" bIns="45720" anchor="t"/>
          <a:lstStyle/>
          <a:p>
            <a:pPr algn="l" rtl="0"/>
            <a:r>
              <a:rPr lang="tr-TR"/>
              <a:t>Satış ve pazarlamanın farklı rolleri olsa da, iç içe geçmiş </a:t>
            </a:r>
            <a:r>
              <a:rPr lang="tr-TR" err="1"/>
              <a:t>durumdırlar</a:t>
            </a:r>
            <a:r>
              <a:rPr lang="tr-TR"/>
              <a:t> ve işletmenin hedeflerine ulaşmak için işbirliği içindedirler.</a:t>
            </a:r>
            <a:endParaRPr lang="tr-TR">
              <a:ea typeface="Calibri"/>
              <a:cs typeface="Calibri"/>
            </a:endParaRPr>
          </a:p>
          <a:p>
            <a:r>
              <a:rPr lang="tr-TR" b="1" dirty="0"/>
              <a:t>Pazarlama, </a:t>
            </a:r>
            <a:r>
              <a:rPr lang="tr-TR" dirty="0"/>
              <a:t>farkındalık yaratır, satış imkanı yaratır ve satış sürecini desteklemek için gerekli araç ve malzemeleri sağlar.</a:t>
            </a:r>
            <a:endParaRPr lang="tr-TR" dirty="0">
              <a:ea typeface="Calibri"/>
              <a:cs typeface="Calibri"/>
            </a:endParaRPr>
          </a:p>
          <a:p>
            <a:r>
              <a:rPr lang="tr-TR" dirty="0"/>
              <a:t>Diğer taraftan </a:t>
            </a:r>
            <a:r>
              <a:rPr lang="tr-TR" b="1" dirty="0"/>
              <a:t>Satış</a:t>
            </a:r>
            <a:r>
              <a:rPr lang="tr-TR" dirty="0"/>
              <a:t>, pazarlama malzemelerini kullanır, müşteri adaylarıyla ilişkiler kurar ve onları ödeme yapan müşterilere dönüştürür. Aynı zamanda daha fazla pazarlama için faydalı olabilecek geri bildirimler üretir.</a:t>
            </a:r>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a:p>
            <a:pPr algn="l" rtl="0"/>
            <a:endParaRPr lang="tr-TR" dirty="0">
              <a:ea typeface="Calibri"/>
              <a:cs typeface="Calibri"/>
            </a:endParaRPr>
          </a:p>
        </p:txBody>
      </p:sp>
    </p:spTree>
    <p:extLst>
      <p:ext uri="{BB962C8B-B14F-4D97-AF65-F5344CB8AC3E}">
        <p14:creationId xmlns:p14="http://schemas.microsoft.com/office/powerpoint/2010/main" val="1714950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89F1E1-FBB3-C2C8-D4F0-4E4CEB5B46FB}"/>
              </a:ext>
            </a:extLst>
          </p:cNvPr>
          <p:cNvSpPr>
            <a:spLocks noGrp="1"/>
          </p:cNvSpPr>
          <p:nvPr>
            <p:ph type="body" sz="quarter" idx="18"/>
          </p:nvPr>
        </p:nvSpPr>
        <p:spPr>
          <a:xfrm>
            <a:off x="898357" y="1351692"/>
            <a:ext cx="6556802" cy="4157823"/>
          </a:xfrm>
        </p:spPr>
        <p:txBody>
          <a:bodyPr lIns="91440" tIns="45720" rIns="91440" bIns="45720" anchor="t"/>
          <a:lstStyle/>
          <a:p>
            <a:pPr algn="l" rtl="0"/>
            <a:r>
              <a:rPr lang="tr-TR"/>
              <a:t>Etkili satış ve pazarlama stratejileri uyum ve koordinasyon gerektirir.</a:t>
            </a:r>
            <a:endParaRPr lang="tr-TR" dirty="0">
              <a:ea typeface="Calibri"/>
              <a:cs typeface="Calibri"/>
            </a:endParaRPr>
          </a:p>
          <a:p>
            <a:r>
              <a:rPr lang="tr-TR" dirty="0"/>
              <a:t>Hem satış hem pazarlama, </a:t>
            </a:r>
            <a:r>
              <a:rPr lang="tr-TR" b="1" dirty="0"/>
              <a:t>iş büyümesini yönlendirmek</a:t>
            </a:r>
            <a:r>
              <a:rPr lang="tr-TR" dirty="0"/>
              <a:t>, </a:t>
            </a:r>
            <a:r>
              <a:rPr lang="tr-TR" b="1" dirty="0"/>
              <a:t>müşterileri çekmek ve elde tutmak ve gelir hedeflerine ulaşmak </a:t>
            </a:r>
            <a:r>
              <a:rPr lang="tr-TR" dirty="0"/>
              <a:t>için çok önemlidir.</a:t>
            </a:r>
            <a:endParaRPr lang="tr-TR" dirty="0">
              <a:ea typeface="Calibri"/>
              <a:cs typeface="Calibri"/>
            </a:endParaRPr>
          </a:p>
          <a:p>
            <a:r>
              <a:rPr lang="tr-TR" dirty="0"/>
              <a:t>Bu ikili, </a:t>
            </a:r>
            <a:r>
              <a:rPr lang="tr-TR" b="1" dirty="0"/>
              <a:t>marka bilincini yaratmak, değer tekliflerini iletmek, müşteri ilişkileri kurmak, satış dönüşümlerini artırmak</a:t>
            </a:r>
            <a:r>
              <a:rPr lang="tr-TR" dirty="0"/>
              <a:t> ve sonuçta işletmenin başarısına katkıda bulunmak için birlikte çalışırlar. İlerleyen slaytlarda, satış ve pazarlamanın etik gıda işletmeleri için neden önemli olduğuna dair bazı temel nedenler sunacağız.</a:t>
            </a:r>
            <a:endParaRPr lang="tr-TR" dirty="0">
              <a:ea typeface="Calibri"/>
              <a:cs typeface="Calibri"/>
            </a:endParaRPr>
          </a:p>
          <a:p>
            <a:pPr algn="l" rtl="0"/>
            <a:endParaRPr lang="tr-TR" dirty="0">
              <a:ea typeface="Calibri"/>
              <a:cs typeface="Calibri"/>
            </a:endParaRPr>
          </a:p>
        </p:txBody>
      </p:sp>
      <p:pic>
        <p:nvPicPr>
          <p:cNvPr id="7" name="Picture Placeholder 6">
            <a:extLst>
              <a:ext uri="{FF2B5EF4-FFF2-40B4-BE49-F238E27FC236}">
                <a16:creationId xmlns:a16="http://schemas.microsoft.com/office/drawing/2014/main" id="{348A86EF-745D-CC8B-ACB1-F1C164104C7C}"/>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p:pic>
      <p:sp>
        <p:nvSpPr>
          <p:cNvPr id="5" name="Text Placeholder 7">
            <a:extLst>
              <a:ext uri="{FF2B5EF4-FFF2-40B4-BE49-F238E27FC236}">
                <a16:creationId xmlns:a16="http://schemas.microsoft.com/office/drawing/2014/main" id="{D8640FC3-650C-F136-6C86-351AEE038F0F}"/>
              </a:ext>
            </a:extLst>
          </p:cNvPr>
          <p:cNvSpPr txBox="1">
            <a:spLocks/>
          </p:cNvSpPr>
          <p:nvPr/>
        </p:nvSpPr>
        <p:spPr>
          <a:xfrm>
            <a:off x="898358" y="751288"/>
            <a:ext cx="4990998"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IE" b="1"/>
              <a:t>Satış ve Pazarlama…</a:t>
            </a:r>
          </a:p>
        </p:txBody>
      </p:sp>
    </p:spTree>
    <p:extLst>
      <p:ext uri="{BB962C8B-B14F-4D97-AF65-F5344CB8AC3E}">
        <p14:creationId xmlns:p14="http://schemas.microsoft.com/office/powerpoint/2010/main" val="3532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A1337-738D-3C6B-C1EC-CBEECCA785F4}"/>
              </a:ext>
            </a:extLst>
          </p:cNvPr>
          <p:cNvSpPr>
            <a:spLocks noGrp="1"/>
          </p:cNvSpPr>
          <p:nvPr>
            <p:ph type="body" sz="quarter" idx="18"/>
          </p:nvPr>
        </p:nvSpPr>
        <p:spPr>
          <a:xfrm>
            <a:off x="898357" y="1576552"/>
            <a:ext cx="5646737" cy="3949752"/>
          </a:xfrm>
        </p:spPr>
        <p:txBody>
          <a:bodyPr lIns="91440" tIns="45720" rIns="91440" bIns="45720" anchor="t"/>
          <a:lstStyle/>
          <a:p>
            <a:r>
              <a:rPr lang="tr-TR">
                <a:ea typeface="+mn-lt"/>
                <a:cs typeface="+mn-lt"/>
              </a:rPr>
              <a:t>Satış ve pazarlama, etik gıda işletmelerinin </a:t>
            </a:r>
            <a:r>
              <a:rPr lang="tr-TR" b="1">
                <a:ea typeface="+mn-lt"/>
                <a:cs typeface="+mn-lt"/>
              </a:rPr>
              <a:t>değerlerini, misyonunu</a:t>
            </a:r>
            <a:r>
              <a:rPr lang="tr-TR">
                <a:ea typeface="+mn-lt"/>
                <a:cs typeface="+mn-lt"/>
              </a:rPr>
              <a:t> ve sürdürülebilirlik, adil ticaret, hayvan refahı, organik uygulamalar veya diğer etik düşünceler konusundaki taahhütlerini iletmeleri için bir fırsat sunar.</a:t>
            </a:r>
            <a:endParaRPr lang="tr-TR">
              <a:ea typeface="Calibri"/>
              <a:cs typeface="Calibri"/>
            </a:endParaRPr>
          </a:p>
          <a:p>
            <a:r>
              <a:rPr lang="tr-TR">
                <a:ea typeface="+mn-lt"/>
                <a:cs typeface="+mn-lt"/>
              </a:rPr>
              <a:t>Etkili pazarlama kampanyaları aracılığıyla işletmeler, tüketicilere etik gıda seçimlerinin olumlu etkileri hakkında </a:t>
            </a:r>
            <a:r>
              <a:rPr lang="tr-TR" b="1">
                <a:ea typeface="+mn-lt"/>
                <a:cs typeface="+mn-lt"/>
              </a:rPr>
              <a:t>eğitim vererek farkındalık yaratır</a:t>
            </a:r>
            <a:r>
              <a:rPr lang="tr-TR">
                <a:ea typeface="+mn-lt"/>
                <a:cs typeface="+mn-lt"/>
              </a:rPr>
              <a:t> ve bilinçli tüketiciler arasında daha derin bir bağ ve sadakat oluşturur.</a:t>
            </a:r>
            <a:endParaRPr lang="tr-TR">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D20018C4-003D-5947-FD53-EDD2BAA7FA3D}"/>
              </a:ext>
            </a:extLst>
          </p:cNvPr>
          <p:cNvSpPr>
            <a:spLocks noGrp="1"/>
          </p:cNvSpPr>
          <p:nvPr>
            <p:ph type="body" sz="quarter" idx="16"/>
          </p:nvPr>
        </p:nvSpPr>
        <p:spPr>
          <a:xfrm>
            <a:off x="714427" y="743097"/>
            <a:ext cx="5381573" cy="975135"/>
          </a:xfrm>
        </p:spPr>
        <p:txBody>
          <a:bodyPr lIns="91440" tIns="45720" rIns="91440" bIns="45720" anchor="t">
            <a:noAutofit/>
          </a:bodyPr>
          <a:lstStyle/>
          <a:p>
            <a:pPr algn="l" rtl="0"/>
            <a:r>
              <a:rPr lang="en-IE" b="1"/>
              <a:t>Etik </a:t>
            </a:r>
            <a:r>
              <a:rPr lang="en-IE" b="1" err="1"/>
              <a:t>Değerleri</a:t>
            </a:r>
            <a:r>
              <a:rPr lang="en-IE" b="1"/>
              <a:t> </a:t>
            </a:r>
            <a:r>
              <a:rPr lang="en-IE" b="1" err="1"/>
              <a:t>Teşvik</a:t>
            </a:r>
            <a:r>
              <a:rPr lang="en-IE" b="1"/>
              <a:t> </a:t>
            </a:r>
            <a:r>
              <a:rPr lang="en-IE" b="1" err="1"/>
              <a:t>Etmek</a:t>
            </a:r>
          </a:p>
        </p:txBody>
      </p:sp>
      <p:pic>
        <p:nvPicPr>
          <p:cNvPr id="5" name="Picture Placeholder 11" descr="Recycling arrows chat icon">
            <a:extLst>
              <a:ext uri="{FF2B5EF4-FFF2-40B4-BE49-F238E27FC236}">
                <a16:creationId xmlns:a16="http://schemas.microsoft.com/office/drawing/2014/main" id="{909B3BAC-CD9A-D24A-06B1-462770C30000}"/>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a:xfrm>
            <a:off x="6545263" y="1452563"/>
            <a:ext cx="5646737" cy="4656137"/>
          </a:xfrm>
        </p:spPr>
      </p:pic>
    </p:spTree>
    <p:extLst>
      <p:ext uri="{BB962C8B-B14F-4D97-AF65-F5344CB8AC3E}">
        <p14:creationId xmlns:p14="http://schemas.microsoft.com/office/powerpoint/2010/main" val="38906948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D17E74-B497-E986-A08E-6B3E373D0D77}"/>
              </a:ext>
            </a:extLst>
          </p:cNvPr>
          <p:cNvSpPr>
            <a:spLocks noGrp="1"/>
          </p:cNvSpPr>
          <p:nvPr>
            <p:ph type="body" sz="quarter" idx="18"/>
          </p:nvPr>
        </p:nvSpPr>
        <p:spPr>
          <a:xfrm>
            <a:off x="836363" y="1963962"/>
            <a:ext cx="5708900" cy="3676483"/>
          </a:xfrm>
        </p:spPr>
        <p:txBody>
          <a:bodyPr lIns="91440" tIns="45720" rIns="91440" bIns="45720" anchor="t"/>
          <a:lstStyle/>
          <a:p>
            <a:r>
              <a:rPr lang="en-US" sz="2300" dirty="0" err="1">
                <a:ea typeface="+mn-lt"/>
                <a:cs typeface="+mn-lt"/>
              </a:rPr>
              <a:t>Etik</a:t>
            </a:r>
            <a:r>
              <a:rPr lang="en-US" sz="2300" dirty="0">
                <a:ea typeface="+mn-lt"/>
                <a:cs typeface="+mn-lt"/>
              </a:rPr>
              <a:t> </a:t>
            </a:r>
            <a:r>
              <a:rPr lang="en-US" sz="2300" dirty="0" err="1">
                <a:ea typeface="+mn-lt"/>
                <a:cs typeface="+mn-lt"/>
              </a:rPr>
              <a:t>gıda</a:t>
            </a:r>
            <a:r>
              <a:rPr lang="en-US" sz="2300" dirty="0">
                <a:ea typeface="+mn-lt"/>
                <a:cs typeface="+mn-lt"/>
              </a:rPr>
              <a:t> </a:t>
            </a:r>
            <a:r>
              <a:rPr lang="en-US" sz="2300" dirty="0" err="1">
                <a:ea typeface="+mn-lt"/>
                <a:cs typeface="+mn-lt"/>
              </a:rPr>
              <a:t>işletmeleri</a:t>
            </a:r>
            <a:r>
              <a:rPr lang="en-US" sz="2300" dirty="0">
                <a:ea typeface="+mn-lt"/>
                <a:cs typeface="+mn-lt"/>
              </a:rPr>
              <a:t>, </a:t>
            </a:r>
            <a:r>
              <a:rPr lang="en-US" sz="2300" dirty="0" err="1">
                <a:ea typeface="+mn-lt"/>
                <a:cs typeface="+mn-lt"/>
              </a:rPr>
              <a:t>genellikle</a:t>
            </a:r>
            <a:r>
              <a:rPr lang="en-US" sz="2300" dirty="0">
                <a:ea typeface="+mn-lt"/>
                <a:cs typeface="+mn-lt"/>
              </a:rPr>
              <a:t> </a:t>
            </a:r>
            <a:r>
              <a:rPr lang="en-US" sz="2300" dirty="0" err="1">
                <a:ea typeface="+mn-lt"/>
                <a:cs typeface="+mn-lt"/>
              </a:rPr>
              <a:t>diğer</a:t>
            </a:r>
            <a:r>
              <a:rPr lang="en-US" sz="2300" dirty="0">
                <a:ea typeface="+mn-lt"/>
                <a:cs typeface="+mn-lt"/>
              </a:rPr>
              <a:t> </a:t>
            </a:r>
            <a:r>
              <a:rPr lang="en-US" sz="2300" dirty="0" err="1">
                <a:ea typeface="+mn-lt"/>
                <a:cs typeface="+mn-lt"/>
              </a:rPr>
              <a:t>rakiplerinden</a:t>
            </a:r>
            <a:r>
              <a:rPr lang="en-US" sz="2300" dirty="0">
                <a:ea typeface="+mn-lt"/>
                <a:cs typeface="+mn-lt"/>
              </a:rPr>
              <a:t> </a:t>
            </a:r>
            <a:r>
              <a:rPr lang="en-US" sz="2300" dirty="0" err="1">
                <a:ea typeface="+mn-lt"/>
                <a:cs typeface="+mn-lt"/>
              </a:rPr>
              <a:t>kendilerini</a:t>
            </a:r>
            <a:r>
              <a:rPr lang="en-US" sz="2300" dirty="0">
                <a:ea typeface="+mn-lt"/>
                <a:cs typeface="+mn-lt"/>
              </a:rPr>
              <a:t> </a:t>
            </a:r>
            <a:r>
              <a:rPr lang="en-US" sz="2300" dirty="0" err="1">
                <a:ea typeface="+mn-lt"/>
                <a:cs typeface="+mn-lt"/>
              </a:rPr>
              <a:t>sosyal</a:t>
            </a:r>
            <a:r>
              <a:rPr lang="en-US" sz="2300" dirty="0">
                <a:ea typeface="+mn-lt"/>
                <a:cs typeface="+mn-lt"/>
              </a:rPr>
              <a:t> </a:t>
            </a:r>
            <a:r>
              <a:rPr lang="en-US" sz="2300" dirty="0" err="1">
                <a:ea typeface="+mn-lt"/>
                <a:cs typeface="+mn-lt"/>
              </a:rPr>
              <a:t>ve</a:t>
            </a:r>
            <a:r>
              <a:rPr lang="en-US" sz="2300" dirty="0">
                <a:ea typeface="+mn-lt"/>
                <a:cs typeface="+mn-lt"/>
              </a:rPr>
              <a:t> </a:t>
            </a:r>
            <a:r>
              <a:rPr lang="en-US" sz="2300" dirty="0" err="1">
                <a:ea typeface="+mn-lt"/>
                <a:cs typeface="+mn-lt"/>
              </a:rPr>
              <a:t>çevresel</a:t>
            </a:r>
            <a:r>
              <a:rPr lang="en-US" sz="2300" dirty="0">
                <a:ea typeface="+mn-lt"/>
                <a:cs typeface="+mn-lt"/>
              </a:rPr>
              <a:t> </a:t>
            </a:r>
            <a:r>
              <a:rPr lang="en-US" sz="2300" dirty="0" err="1">
                <a:ea typeface="+mn-lt"/>
                <a:cs typeface="+mn-lt"/>
              </a:rPr>
              <a:t>sorumluluklarına</a:t>
            </a:r>
            <a:r>
              <a:rPr lang="en-US" sz="2300" dirty="0">
                <a:ea typeface="+mn-lt"/>
                <a:cs typeface="+mn-lt"/>
              </a:rPr>
              <a:t> </a:t>
            </a:r>
            <a:r>
              <a:rPr lang="en-US" sz="2300" dirty="0" err="1">
                <a:ea typeface="+mn-lt"/>
                <a:cs typeface="+mn-lt"/>
              </a:rPr>
              <a:t>olan</a:t>
            </a:r>
            <a:r>
              <a:rPr lang="en-US" sz="2300" dirty="0">
                <a:ea typeface="+mn-lt"/>
                <a:cs typeface="+mn-lt"/>
              </a:rPr>
              <a:t> </a:t>
            </a:r>
            <a:r>
              <a:rPr lang="en-US" sz="2300" dirty="0" err="1">
                <a:ea typeface="+mn-lt"/>
                <a:cs typeface="+mn-lt"/>
              </a:rPr>
              <a:t>taahhütleriyle</a:t>
            </a:r>
            <a:r>
              <a:rPr lang="en-US" sz="2300" dirty="0">
                <a:ea typeface="+mn-lt"/>
                <a:cs typeface="+mn-lt"/>
              </a:rPr>
              <a:t> </a:t>
            </a:r>
            <a:r>
              <a:rPr lang="en-US" sz="2300" dirty="0" err="1">
                <a:ea typeface="+mn-lt"/>
                <a:cs typeface="+mn-lt"/>
              </a:rPr>
              <a:t>farklılaştırır</a:t>
            </a:r>
            <a:r>
              <a:rPr lang="en-US" sz="2300" dirty="0">
                <a:ea typeface="+mn-lt"/>
                <a:cs typeface="+mn-lt"/>
              </a:rPr>
              <a:t> </a:t>
            </a:r>
            <a:r>
              <a:rPr lang="en-US" sz="2300" dirty="0" err="1">
                <a:ea typeface="+mn-lt"/>
                <a:cs typeface="+mn-lt"/>
              </a:rPr>
              <a:t>ve</a:t>
            </a:r>
            <a:r>
              <a:rPr lang="en-US" sz="2300" dirty="0">
                <a:ea typeface="+mn-lt"/>
                <a:cs typeface="+mn-lt"/>
              </a:rPr>
              <a:t> </a:t>
            </a:r>
            <a:r>
              <a:rPr lang="en-US" sz="2300" dirty="0" err="1">
                <a:ea typeface="+mn-lt"/>
                <a:cs typeface="+mn-lt"/>
              </a:rPr>
              <a:t>bunu</a:t>
            </a:r>
            <a:r>
              <a:rPr lang="en-US" sz="2300" dirty="0">
                <a:ea typeface="+mn-lt"/>
                <a:cs typeface="+mn-lt"/>
              </a:rPr>
              <a:t> </a:t>
            </a:r>
            <a:r>
              <a:rPr lang="en-US" sz="2300" dirty="0" err="1">
                <a:ea typeface="+mn-lt"/>
                <a:cs typeface="+mn-lt"/>
              </a:rPr>
              <a:t>benzersiz</a:t>
            </a:r>
            <a:r>
              <a:rPr lang="en-US" sz="2300" dirty="0">
                <a:ea typeface="+mn-lt"/>
                <a:cs typeface="+mn-lt"/>
              </a:rPr>
              <a:t> </a:t>
            </a:r>
            <a:r>
              <a:rPr lang="en-US" sz="2300" dirty="0" err="1">
                <a:ea typeface="+mn-lt"/>
                <a:cs typeface="+mn-lt"/>
              </a:rPr>
              <a:t>satış</a:t>
            </a:r>
            <a:r>
              <a:rPr lang="en-US" sz="2300" dirty="0">
                <a:ea typeface="+mn-lt"/>
                <a:cs typeface="+mn-lt"/>
              </a:rPr>
              <a:t> </a:t>
            </a:r>
            <a:r>
              <a:rPr lang="en-US" sz="2300" dirty="0" err="1">
                <a:ea typeface="+mn-lt"/>
                <a:cs typeface="+mn-lt"/>
              </a:rPr>
              <a:t>teklifleri</a:t>
            </a:r>
            <a:r>
              <a:rPr lang="en-US" sz="2300" dirty="0">
                <a:ea typeface="+mn-lt"/>
                <a:cs typeface="+mn-lt"/>
              </a:rPr>
              <a:t> </a:t>
            </a:r>
            <a:r>
              <a:rPr lang="en-US" sz="2300" dirty="0" err="1">
                <a:ea typeface="+mn-lt"/>
                <a:cs typeface="+mn-lt"/>
              </a:rPr>
              <a:t>olarak</a:t>
            </a:r>
            <a:r>
              <a:rPr lang="en-US" sz="2300" dirty="0">
                <a:ea typeface="+mn-lt"/>
                <a:cs typeface="+mn-lt"/>
              </a:rPr>
              <a:t> </a:t>
            </a:r>
            <a:r>
              <a:rPr lang="en-US" sz="2300" dirty="0" err="1">
                <a:ea typeface="+mn-lt"/>
                <a:cs typeface="+mn-lt"/>
              </a:rPr>
              <a:t>kullanırlar</a:t>
            </a:r>
            <a:r>
              <a:rPr lang="en-US" sz="2300" dirty="0">
                <a:ea typeface="+mn-lt"/>
                <a:cs typeface="+mn-lt"/>
              </a:rPr>
              <a:t>.</a:t>
            </a:r>
            <a:endParaRPr lang="en-US" sz="2300" dirty="0">
              <a:ea typeface="Calibri"/>
              <a:cs typeface="Calibri"/>
            </a:endParaRPr>
          </a:p>
          <a:p>
            <a:r>
              <a:rPr lang="en-US" sz="2300" dirty="0" err="1">
                <a:ea typeface="+mn-lt"/>
                <a:cs typeface="+mn-lt"/>
              </a:rPr>
              <a:t>Pazarlama</a:t>
            </a:r>
            <a:r>
              <a:rPr lang="en-US" sz="2300" dirty="0">
                <a:ea typeface="+mn-lt"/>
                <a:cs typeface="+mn-lt"/>
              </a:rPr>
              <a:t> </a:t>
            </a:r>
            <a:r>
              <a:rPr lang="en-US" sz="2300" dirty="0" err="1">
                <a:ea typeface="+mn-lt"/>
                <a:cs typeface="+mn-lt"/>
              </a:rPr>
              <a:t>çabaları</a:t>
            </a:r>
            <a:r>
              <a:rPr lang="en-US" sz="2300" dirty="0">
                <a:ea typeface="+mn-lt"/>
                <a:cs typeface="+mn-lt"/>
              </a:rPr>
              <a:t> </a:t>
            </a:r>
            <a:r>
              <a:rPr lang="en-US" sz="2300" dirty="0" err="1">
                <a:ea typeface="+mn-lt"/>
                <a:cs typeface="+mn-lt"/>
              </a:rPr>
              <a:t>sayesinde</a:t>
            </a:r>
            <a:r>
              <a:rPr lang="en-US" sz="2300" dirty="0">
                <a:ea typeface="+mn-lt"/>
                <a:cs typeface="+mn-lt"/>
              </a:rPr>
              <a:t>, </a:t>
            </a:r>
            <a:r>
              <a:rPr lang="en-US" sz="2300" dirty="0" err="1">
                <a:ea typeface="+mn-lt"/>
                <a:cs typeface="+mn-lt"/>
              </a:rPr>
              <a:t>işletmeler</a:t>
            </a:r>
            <a:r>
              <a:rPr lang="en-US" sz="2300" dirty="0">
                <a:ea typeface="+mn-lt"/>
                <a:cs typeface="+mn-lt"/>
              </a:rPr>
              <a:t> </a:t>
            </a:r>
            <a:r>
              <a:rPr lang="en-US" sz="2300" dirty="0" err="1">
                <a:ea typeface="+mn-lt"/>
                <a:cs typeface="+mn-lt"/>
              </a:rPr>
              <a:t>etik</a:t>
            </a:r>
            <a:r>
              <a:rPr lang="en-US" sz="2300" dirty="0">
                <a:ea typeface="+mn-lt"/>
                <a:cs typeface="+mn-lt"/>
              </a:rPr>
              <a:t> </a:t>
            </a:r>
            <a:r>
              <a:rPr lang="en-US" sz="2300" dirty="0" err="1">
                <a:ea typeface="+mn-lt"/>
                <a:cs typeface="+mn-lt"/>
              </a:rPr>
              <a:t>uygulamalarını</a:t>
            </a:r>
            <a:r>
              <a:rPr lang="en-US" sz="2300" dirty="0">
                <a:ea typeface="+mn-lt"/>
                <a:cs typeface="+mn-lt"/>
              </a:rPr>
              <a:t> </a:t>
            </a:r>
            <a:r>
              <a:rPr lang="en-US" sz="2300" dirty="0" err="1">
                <a:ea typeface="+mn-lt"/>
                <a:cs typeface="+mn-lt"/>
              </a:rPr>
              <a:t>ve</a:t>
            </a:r>
            <a:r>
              <a:rPr lang="en-US" sz="2300" dirty="0">
                <a:ea typeface="+mn-lt"/>
                <a:cs typeface="+mn-lt"/>
              </a:rPr>
              <a:t> </a:t>
            </a:r>
            <a:r>
              <a:rPr lang="en-US" sz="2300" dirty="0" err="1">
                <a:ea typeface="+mn-lt"/>
                <a:cs typeface="+mn-lt"/>
              </a:rPr>
              <a:t>işbirliklerini</a:t>
            </a:r>
            <a:r>
              <a:rPr lang="en-US" sz="2300" dirty="0">
                <a:ea typeface="+mn-lt"/>
                <a:cs typeface="+mn-lt"/>
              </a:rPr>
              <a:t> </a:t>
            </a:r>
            <a:r>
              <a:rPr lang="en-US" sz="2300" b="1" dirty="0" err="1">
                <a:ea typeface="+mn-lt"/>
                <a:cs typeface="+mn-lt"/>
              </a:rPr>
              <a:t>şeffaf</a:t>
            </a:r>
            <a:r>
              <a:rPr lang="en-US" sz="2300" b="1" dirty="0">
                <a:ea typeface="+mn-lt"/>
                <a:cs typeface="+mn-lt"/>
              </a:rPr>
              <a:t> </a:t>
            </a:r>
            <a:r>
              <a:rPr lang="en-US" sz="2300" b="1" dirty="0" err="1">
                <a:ea typeface="+mn-lt"/>
                <a:cs typeface="+mn-lt"/>
              </a:rPr>
              <a:t>bir</a:t>
            </a:r>
            <a:r>
              <a:rPr lang="en-US" sz="2300" b="1" dirty="0">
                <a:ea typeface="+mn-lt"/>
                <a:cs typeface="+mn-lt"/>
              </a:rPr>
              <a:t> </a:t>
            </a:r>
            <a:r>
              <a:rPr lang="en-US" sz="2300" b="1" dirty="0" err="1">
                <a:ea typeface="+mn-lt"/>
                <a:cs typeface="+mn-lt"/>
              </a:rPr>
              <a:t>şekilde</a:t>
            </a:r>
            <a:r>
              <a:rPr lang="en-US" sz="2300" b="1" dirty="0">
                <a:ea typeface="+mn-lt"/>
                <a:cs typeface="+mn-lt"/>
              </a:rPr>
              <a:t> </a:t>
            </a:r>
            <a:r>
              <a:rPr lang="en-US" sz="2300" b="1" dirty="0" err="1">
                <a:ea typeface="+mn-lt"/>
                <a:cs typeface="+mn-lt"/>
              </a:rPr>
              <a:t>sergileyerek</a:t>
            </a:r>
            <a:r>
              <a:rPr lang="en-US" sz="2300" b="1" dirty="0">
                <a:ea typeface="+mn-lt"/>
                <a:cs typeface="+mn-lt"/>
              </a:rPr>
              <a:t> </a:t>
            </a:r>
            <a:r>
              <a:rPr lang="en-US" sz="2300" b="1" dirty="0" err="1">
                <a:ea typeface="+mn-lt"/>
                <a:cs typeface="+mn-lt"/>
              </a:rPr>
              <a:t>güven</a:t>
            </a:r>
            <a:r>
              <a:rPr lang="en-US" sz="2300" b="1" dirty="0">
                <a:ea typeface="+mn-lt"/>
                <a:cs typeface="+mn-lt"/>
              </a:rPr>
              <a:t> </a:t>
            </a:r>
            <a:r>
              <a:rPr lang="en-US" sz="2300" b="1" dirty="0" err="1">
                <a:ea typeface="+mn-lt"/>
                <a:cs typeface="+mn-lt"/>
              </a:rPr>
              <a:t>oluşturabilir</a:t>
            </a:r>
            <a:r>
              <a:rPr lang="en-US" sz="2300" dirty="0">
                <a:ea typeface="+mn-lt"/>
                <a:cs typeface="+mn-lt"/>
              </a:rPr>
              <a:t> </a:t>
            </a:r>
            <a:r>
              <a:rPr lang="en-US" sz="2300" dirty="0" err="1">
                <a:ea typeface="+mn-lt"/>
                <a:cs typeface="+mn-lt"/>
              </a:rPr>
              <a:t>ve</a:t>
            </a:r>
            <a:r>
              <a:rPr lang="en-US" sz="2300" dirty="0">
                <a:ea typeface="+mn-lt"/>
                <a:cs typeface="+mn-lt"/>
              </a:rPr>
              <a:t> </a:t>
            </a:r>
            <a:r>
              <a:rPr lang="en-US" sz="2300" dirty="0" err="1">
                <a:ea typeface="+mn-lt"/>
                <a:cs typeface="+mn-lt"/>
              </a:rPr>
              <a:t>olumlu</a:t>
            </a:r>
            <a:r>
              <a:rPr lang="en-US" sz="2300" dirty="0">
                <a:ea typeface="+mn-lt"/>
                <a:cs typeface="+mn-lt"/>
              </a:rPr>
              <a:t> </a:t>
            </a:r>
            <a:r>
              <a:rPr lang="en-US" sz="2300" dirty="0" err="1">
                <a:ea typeface="+mn-lt"/>
                <a:cs typeface="+mn-lt"/>
              </a:rPr>
              <a:t>bir</a:t>
            </a:r>
            <a:r>
              <a:rPr lang="en-US" sz="2300" dirty="0">
                <a:ea typeface="+mn-lt"/>
                <a:cs typeface="+mn-lt"/>
              </a:rPr>
              <a:t> </a:t>
            </a:r>
            <a:r>
              <a:rPr lang="en-US" sz="2300" dirty="0" err="1">
                <a:ea typeface="+mn-lt"/>
                <a:cs typeface="+mn-lt"/>
              </a:rPr>
              <a:t>itibar</a:t>
            </a:r>
            <a:r>
              <a:rPr lang="en-US" sz="2300" dirty="0">
                <a:ea typeface="+mn-lt"/>
                <a:cs typeface="+mn-lt"/>
              </a:rPr>
              <a:t> </a:t>
            </a:r>
            <a:r>
              <a:rPr lang="en-US" sz="2300" dirty="0" err="1">
                <a:ea typeface="+mn-lt"/>
                <a:cs typeface="+mn-lt"/>
              </a:rPr>
              <a:t>kazanabilirler</a:t>
            </a:r>
            <a:r>
              <a:rPr lang="en-US" sz="2300" dirty="0">
                <a:ea typeface="+mn-lt"/>
                <a:cs typeface="+mn-lt"/>
              </a:rPr>
              <a:t>. Bu, </a:t>
            </a:r>
            <a:r>
              <a:rPr lang="en-US" sz="2300" dirty="0" err="1">
                <a:ea typeface="+mn-lt"/>
                <a:cs typeface="+mn-lt"/>
              </a:rPr>
              <a:t>tüketicilere</a:t>
            </a:r>
            <a:r>
              <a:rPr lang="en-US" sz="2300" dirty="0">
                <a:ea typeface="+mn-lt"/>
                <a:cs typeface="+mn-lt"/>
              </a:rPr>
              <a:t> </a:t>
            </a:r>
            <a:r>
              <a:rPr lang="en-US" sz="2300" dirty="0" err="1">
                <a:ea typeface="+mn-lt"/>
                <a:cs typeface="+mn-lt"/>
              </a:rPr>
              <a:t>güven</a:t>
            </a:r>
            <a:r>
              <a:rPr lang="en-US" sz="2300" dirty="0">
                <a:ea typeface="+mn-lt"/>
                <a:cs typeface="+mn-lt"/>
              </a:rPr>
              <a:t> </a:t>
            </a:r>
            <a:r>
              <a:rPr lang="en-US" sz="2300" dirty="0" err="1">
                <a:ea typeface="+mn-lt"/>
                <a:cs typeface="+mn-lt"/>
              </a:rPr>
              <a:t>aşılarak</a:t>
            </a:r>
            <a:r>
              <a:rPr lang="en-US" sz="2300" dirty="0">
                <a:ea typeface="+mn-lt"/>
                <a:cs typeface="+mn-lt"/>
              </a:rPr>
              <a:t> </a:t>
            </a:r>
            <a:r>
              <a:rPr lang="en-US" sz="2300" dirty="0" err="1">
                <a:ea typeface="+mn-lt"/>
                <a:cs typeface="+mn-lt"/>
              </a:rPr>
              <a:t>uzun</a:t>
            </a:r>
            <a:r>
              <a:rPr lang="en-US" sz="2300" dirty="0">
                <a:ea typeface="+mn-lt"/>
                <a:cs typeface="+mn-lt"/>
              </a:rPr>
              <a:t> </a:t>
            </a:r>
            <a:r>
              <a:rPr lang="en-US" sz="2300" dirty="0" err="1">
                <a:ea typeface="+mn-lt"/>
                <a:cs typeface="+mn-lt"/>
              </a:rPr>
              <a:t>vadeli</a:t>
            </a:r>
            <a:r>
              <a:rPr lang="en-US" sz="2300" dirty="0">
                <a:ea typeface="+mn-lt"/>
                <a:cs typeface="+mn-lt"/>
              </a:rPr>
              <a:t> </a:t>
            </a:r>
            <a:r>
              <a:rPr lang="en-US" sz="2300" dirty="0" err="1">
                <a:ea typeface="+mn-lt"/>
                <a:cs typeface="+mn-lt"/>
              </a:rPr>
              <a:t>müşteri</a:t>
            </a:r>
            <a:r>
              <a:rPr lang="en-US" sz="2300" dirty="0">
                <a:ea typeface="+mn-lt"/>
                <a:cs typeface="+mn-lt"/>
              </a:rPr>
              <a:t> </a:t>
            </a:r>
            <a:r>
              <a:rPr lang="en-US" sz="2300" dirty="0" err="1">
                <a:ea typeface="+mn-lt"/>
                <a:cs typeface="+mn-lt"/>
              </a:rPr>
              <a:t>ilişkilerine</a:t>
            </a:r>
            <a:r>
              <a:rPr lang="en-US" sz="2300" dirty="0">
                <a:ea typeface="+mn-lt"/>
                <a:cs typeface="+mn-lt"/>
              </a:rPr>
              <a:t> </a:t>
            </a:r>
            <a:r>
              <a:rPr lang="en-US" sz="2300" dirty="0" err="1">
                <a:ea typeface="+mn-lt"/>
                <a:cs typeface="+mn-lt"/>
              </a:rPr>
              <a:t>ve</a:t>
            </a:r>
            <a:r>
              <a:rPr lang="en-US" sz="2300" dirty="0">
                <a:ea typeface="+mn-lt"/>
                <a:cs typeface="+mn-lt"/>
              </a:rPr>
              <a:t> </a:t>
            </a:r>
            <a:r>
              <a:rPr lang="en-US" sz="2300" dirty="0" err="1">
                <a:ea typeface="+mn-lt"/>
                <a:cs typeface="+mn-lt"/>
              </a:rPr>
              <a:t>olumlu</a:t>
            </a:r>
            <a:r>
              <a:rPr lang="en-US" sz="2300" dirty="0">
                <a:ea typeface="+mn-lt"/>
                <a:cs typeface="+mn-lt"/>
              </a:rPr>
              <a:t> </a:t>
            </a:r>
            <a:r>
              <a:rPr lang="en-US" sz="2300" dirty="0" err="1">
                <a:ea typeface="+mn-lt"/>
                <a:cs typeface="+mn-lt"/>
              </a:rPr>
              <a:t>sözlü</a:t>
            </a:r>
            <a:r>
              <a:rPr lang="en-US" sz="2300" dirty="0">
                <a:ea typeface="+mn-lt"/>
                <a:cs typeface="+mn-lt"/>
              </a:rPr>
              <a:t> </a:t>
            </a:r>
            <a:r>
              <a:rPr lang="en-US" sz="2300" dirty="0" err="1">
                <a:ea typeface="+mn-lt"/>
                <a:cs typeface="+mn-lt"/>
              </a:rPr>
              <a:t>önerilere</a:t>
            </a:r>
            <a:r>
              <a:rPr lang="en-US" sz="2300" dirty="0">
                <a:ea typeface="+mn-lt"/>
                <a:cs typeface="+mn-lt"/>
              </a:rPr>
              <a:t> </a:t>
            </a:r>
            <a:r>
              <a:rPr lang="en-US" sz="2300" dirty="0" err="1">
                <a:ea typeface="+mn-lt"/>
                <a:cs typeface="+mn-lt"/>
              </a:rPr>
              <a:t>yol</a:t>
            </a:r>
            <a:r>
              <a:rPr lang="en-US" sz="2300" dirty="0">
                <a:ea typeface="+mn-lt"/>
                <a:cs typeface="+mn-lt"/>
              </a:rPr>
              <a:t> </a:t>
            </a:r>
            <a:r>
              <a:rPr lang="en-US" sz="2300" dirty="0" err="1">
                <a:ea typeface="+mn-lt"/>
                <a:cs typeface="+mn-lt"/>
              </a:rPr>
              <a:t>açar</a:t>
            </a:r>
            <a:r>
              <a:rPr lang="en-US" sz="2300" dirty="0">
                <a:ea typeface="+mn-lt"/>
                <a:cs typeface="+mn-lt"/>
              </a:rPr>
              <a:t>.</a:t>
            </a:r>
            <a:endParaRPr lang="en-US" sz="2300" dirty="0">
              <a:ea typeface="Calibri"/>
              <a:cs typeface="Calibri"/>
            </a:endParaRPr>
          </a:p>
        </p:txBody>
      </p:sp>
      <p:sp>
        <p:nvSpPr>
          <p:cNvPr id="3" name="Text Placeholder 2">
            <a:extLst>
              <a:ext uri="{FF2B5EF4-FFF2-40B4-BE49-F238E27FC236}">
                <a16:creationId xmlns:a16="http://schemas.microsoft.com/office/drawing/2014/main" id="{E74CFC6D-F92E-B2C2-0E36-BDC1B08D1A76}"/>
              </a:ext>
            </a:extLst>
          </p:cNvPr>
          <p:cNvSpPr>
            <a:spLocks noGrp="1"/>
          </p:cNvSpPr>
          <p:nvPr>
            <p:ph type="body" sz="quarter" idx="16"/>
          </p:nvPr>
        </p:nvSpPr>
        <p:spPr>
          <a:xfrm>
            <a:off x="746910" y="636246"/>
            <a:ext cx="5646737" cy="992652"/>
          </a:xfrm>
        </p:spPr>
        <p:txBody>
          <a:bodyPr lIns="91440" tIns="45720" rIns="91440" bIns="45720" anchor="t">
            <a:noAutofit/>
          </a:bodyPr>
          <a:lstStyle/>
          <a:p>
            <a:r>
              <a:rPr lang="en-IE" sz="3300" b="1" dirty="0" err="1"/>
              <a:t>Güven</a:t>
            </a:r>
            <a:r>
              <a:rPr lang="en-IE" sz="3300" b="1" dirty="0"/>
              <a:t> </a:t>
            </a:r>
            <a:r>
              <a:rPr lang="en-IE" sz="3300" b="1" dirty="0" err="1"/>
              <a:t>ve</a:t>
            </a:r>
            <a:r>
              <a:rPr lang="en-IE" sz="3300" b="1" dirty="0"/>
              <a:t> </a:t>
            </a:r>
            <a:r>
              <a:rPr lang="en-IE" sz="3300" b="1" dirty="0" err="1"/>
              <a:t>İtibar</a:t>
            </a:r>
            <a:r>
              <a:rPr lang="en-IE" sz="3300" b="1" dirty="0"/>
              <a:t> </a:t>
            </a:r>
            <a:r>
              <a:rPr lang="en-IE" sz="3300" b="1" dirty="0" err="1"/>
              <a:t>Oluşturma</a:t>
            </a:r>
            <a:r>
              <a:rPr lang="en-IE" sz="3300" b="1" dirty="0"/>
              <a:t>   </a:t>
            </a:r>
            <a:r>
              <a:rPr lang="en-IE" sz="3300" dirty="0"/>
              <a:t>(</a:t>
            </a:r>
            <a:r>
              <a:rPr lang="en-IE" sz="3300" dirty="0" err="1"/>
              <a:t>ve</a:t>
            </a:r>
            <a:r>
              <a:rPr lang="en-IE" sz="3300" dirty="0"/>
              <a:t> </a:t>
            </a:r>
            <a:r>
              <a:rPr lang="en-IE" sz="3300" dirty="0" err="1"/>
              <a:t>Rekabet</a:t>
            </a:r>
            <a:r>
              <a:rPr lang="en-IE" sz="3300" dirty="0"/>
              <a:t> </a:t>
            </a:r>
            <a:r>
              <a:rPr lang="en-IE" sz="3300" dirty="0" err="1"/>
              <a:t>avantajı</a:t>
            </a:r>
            <a:r>
              <a:rPr lang="en-IE" sz="3300" dirty="0"/>
              <a:t>)</a:t>
            </a:r>
            <a:endParaRPr lang="en-IE" sz="3300" b="1" dirty="0">
              <a:ea typeface="Calibri"/>
              <a:cs typeface="Calibri"/>
            </a:endParaRPr>
          </a:p>
        </p:txBody>
      </p:sp>
      <p:pic>
        <p:nvPicPr>
          <p:cNvPr id="7" name="Picture Placeholder 6" descr="A piece of paper pinned to a cork board  Description automatically generated">
            <a:extLst>
              <a:ext uri="{FF2B5EF4-FFF2-40B4-BE49-F238E27FC236}">
                <a16:creationId xmlns:a16="http://schemas.microsoft.com/office/drawing/2014/main" id="{C9F0A7E8-4AF4-9A4C-EE14-33C2B531BA6C}"/>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2407" r="3503"/>
          <a:stretch/>
        </p:blipFill>
        <p:spPr>
          <a:xfrm>
            <a:off x="6545263" y="1452563"/>
            <a:ext cx="5646737" cy="4656137"/>
          </a:xfrm>
        </p:spPr>
      </p:pic>
      <p:sp>
        <p:nvSpPr>
          <p:cNvPr id="5" name="Speech Bubble: Rectangle with Corners Rounded 4">
            <a:extLst>
              <a:ext uri="{FF2B5EF4-FFF2-40B4-BE49-F238E27FC236}">
                <a16:creationId xmlns:a16="http://schemas.microsoft.com/office/drawing/2014/main" id="{845149D3-0231-6544-2E89-120D59814867}"/>
              </a:ext>
            </a:extLst>
          </p:cNvPr>
          <p:cNvSpPr/>
          <p:nvPr/>
        </p:nvSpPr>
        <p:spPr>
          <a:xfrm>
            <a:off x="7892995" y="318238"/>
            <a:ext cx="2126255" cy="1087994"/>
          </a:xfrm>
          <a:prstGeom prst="wedgeRoundRectCallout">
            <a:avLst>
              <a:gd name="adj1" fmla="val -131065"/>
              <a:gd name="adj2" fmla="val 172628"/>
              <a:gd name="adj3" fmla="val 16667"/>
            </a:avLst>
          </a:prstGeom>
          <a:solidFill>
            <a:srgbClr val="F79037"/>
          </a:solidFill>
          <a:ln>
            <a:solidFill>
              <a:srgbClr val="F7903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b="1" err="1"/>
              <a:t>Benzersiz</a:t>
            </a:r>
            <a:r>
              <a:rPr lang="en-IE" b="1"/>
              <a:t> </a:t>
            </a:r>
            <a:r>
              <a:rPr lang="en-IE" b="1" err="1"/>
              <a:t>Satış</a:t>
            </a:r>
            <a:r>
              <a:rPr lang="en-IE" b="1"/>
              <a:t> </a:t>
            </a:r>
            <a:r>
              <a:rPr lang="en-IE" b="1" err="1"/>
              <a:t>Teklifleri</a:t>
            </a:r>
            <a:endParaRPr lang="en-US" err="1"/>
          </a:p>
        </p:txBody>
      </p:sp>
      <p:sp>
        <p:nvSpPr>
          <p:cNvPr id="8" name="TextBox 7">
            <a:extLst>
              <a:ext uri="{FF2B5EF4-FFF2-40B4-BE49-F238E27FC236}">
                <a16:creationId xmlns:a16="http://schemas.microsoft.com/office/drawing/2014/main" id="{74097541-DF79-07E9-5149-69D48E40CED9}"/>
              </a:ext>
            </a:extLst>
          </p:cNvPr>
          <p:cNvSpPr txBox="1"/>
          <p:nvPr/>
        </p:nvSpPr>
        <p:spPr>
          <a:xfrm rot="21376416">
            <a:off x="7136524" y="3140485"/>
            <a:ext cx="4740166" cy="1323439"/>
          </a:xfrm>
          <a:prstGeom prst="rect">
            <a:avLst/>
          </a:prstGeom>
          <a:solidFill>
            <a:srgbClr val="DDE2E3"/>
          </a:solidFill>
        </p:spPr>
        <p:txBody>
          <a:bodyPr wrap="square" rtlCol="0">
            <a:spAutoFit/>
          </a:bodyPr>
          <a:lstStyle/>
          <a:p>
            <a:pPr algn="l" rtl="0"/>
            <a:r>
              <a:rPr lang="en-IE" sz="4000" dirty="0" err="1">
                <a:solidFill>
                  <a:srgbClr val="000000"/>
                </a:solidFill>
              </a:rPr>
              <a:t>İnsanlar</a:t>
            </a:r>
            <a:r>
              <a:rPr lang="en-IE" sz="4000" dirty="0">
                <a:solidFill>
                  <a:srgbClr val="000000"/>
                </a:solidFill>
              </a:rPr>
              <a:t>…</a:t>
            </a:r>
            <a:r>
              <a:rPr lang="en-IE" sz="4000" dirty="0" err="1">
                <a:solidFill>
                  <a:srgbClr val="000000"/>
                </a:solidFill>
              </a:rPr>
              <a:t>Güvendikleri</a:t>
            </a:r>
            <a:r>
              <a:rPr lang="en-IE" sz="4000" dirty="0">
                <a:solidFill>
                  <a:srgbClr val="000000"/>
                </a:solidFill>
              </a:rPr>
              <a:t> </a:t>
            </a:r>
            <a:r>
              <a:rPr lang="en-IE" sz="4000" dirty="0" err="1">
                <a:solidFill>
                  <a:srgbClr val="000000"/>
                </a:solidFill>
              </a:rPr>
              <a:t>Kişilerden</a:t>
            </a:r>
            <a:r>
              <a:rPr lang="en-IE" sz="4000" dirty="0">
                <a:solidFill>
                  <a:srgbClr val="000000"/>
                </a:solidFill>
              </a:rPr>
              <a:t> </a:t>
            </a:r>
            <a:r>
              <a:rPr lang="en-IE" sz="4000" dirty="0" err="1">
                <a:solidFill>
                  <a:srgbClr val="000000"/>
                </a:solidFill>
              </a:rPr>
              <a:t>Satın</a:t>
            </a:r>
            <a:r>
              <a:rPr lang="en-IE" sz="4000" dirty="0">
                <a:solidFill>
                  <a:srgbClr val="000000"/>
                </a:solidFill>
              </a:rPr>
              <a:t> </a:t>
            </a:r>
            <a:r>
              <a:rPr lang="en-IE" sz="4000" dirty="0" err="1">
                <a:solidFill>
                  <a:srgbClr val="000000"/>
                </a:solidFill>
              </a:rPr>
              <a:t>Alırlar</a:t>
            </a:r>
            <a:endParaRPr lang="en-IE" sz="4000" dirty="0">
              <a:solidFill>
                <a:srgbClr val="000000"/>
              </a:solidFill>
            </a:endParaRPr>
          </a:p>
        </p:txBody>
      </p:sp>
    </p:spTree>
    <p:extLst>
      <p:ext uri="{BB962C8B-B14F-4D97-AF65-F5344CB8AC3E}">
        <p14:creationId xmlns:p14="http://schemas.microsoft.com/office/powerpoint/2010/main" val="42449597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4DB39-6258-C907-3C0B-846BAA153D0A}"/>
              </a:ext>
            </a:extLst>
          </p:cNvPr>
          <p:cNvSpPr>
            <a:spLocks noGrp="1"/>
          </p:cNvSpPr>
          <p:nvPr>
            <p:ph type="body" sz="quarter" idx="18"/>
          </p:nvPr>
        </p:nvSpPr>
        <p:spPr>
          <a:xfrm>
            <a:off x="898357" y="1714814"/>
            <a:ext cx="5775712" cy="3866446"/>
          </a:xfrm>
        </p:spPr>
        <p:txBody>
          <a:bodyPr lIns="91440" tIns="45720" rIns="91440" bIns="45720" anchor="t"/>
          <a:lstStyle/>
          <a:p>
            <a:r>
              <a:rPr lang="en-US" sz="2300" dirty="0" err="1"/>
              <a:t>Satış</a:t>
            </a:r>
            <a:r>
              <a:rPr lang="en-US" sz="2300" dirty="0"/>
              <a:t> </a:t>
            </a:r>
            <a:r>
              <a:rPr lang="en-US" sz="2300" dirty="0" err="1"/>
              <a:t>ve</a:t>
            </a:r>
            <a:r>
              <a:rPr lang="en-US" sz="2300" dirty="0"/>
              <a:t> </a:t>
            </a:r>
            <a:r>
              <a:rPr lang="en-US" sz="2300" dirty="0" err="1"/>
              <a:t>pazarlama</a:t>
            </a:r>
            <a:r>
              <a:rPr lang="en-US" sz="2300" dirty="0"/>
              <a:t> </a:t>
            </a:r>
            <a:r>
              <a:rPr lang="en-US" sz="2300" dirty="0" err="1"/>
              <a:t>faaliyetleri</a:t>
            </a:r>
            <a:r>
              <a:rPr lang="en-US" sz="2300" dirty="0"/>
              <a:t>, </a:t>
            </a:r>
            <a:r>
              <a:rPr lang="en-US" sz="2300" dirty="0" err="1"/>
              <a:t>etik</a:t>
            </a:r>
            <a:r>
              <a:rPr lang="en-US" sz="2300" dirty="0"/>
              <a:t> </a:t>
            </a:r>
            <a:r>
              <a:rPr lang="en-US" sz="2300" dirty="0" err="1"/>
              <a:t>gıda</a:t>
            </a:r>
            <a:r>
              <a:rPr lang="en-US" sz="2300" dirty="0"/>
              <a:t> </a:t>
            </a:r>
            <a:r>
              <a:rPr lang="en-US" sz="2300" dirty="0" err="1"/>
              <a:t>işletmelerinin</a:t>
            </a:r>
            <a:r>
              <a:rPr lang="en-US" sz="2300" dirty="0"/>
              <a:t> </a:t>
            </a:r>
            <a:r>
              <a:rPr lang="en-US" sz="2300" dirty="0" err="1"/>
              <a:t>hedef</a:t>
            </a:r>
            <a:r>
              <a:rPr lang="en-US" sz="2300" dirty="0"/>
              <a:t> </a:t>
            </a:r>
            <a:r>
              <a:rPr lang="en-US" sz="2300" dirty="0" err="1"/>
              <a:t>kitlesi</a:t>
            </a:r>
            <a:r>
              <a:rPr lang="en-US" sz="2300" dirty="0"/>
              <a:t> </a:t>
            </a:r>
            <a:r>
              <a:rPr lang="en-US" sz="2300" dirty="0" err="1"/>
              <a:t>olan</a:t>
            </a:r>
            <a:r>
              <a:rPr lang="en-US" sz="2300" dirty="0"/>
              <a:t> </a:t>
            </a:r>
            <a:r>
              <a:rPr lang="en-US" sz="2300" dirty="0" err="1"/>
              <a:t>bilinçli</a:t>
            </a:r>
            <a:r>
              <a:rPr lang="en-US" sz="2300" dirty="0"/>
              <a:t> </a:t>
            </a:r>
            <a:r>
              <a:rPr lang="en-US" sz="2300" dirty="0" err="1"/>
              <a:t>tüketicilere</a:t>
            </a:r>
            <a:r>
              <a:rPr lang="en-US" sz="2300" dirty="0"/>
              <a:t> - </a:t>
            </a:r>
            <a:r>
              <a:rPr lang="en-US" sz="2300" dirty="0" err="1"/>
              <a:t>satın</a:t>
            </a:r>
            <a:r>
              <a:rPr lang="en-US" sz="2300" dirty="0"/>
              <a:t> alma </a:t>
            </a:r>
            <a:r>
              <a:rPr lang="en-US" sz="2300" dirty="0" err="1"/>
              <a:t>kararlarında</a:t>
            </a:r>
            <a:r>
              <a:rPr lang="en-US" sz="2300" dirty="0"/>
              <a:t> </a:t>
            </a:r>
            <a:r>
              <a:rPr lang="en-US" sz="2300" dirty="0" err="1"/>
              <a:t>sürdürülebilirlik</a:t>
            </a:r>
            <a:r>
              <a:rPr lang="en-US" sz="2300" dirty="0"/>
              <a:t>, </a:t>
            </a:r>
            <a:r>
              <a:rPr lang="en-US" sz="2300" dirty="0" err="1"/>
              <a:t>sağlık</a:t>
            </a:r>
            <a:r>
              <a:rPr lang="en-US" sz="2300" dirty="0"/>
              <a:t> </a:t>
            </a:r>
            <a:r>
              <a:rPr lang="en-US" sz="2300" dirty="0" err="1"/>
              <a:t>ve</a:t>
            </a:r>
            <a:r>
              <a:rPr lang="en-US" sz="2300" dirty="0"/>
              <a:t> </a:t>
            </a:r>
            <a:r>
              <a:rPr lang="en-US" sz="2300" dirty="0" err="1"/>
              <a:t>etik</a:t>
            </a:r>
            <a:r>
              <a:rPr lang="en-US" sz="2300" dirty="0"/>
              <a:t> </a:t>
            </a:r>
            <a:r>
              <a:rPr lang="en-US" sz="2300" dirty="0" err="1"/>
              <a:t>hususları</a:t>
            </a:r>
            <a:r>
              <a:rPr lang="en-US" sz="2300" dirty="0"/>
              <a:t> </a:t>
            </a:r>
            <a:r>
              <a:rPr lang="en-US" sz="2300" dirty="0" err="1"/>
              <a:t>gözeten</a:t>
            </a:r>
            <a:r>
              <a:rPr lang="en-US" sz="2300" dirty="0"/>
              <a:t> - </a:t>
            </a:r>
            <a:r>
              <a:rPr lang="en-US" sz="2300" b="1" dirty="0" err="1"/>
              <a:t>ulaşmak</a:t>
            </a:r>
            <a:r>
              <a:rPr lang="en-US" sz="2300" b="1" dirty="0"/>
              <a:t> </a:t>
            </a:r>
            <a:r>
              <a:rPr lang="en-US" sz="2300" b="1" dirty="0" err="1"/>
              <a:t>ve</a:t>
            </a:r>
            <a:r>
              <a:rPr lang="en-US" sz="2300" b="1" dirty="0"/>
              <a:t> </a:t>
            </a:r>
            <a:r>
              <a:rPr lang="en-US" sz="2300" b="1" dirty="0" err="1"/>
              <a:t>onlarla</a:t>
            </a:r>
            <a:r>
              <a:rPr lang="en-US" sz="2300" b="1" dirty="0"/>
              <a:t>  </a:t>
            </a:r>
            <a:r>
              <a:rPr lang="en-US" sz="2300" b="1" dirty="0" err="1"/>
              <a:t>etkileşim</a:t>
            </a:r>
            <a:r>
              <a:rPr lang="en-US" sz="2300" b="1" dirty="0"/>
              <a:t> </a:t>
            </a:r>
            <a:r>
              <a:rPr lang="en-US" sz="2300" b="1" dirty="0" err="1"/>
              <a:t>kurmayı</a:t>
            </a:r>
            <a:r>
              <a:rPr lang="en-US" sz="2300" b="1" dirty="0"/>
              <a:t> </a:t>
            </a:r>
            <a:r>
              <a:rPr lang="en-US" sz="2300" dirty="0" err="1"/>
              <a:t>önceliklendirmelidir</a:t>
            </a:r>
            <a:endParaRPr lang="en-IE" sz="2300" dirty="0">
              <a:ea typeface="Calibri"/>
              <a:cs typeface="Calibri"/>
            </a:endParaRPr>
          </a:p>
          <a:p>
            <a:r>
              <a:rPr lang="en-US" sz="2300" dirty="0" err="1"/>
              <a:t>İşletmeler</a:t>
            </a:r>
            <a:r>
              <a:rPr lang="en-US" sz="2300" dirty="0"/>
              <a:t>, </a:t>
            </a:r>
            <a:r>
              <a:rPr lang="en-US" sz="2300" dirty="0" err="1"/>
              <a:t>bu</a:t>
            </a:r>
            <a:r>
              <a:rPr lang="en-US" sz="2300" dirty="0"/>
              <a:t> </a:t>
            </a:r>
            <a:r>
              <a:rPr lang="en-US" sz="2300" dirty="0" err="1"/>
              <a:t>tüketicilerin</a:t>
            </a:r>
            <a:r>
              <a:rPr lang="en-US" sz="2300" dirty="0"/>
              <a:t> </a:t>
            </a:r>
            <a:r>
              <a:rPr lang="en-US" sz="2300" dirty="0" err="1"/>
              <a:t>değerlerini</a:t>
            </a:r>
            <a:r>
              <a:rPr lang="en-US" sz="2300" dirty="0"/>
              <a:t> </a:t>
            </a:r>
            <a:r>
              <a:rPr lang="en-US" sz="2300" dirty="0" err="1"/>
              <a:t>ve</a:t>
            </a:r>
            <a:r>
              <a:rPr lang="en-US" sz="2300" dirty="0"/>
              <a:t> </a:t>
            </a:r>
            <a:r>
              <a:rPr lang="en-US" sz="2300" dirty="0" err="1"/>
              <a:t>tercihlerini</a:t>
            </a:r>
            <a:r>
              <a:rPr lang="en-US" sz="2300" dirty="0"/>
              <a:t> </a:t>
            </a:r>
            <a:r>
              <a:rPr lang="en-US" sz="2300" dirty="0" err="1"/>
              <a:t>anlayarak</a:t>
            </a:r>
            <a:r>
              <a:rPr lang="en-US" sz="2300" dirty="0"/>
              <a:t>, </a:t>
            </a:r>
            <a:r>
              <a:rPr lang="en-US" sz="2300" b="1" dirty="0" err="1"/>
              <a:t>pazarlama</a:t>
            </a:r>
            <a:r>
              <a:rPr lang="en-US" sz="2300" b="1" dirty="0"/>
              <a:t> </a:t>
            </a:r>
            <a:r>
              <a:rPr lang="en-US" sz="2300" b="1" dirty="0" err="1"/>
              <a:t>stratejilerini</a:t>
            </a:r>
            <a:r>
              <a:rPr lang="en-US" sz="2300" b="1" dirty="0"/>
              <a:t> </a:t>
            </a:r>
            <a:r>
              <a:rPr lang="en-US" sz="2300" b="1" dirty="0" err="1"/>
              <a:t>uyarlamalı</a:t>
            </a:r>
            <a:r>
              <a:rPr lang="en-US" sz="2300" b="1" dirty="0"/>
              <a:t>, </a:t>
            </a:r>
            <a:r>
              <a:rPr lang="en-US" sz="2300" dirty="0" err="1"/>
              <a:t>onlara</a:t>
            </a:r>
            <a:r>
              <a:rPr lang="en-US" sz="2300" dirty="0"/>
              <a:t> </a:t>
            </a:r>
            <a:r>
              <a:rPr lang="en-US" sz="2300" dirty="0" err="1"/>
              <a:t>etkili</a:t>
            </a:r>
            <a:r>
              <a:rPr lang="en-US" sz="2300" dirty="0"/>
              <a:t> </a:t>
            </a:r>
            <a:r>
              <a:rPr lang="en-US" sz="2300" dirty="0" err="1"/>
              <a:t>bir</a:t>
            </a:r>
            <a:r>
              <a:rPr lang="en-US" sz="2300" dirty="0"/>
              <a:t> </a:t>
            </a:r>
            <a:r>
              <a:rPr lang="en-US" sz="2300" dirty="0" err="1"/>
              <a:t>şekilde</a:t>
            </a:r>
            <a:r>
              <a:rPr lang="en-US" sz="2300" dirty="0"/>
              <a:t> </a:t>
            </a:r>
            <a:r>
              <a:rPr lang="en-US" sz="2300" dirty="0" err="1"/>
              <a:t>ulaşmalıdır</a:t>
            </a:r>
            <a:r>
              <a:rPr lang="en-US" sz="2300" dirty="0"/>
              <a:t>. Bunun </a:t>
            </a:r>
            <a:r>
              <a:rPr lang="en-US" sz="2300" dirty="0" err="1"/>
              <a:t>sonucunda</a:t>
            </a:r>
            <a:r>
              <a:rPr lang="en-US" sz="2300" dirty="0"/>
              <a:t> </a:t>
            </a:r>
            <a:r>
              <a:rPr lang="en-US" sz="2300" dirty="0" err="1"/>
              <a:t>marka</a:t>
            </a:r>
            <a:r>
              <a:rPr lang="en-US" sz="2300" dirty="0"/>
              <a:t> </a:t>
            </a:r>
            <a:r>
              <a:rPr lang="en-US" sz="2300" dirty="0" err="1"/>
              <a:t>bilinirliği</a:t>
            </a:r>
            <a:r>
              <a:rPr lang="en-US" sz="2300" dirty="0"/>
              <a:t> </a:t>
            </a:r>
            <a:r>
              <a:rPr lang="en-US" sz="2300" dirty="0" err="1"/>
              <a:t>artacak</a:t>
            </a:r>
            <a:r>
              <a:rPr lang="en-US" sz="2300" dirty="0"/>
              <a:t>, </a:t>
            </a:r>
            <a:r>
              <a:rPr lang="en-US" sz="2300" dirty="0" err="1"/>
              <a:t>müşteri</a:t>
            </a:r>
            <a:r>
              <a:rPr lang="en-US" sz="2300" dirty="0"/>
              <a:t> </a:t>
            </a:r>
            <a:r>
              <a:rPr lang="en-US" sz="2300" dirty="0" err="1"/>
              <a:t>sadakati</a:t>
            </a:r>
            <a:r>
              <a:rPr lang="en-US" sz="2300" dirty="0"/>
              <a:t> </a:t>
            </a:r>
            <a:r>
              <a:rPr lang="en-US" sz="2300" dirty="0" err="1"/>
              <a:t>sağlanacak</a:t>
            </a:r>
            <a:r>
              <a:rPr lang="en-US" sz="2300" dirty="0"/>
              <a:t> </a:t>
            </a:r>
            <a:r>
              <a:rPr lang="en-US" sz="2300" dirty="0" err="1"/>
              <a:t>ve</a:t>
            </a:r>
            <a:r>
              <a:rPr lang="en-US" sz="2300" dirty="0"/>
              <a:t> </a:t>
            </a:r>
            <a:r>
              <a:rPr lang="en-US" sz="2300" dirty="0" err="1"/>
              <a:t>daha</a:t>
            </a:r>
            <a:r>
              <a:rPr lang="en-US" sz="2300" dirty="0"/>
              <a:t> </a:t>
            </a:r>
            <a:r>
              <a:rPr lang="en-US" sz="2300" dirty="0" err="1"/>
              <a:t>fazla</a:t>
            </a:r>
            <a:r>
              <a:rPr lang="en-US" sz="2300" dirty="0"/>
              <a:t> </a:t>
            </a:r>
            <a:r>
              <a:rPr lang="en-US" sz="2300" dirty="0" err="1"/>
              <a:t>satış</a:t>
            </a:r>
            <a:r>
              <a:rPr lang="en-US" sz="2300" dirty="0"/>
              <a:t> </a:t>
            </a:r>
            <a:r>
              <a:rPr lang="en-US" sz="2300" dirty="0" err="1"/>
              <a:t>yapılacaktır</a:t>
            </a:r>
            <a:r>
              <a:rPr lang="en-US" sz="2300" dirty="0"/>
              <a:t>.</a:t>
            </a:r>
            <a:endParaRPr lang="en-US" sz="2300" dirty="0">
              <a:ea typeface="Calibri"/>
              <a:cs typeface="Calibri"/>
            </a:endParaRPr>
          </a:p>
        </p:txBody>
      </p:sp>
      <p:sp>
        <p:nvSpPr>
          <p:cNvPr id="3" name="Text Placeholder 2">
            <a:extLst>
              <a:ext uri="{FF2B5EF4-FFF2-40B4-BE49-F238E27FC236}">
                <a16:creationId xmlns:a16="http://schemas.microsoft.com/office/drawing/2014/main" id="{3F383766-3F72-7CA8-F566-BDB0229F6FC1}"/>
              </a:ext>
            </a:extLst>
          </p:cNvPr>
          <p:cNvSpPr>
            <a:spLocks noGrp="1"/>
          </p:cNvSpPr>
          <p:nvPr>
            <p:ph type="body" sz="quarter" idx="16"/>
          </p:nvPr>
        </p:nvSpPr>
        <p:spPr>
          <a:xfrm>
            <a:off x="898357" y="647820"/>
            <a:ext cx="4990998" cy="992652"/>
          </a:xfrm>
        </p:spPr>
        <p:txBody>
          <a:bodyPr lIns="91440" tIns="45720" rIns="91440" bIns="45720" anchor="t">
            <a:noAutofit/>
          </a:bodyPr>
          <a:lstStyle/>
          <a:p>
            <a:pPr algn="l" rtl="0"/>
            <a:r>
              <a:rPr lang="en-IE" b="1" dirty="0" err="1"/>
              <a:t>Bilinçli</a:t>
            </a:r>
            <a:r>
              <a:rPr lang="en-IE" b="1" dirty="0"/>
              <a:t> </a:t>
            </a:r>
            <a:r>
              <a:rPr lang="en-IE" b="1" dirty="0" err="1"/>
              <a:t>Tüketicileri</a:t>
            </a:r>
            <a:r>
              <a:rPr lang="en-IE" b="1" dirty="0"/>
              <a:t> </a:t>
            </a:r>
            <a:r>
              <a:rPr lang="en-IE" b="1" dirty="0" err="1"/>
              <a:t>Hedeflemek</a:t>
            </a:r>
            <a:endParaRPr lang="en-IE" b="1" dirty="0">
              <a:ea typeface="Calibri"/>
              <a:cs typeface="Calibri"/>
            </a:endParaRPr>
          </a:p>
        </p:txBody>
      </p:sp>
      <p:pic>
        <p:nvPicPr>
          <p:cNvPr id="6" name="Picture Placeholder 5" descr="Dart arrow in the center of dartboard">
            <a:extLst>
              <a:ext uri="{FF2B5EF4-FFF2-40B4-BE49-F238E27FC236}">
                <a16:creationId xmlns:a16="http://schemas.microsoft.com/office/drawing/2014/main" id="{4D7E32E0-3906-7698-54E5-91511A905308}"/>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7" name="Speech Bubble: Rectangle with Corners Rounded 6">
            <a:extLst>
              <a:ext uri="{FF2B5EF4-FFF2-40B4-BE49-F238E27FC236}">
                <a16:creationId xmlns:a16="http://schemas.microsoft.com/office/drawing/2014/main" id="{3B836884-F710-D3D8-8B56-2E520630427A}"/>
              </a:ext>
            </a:extLst>
          </p:cNvPr>
          <p:cNvSpPr/>
          <p:nvPr/>
        </p:nvSpPr>
        <p:spPr>
          <a:xfrm>
            <a:off x="6674069" y="4962635"/>
            <a:ext cx="3373821" cy="1143876"/>
          </a:xfrm>
          <a:prstGeom prst="wedgeRoundRectCallout">
            <a:avLst>
              <a:gd name="adj1" fmla="val -66136"/>
              <a:gd name="adj2" fmla="val 17268"/>
              <a:gd name="adj3" fmla="val 16667"/>
            </a:avLst>
          </a:prstGeom>
          <a:solidFill>
            <a:srgbClr val="F79037"/>
          </a:solidFill>
          <a:ln>
            <a:solidFill>
              <a:srgbClr val="F7903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000"/>
              <a:t>Daha </a:t>
            </a:r>
            <a:r>
              <a:rPr lang="en-IE" sz="2000" err="1"/>
              <a:t>fazlası</a:t>
            </a:r>
            <a:r>
              <a:rPr lang="en-IE" sz="2000"/>
              <a:t> </a:t>
            </a:r>
            <a:r>
              <a:rPr lang="en-IE" sz="2000" err="1"/>
              <a:t>için</a:t>
            </a:r>
            <a:r>
              <a:rPr lang="en-IE" sz="2000"/>
              <a:t> </a:t>
            </a:r>
            <a:r>
              <a:rPr lang="en-IE" sz="2000" b="1" err="1"/>
              <a:t>İletişim</a:t>
            </a:r>
            <a:r>
              <a:rPr lang="en-IE" sz="2000" b="1"/>
              <a:t>, </a:t>
            </a:r>
            <a:r>
              <a:rPr lang="en-IE" sz="2000" b="1" err="1"/>
              <a:t>Etkileşim</a:t>
            </a:r>
            <a:r>
              <a:rPr lang="en-IE" sz="2000" b="1"/>
              <a:t> </a:t>
            </a:r>
            <a:r>
              <a:rPr lang="en-IE" sz="2000" b="1" err="1"/>
              <a:t>ve</a:t>
            </a:r>
            <a:r>
              <a:rPr lang="en-IE" sz="2000" b="1"/>
              <a:t> </a:t>
            </a:r>
            <a:r>
              <a:rPr lang="en-IE" sz="2000" b="1" err="1"/>
              <a:t>Hikaye</a:t>
            </a:r>
            <a:r>
              <a:rPr lang="en-IE" sz="2000" b="1"/>
              <a:t> </a:t>
            </a:r>
            <a:r>
              <a:rPr lang="en-IE" sz="2000" b="1" err="1"/>
              <a:t>Anlatımı</a:t>
            </a:r>
            <a:r>
              <a:rPr lang="en-IE" sz="2000" b="1"/>
              <a:t> </a:t>
            </a:r>
            <a:r>
              <a:rPr lang="en-IE" sz="2000" err="1"/>
              <a:t>konulu</a:t>
            </a:r>
            <a:r>
              <a:rPr lang="en-IE" sz="2000"/>
              <a:t> MODÜL 5'e </a:t>
            </a:r>
            <a:r>
              <a:rPr lang="en-IE" sz="2000" err="1"/>
              <a:t>gidiniz</a:t>
            </a:r>
          </a:p>
        </p:txBody>
      </p:sp>
    </p:spTree>
    <p:extLst>
      <p:ext uri="{BB962C8B-B14F-4D97-AF65-F5344CB8AC3E}">
        <p14:creationId xmlns:p14="http://schemas.microsoft.com/office/powerpoint/2010/main" val="8744754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952115" y="2154621"/>
            <a:ext cx="10742841" cy="2091559"/>
          </a:xfrm>
        </p:spPr>
        <p:txBody>
          <a:bodyPr lIns="91440" tIns="45720" rIns="91440" bIns="45720" anchor="ctr">
            <a:noAutofit/>
          </a:bodyPr>
          <a:lstStyle/>
          <a:p>
            <a:pPr algn="l" rtl="0">
              <a:lnSpc>
                <a:spcPct val="100000"/>
              </a:lnSpc>
            </a:pPr>
            <a:r>
              <a:rPr lang="tr-TR" sz="3600"/>
              <a:t>Tebrikler, uzun bir modülü yeni tamamladınız…</a:t>
            </a:r>
            <a:endParaRPr lang="tr-TR" sz="3600">
              <a:ea typeface="Calibri"/>
              <a:cs typeface="Calibri"/>
            </a:endParaRPr>
          </a:p>
          <a:p>
            <a:pPr algn="l" rtl="0">
              <a:lnSpc>
                <a:spcPct val="100000"/>
              </a:lnSpc>
            </a:pPr>
            <a:r>
              <a:rPr lang="tr-TR" sz="3600"/>
              <a:t>lütfen etik öğrenme yolculuğunuza devam edin.</a:t>
            </a:r>
            <a:endParaRPr lang="tr-TR" sz="3600">
              <a:ea typeface="Calibri"/>
              <a:cs typeface="Calibri"/>
            </a:endParaRPr>
          </a:p>
          <a:p>
            <a:pPr algn="l" rtl="0">
              <a:lnSpc>
                <a:spcPct val="100000"/>
              </a:lnSpc>
            </a:pPr>
            <a:r>
              <a:rPr lang="tr-TR" sz="3600" b="1"/>
              <a:t>Modül 3'te İnovasyon Dünyasını Keşfediyoruz</a:t>
            </a:r>
            <a:endParaRPr lang="tr-TR" sz="3600" b="1">
              <a:ea typeface="Calibri"/>
              <a:cs typeface="Calibri"/>
            </a:endParaRPr>
          </a:p>
        </p:txBody>
      </p:sp>
      <p:grpSp>
        <p:nvGrpSpPr>
          <p:cNvPr id="27" name="Graphic 3">
            <a:extLst>
              <a:ext uri="{FF2B5EF4-FFF2-40B4-BE49-F238E27FC236}">
                <a16:creationId xmlns:a16="http://schemas.microsoft.com/office/drawing/2014/main" id="{9FBDA886-FC3F-FC43-BA9E-E4CB8606220D}"/>
              </a:ext>
            </a:extLst>
          </p:cNvPr>
          <p:cNvGrpSpPr/>
          <p:nvPr/>
        </p:nvGrpSpPr>
        <p:grpSpPr>
          <a:xfrm>
            <a:off x="10263560" y="6075359"/>
            <a:ext cx="322967" cy="322967"/>
            <a:chOff x="-147782" y="2499889"/>
            <a:chExt cx="850463" cy="850463"/>
          </a:xfrm>
        </p:grpSpPr>
        <p:sp>
          <p:nvSpPr>
            <p:cNvPr id="28" name="Freeform 27">
              <a:extLst>
                <a:ext uri="{FF2B5EF4-FFF2-40B4-BE49-F238E27FC236}">
                  <a16:creationId xmlns:a16="http://schemas.microsoft.com/office/drawing/2014/main" id="{76EC3708-AF91-5649-9C14-BF8CF07B37EE}"/>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9FCB593A-BCE4-2E4E-8D84-F02F745F3B73}"/>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FA2EC54E-7ACF-8F46-8A0E-36BA7E5CB421}"/>
              </a:ext>
            </a:extLst>
          </p:cNvPr>
          <p:cNvGrpSpPr/>
          <p:nvPr/>
        </p:nvGrpSpPr>
        <p:grpSpPr>
          <a:xfrm>
            <a:off x="9871054" y="6075336"/>
            <a:ext cx="322967" cy="323206"/>
            <a:chOff x="-1196056" y="2499889"/>
            <a:chExt cx="850463" cy="851093"/>
          </a:xfrm>
        </p:grpSpPr>
        <p:sp>
          <p:nvSpPr>
            <p:cNvPr id="34" name="Freeform 33">
              <a:extLst>
                <a:ext uri="{FF2B5EF4-FFF2-40B4-BE49-F238E27FC236}">
                  <a16:creationId xmlns:a16="http://schemas.microsoft.com/office/drawing/2014/main" id="{87ED4DA7-BC8C-204C-B96D-358973243A40}"/>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A0C2"/>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F644C785-03A5-3A49-8F2B-68FDD855935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2D2DDD9D-117E-9345-AC3A-5230FE4FEC83}"/>
              </a:ext>
            </a:extLst>
          </p:cNvPr>
          <p:cNvGrpSpPr/>
          <p:nvPr/>
        </p:nvGrpSpPr>
        <p:grpSpPr>
          <a:xfrm>
            <a:off x="10656066" y="6075343"/>
            <a:ext cx="322967" cy="322967"/>
            <a:chOff x="5339337" y="8702010"/>
            <a:chExt cx="280634" cy="280634"/>
          </a:xfrm>
          <a:solidFill>
            <a:srgbClr val="12B4CB"/>
          </a:solidFill>
        </p:grpSpPr>
        <p:sp>
          <p:nvSpPr>
            <p:cNvPr id="37" name="Freeform 36">
              <a:extLst>
                <a:ext uri="{FF2B5EF4-FFF2-40B4-BE49-F238E27FC236}">
                  <a16:creationId xmlns:a16="http://schemas.microsoft.com/office/drawing/2014/main" id="{14064528-97FD-7749-874D-ACF937557BE6}"/>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pic>
          <p:nvPicPr>
            <p:cNvPr id="38" name="Graphic 37" descr="World with solid fill">
              <a:extLst>
                <a:ext uri="{FF2B5EF4-FFF2-40B4-BE49-F238E27FC236}">
                  <a16:creationId xmlns:a16="http://schemas.microsoft.com/office/drawing/2014/main" id="{12A458C2-5E00-384C-AEE9-611D13F54E0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04A90-494E-6CC5-345F-174B31C7D54E}"/>
              </a:ext>
            </a:extLst>
          </p:cNvPr>
          <p:cNvSpPr>
            <a:spLocks noGrp="1"/>
          </p:cNvSpPr>
          <p:nvPr>
            <p:ph type="body" sz="quarter" idx="18"/>
          </p:nvPr>
        </p:nvSpPr>
        <p:spPr>
          <a:xfrm>
            <a:off x="889496" y="1904878"/>
            <a:ext cx="5540412" cy="3466276"/>
          </a:xfrm>
        </p:spPr>
        <p:txBody>
          <a:bodyPr lIns="91440" tIns="45720" rIns="91440" bIns="45720" anchor="t"/>
          <a:lstStyle/>
          <a:p>
            <a:r>
              <a:rPr lang="tr-TR" dirty="0">
                <a:ea typeface="+mn-lt"/>
                <a:cs typeface="+mn-lt"/>
              </a:rPr>
              <a:t>Sonraki modülde tartışıldığı gibi, tasarım düşünme aşaması olarak... Fikrinizin işlevselliğini ve potansiyelini göstermek için bir prototip veya bir kavram haritası oluştur-</a:t>
            </a:r>
            <a:r>
              <a:rPr lang="tr-TR" dirty="0" err="1">
                <a:ea typeface="+mn-lt"/>
                <a:cs typeface="+mn-lt"/>
              </a:rPr>
              <a:t>mak</a:t>
            </a:r>
            <a:r>
              <a:rPr lang="tr-TR" dirty="0">
                <a:ea typeface="+mn-lt"/>
                <a:cs typeface="+mn-lt"/>
              </a:rPr>
              <a:t> oldukça faydalıdır. Bu somut temsil veya örnek, potansiyel paydaşların fikrinizi daha iyi anlamalarına ve görselleştirmelerine yardımcı olabilir. Ayrıca fikrinizin uygulanabilirliğini test etmenizi ve daha fazla kaynak yatırmadan önce gerekli ayarlamaları yapmanızı sağlar.</a:t>
            </a:r>
            <a:endParaRPr lang="tr-TR" dirty="0">
              <a:ea typeface="Calibri"/>
              <a:cs typeface="Calibri"/>
            </a:endParaRPr>
          </a:p>
        </p:txBody>
      </p:sp>
      <p:sp>
        <p:nvSpPr>
          <p:cNvPr id="3" name="Text Placeholder 2">
            <a:extLst>
              <a:ext uri="{FF2B5EF4-FFF2-40B4-BE49-F238E27FC236}">
                <a16:creationId xmlns:a16="http://schemas.microsoft.com/office/drawing/2014/main" id="{F2EB09C0-61EC-0587-669F-B3083D30CFCB}"/>
              </a:ext>
            </a:extLst>
          </p:cNvPr>
          <p:cNvSpPr>
            <a:spLocks noGrp="1"/>
          </p:cNvSpPr>
          <p:nvPr>
            <p:ph type="body" sz="quarter" idx="16"/>
          </p:nvPr>
        </p:nvSpPr>
        <p:spPr>
          <a:xfrm>
            <a:off x="685707" y="609520"/>
            <a:ext cx="5491932" cy="992652"/>
          </a:xfrm>
        </p:spPr>
        <p:txBody>
          <a:bodyPr lIns="91440" tIns="45720" rIns="91440" bIns="45720" anchor="t">
            <a:noAutofit/>
          </a:bodyPr>
          <a:lstStyle/>
          <a:p>
            <a:pPr algn="l" rtl="0"/>
            <a:r>
              <a:rPr lang="en-US" b="1" dirty="0"/>
              <a:t>5. Bir </a:t>
            </a:r>
            <a:r>
              <a:rPr lang="en-US" b="1" dirty="0" err="1"/>
              <a:t>prototip</a:t>
            </a:r>
            <a:r>
              <a:rPr lang="en-US" b="1" dirty="0"/>
              <a:t> </a:t>
            </a:r>
            <a:r>
              <a:rPr lang="en-US" b="1" dirty="0" err="1"/>
              <a:t>veya</a:t>
            </a:r>
            <a:r>
              <a:rPr lang="en-US" b="1" dirty="0"/>
              <a:t> </a:t>
            </a:r>
            <a:r>
              <a:rPr lang="en-US" b="1" dirty="0" err="1"/>
              <a:t>kavram</a:t>
            </a:r>
            <a:r>
              <a:rPr lang="en-US" b="1" dirty="0"/>
              <a:t> </a:t>
            </a:r>
            <a:r>
              <a:rPr lang="en-US" b="1" dirty="0" err="1"/>
              <a:t>haritası</a:t>
            </a:r>
            <a:r>
              <a:rPr lang="en-US" b="1" dirty="0"/>
              <a:t> </a:t>
            </a:r>
            <a:r>
              <a:rPr lang="en-US" b="1" dirty="0" err="1"/>
              <a:t>oluşturun</a:t>
            </a:r>
            <a:endParaRPr lang="en-US" b="1" dirty="0" err="1">
              <a:ea typeface="Calibri"/>
              <a:cs typeface="Calibri"/>
            </a:endParaRPr>
          </a:p>
          <a:p>
            <a:pPr algn="l" rtl="0"/>
            <a:endParaRPr lang="en-IE"/>
          </a:p>
        </p:txBody>
      </p:sp>
      <p:pic>
        <p:nvPicPr>
          <p:cNvPr id="7" name="Picture Placeholder 6" descr="Group of cups of food">
            <a:extLst>
              <a:ext uri="{FF2B5EF4-FFF2-40B4-BE49-F238E27FC236}">
                <a16:creationId xmlns:a16="http://schemas.microsoft.com/office/drawing/2014/main" id="{A6E81C97-C131-580F-1B9F-D89D90B42B02}"/>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p:blipFill>
        <p:spPr>
          <a:xfrm>
            <a:off x="6545263" y="1452563"/>
            <a:ext cx="5646737" cy="4656137"/>
          </a:xfrm>
        </p:spPr>
      </p:pic>
      <p:pic>
        <p:nvPicPr>
          <p:cNvPr id="5" name="Picture 4">
            <a:extLst>
              <a:ext uri="{FF2B5EF4-FFF2-40B4-BE49-F238E27FC236}">
                <a16:creationId xmlns:a16="http://schemas.microsoft.com/office/drawing/2014/main" id="{A6EB7987-E3CC-403A-48FE-9D20E89BF851}"/>
              </a:ext>
            </a:extLst>
          </p:cNvPr>
          <p:cNvPicPr>
            <a:picLocks noChangeAspect="1"/>
          </p:cNvPicPr>
          <p:nvPr/>
        </p:nvPicPr>
        <p:blipFill>
          <a:blip r:embed="rId4"/>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143083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04A90-494E-6CC5-345F-174B31C7D54E}"/>
              </a:ext>
            </a:extLst>
          </p:cNvPr>
          <p:cNvSpPr>
            <a:spLocks noGrp="1"/>
          </p:cNvSpPr>
          <p:nvPr>
            <p:ph type="body" sz="quarter" idx="18"/>
          </p:nvPr>
        </p:nvSpPr>
        <p:spPr>
          <a:xfrm>
            <a:off x="743214" y="1892435"/>
            <a:ext cx="5708930" cy="3776392"/>
          </a:xfrm>
        </p:spPr>
        <p:txBody>
          <a:bodyPr lIns="91440" tIns="45720" rIns="91440" bIns="45720" anchor="t"/>
          <a:lstStyle/>
          <a:p>
            <a:r>
              <a:rPr lang="tr-TR" dirty="0"/>
              <a:t>Fikrinizin ölçeklenebilirliğini ve pazar potansiyelini dikkate almak önemlidir. Ürününüzün büyüme potansiyelini ve belli bir müşteriyi çekme potansiyeline sahip olup olmadığını değerlendirin. İş modelinizin pazar büyüklüğünü, potansiyel gelir imkanı ve uzun vadeli sürdürülebilirliğini değerlendirin. </a:t>
            </a:r>
            <a:r>
              <a:rPr lang="tr-TR" b="1" dirty="0"/>
              <a:t>Hem uygulanabilir hem de gerçekleştirilebilir olmak, iş geliştirme için kritik öneme sahiptir</a:t>
            </a:r>
            <a:r>
              <a:rPr lang="tr-TR" dirty="0"/>
              <a:t>.</a:t>
            </a:r>
            <a:endParaRPr lang="tr-TR" dirty="0">
              <a:ea typeface="Calibri"/>
              <a:cs typeface="Calibri"/>
            </a:endParaRPr>
          </a:p>
        </p:txBody>
      </p:sp>
      <p:sp>
        <p:nvSpPr>
          <p:cNvPr id="3" name="Text Placeholder 2">
            <a:extLst>
              <a:ext uri="{FF2B5EF4-FFF2-40B4-BE49-F238E27FC236}">
                <a16:creationId xmlns:a16="http://schemas.microsoft.com/office/drawing/2014/main" id="{F2EB09C0-61EC-0587-669F-B3083D30CFCB}"/>
              </a:ext>
            </a:extLst>
          </p:cNvPr>
          <p:cNvSpPr>
            <a:spLocks noGrp="1"/>
          </p:cNvSpPr>
          <p:nvPr>
            <p:ph type="body" sz="quarter" idx="16"/>
          </p:nvPr>
        </p:nvSpPr>
        <p:spPr>
          <a:xfrm>
            <a:off x="712287" y="600659"/>
            <a:ext cx="5646737" cy="992652"/>
          </a:xfrm>
        </p:spPr>
        <p:txBody>
          <a:bodyPr/>
          <a:lstStyle/>
          <a:p>
            <a:pPr algn="l" rtl="0"/>
            <a:r>
              <a:rPr lang="en-US" b="1" dirty="0"/>
              <a:t>6. </a:t>
            </a:r>
            <a:r>
              <a:rPr lang="en-US" b="1" dirty="0" err="1"/>
              <a:t>Ölçeklenebilirliği</a:t>
            </a:r>
            <a:r>
              <a:rPr lang="en-US" b="1" dirty="0"/>
              <a:t> </a:t>
            </a:r>
            <a:r>
              <a:rPr lang="en-US" b="1" dirty="0" err="1"/>
              <a:t>ve</a:t>
            </a:r>
            <a:r>
              <a:rPr lang="en-US" b="1" dirty="0"/>
              <a:t> </a:t>
            </a:r>
            <a:r>
              <a:rPr lang="en-US" b="1" dirty="0" err="1"/>
              <a:t>pazar</a:t>
            </a:r>
            <a:r>
              <a:rPr lang="en-US" b="1" dirty="0"/>
              <a:t> </a:t>
            </a:r>
            <a:r>
              <a:rPr lang="en-US" b="1" dirty="0" err="1"/>
              <a:t>potansiyelini</a:t>
            </a:r>
            <a:r>
              <a:rPr lang="en-US" b="1" dirty="0"/>
              <a:t> </a:t>
            </a:r>
            <a:r>
              <a:rPr lang="en-US" b="1" dirty="0" err="1"/>
              <a:t>değerlendirin</a:t>
            </a:r>
            <a:endParaRPr lang="en-IE" b="1" dirty="0"/>
          </a:p>
          <a:p>
            <a:pPr algn="l" rtl="0"/>
            <a:endParaRPr lang="en-IE" dirty="0"/>
          </a:p>
        </p:txBody>
      </p:sp>
      <p:pic>
        <p:nvPicPr>
          <p:cNvPr id="7" name="Picture Placeholder 6" descr="3D stairs design">
            <a:extLst>
              <a:ext uri="{FF2B5EF4-FFF2-40B4-BE49-F238E27FC236}">
                <a16:creationId xmlns:a16="http://schemas.microsoft.com/office/drawing/2014/main" id="{A6E81C97-C131-580F-1B9F-D89D90B42B02}"/>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p:blipFill>
        <p:spPr>
          <a:xfrm>
            <a:off x="6545263" y="1452563"/>
            <a:ext cx="5646737" cy="4656137"/>
          </a:xfrm>
        </p:spPr>
      </p:pic>
      <p:pic>
        <p:nvPicPr>
          <p:cNvPr id="5" name="Picture 4">
            <a:extLst>
              <a:ext uri="{FF2B5EF4-FFF2-40B4-BE49-F238E27FC236}">
                <a16:creationId xmlns:a16="http://schemas.microsoft.com/office/drawing/2014/main" id="{A6EB7987-E3CC-403A-48FE-9D20E89BF851}"/>
              </a:ext>
            </a:extLst>
          </p:cNvPr>
          <p:cNvPicPr>
            <a:picLocks noChangeAspect="1"/>
          </p:cNvPicPr>
          <p:nvPr/>
        </p:nvPicPr>
        <p:blipFill>
          <a:blip r:embed="rId4"/>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412432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C69ACD-6A12-F3DB-F5B2-BA8457782D4A}"/>
              </a:ext>
            </a:extLst>
          </p:cNvPr>
          <p:cNvSpPr>
            <a:spLocks noGrp="1"/>
          </p:cNvSpPr>
          <p:nvPr>
            <p:ph type="body" sz="quarter" idx="16"/>
          </p:nvPr>
        </p:nvSpPr>
        <p:spPr/>
        <p:txBody>
          <a:bodyPr lIns="91440" tIns="45720" rIns="91440" bIns="45720" anchor="t">
            <a:normAutofit/>
          </a:bodyPr>
          <a:lstStyle/>
          <a:p>
            <a:r>
              <a:rPr lang="en-IE"/>
              <a:t>AKILLI (SMART)</a:t>
            </a:r>
            <a:endParaRPr lang="en-US"/>
          </a:p>
          <a:p>
            <a:r>
              <a:rPr lang="en-IE"/>
              <a:t>HEDEFLER</a:t>
            </a:r>
          </a:p>
        </p:txBody>
      </p:sp>
      <p:sp>
        <p:nvSpPr>
          <p:cNvPr id="3" name="Text Placeholder 2">
            <a:extLst>
              <a:ext uri="{FF2B5EF4-FFF2-40B4-BE49-F238E27FC236}">
                <a16:creationId xmlns:a16="http://schemas.microsoft.com/office/drawing/2014/main" id="{F19BE775-A9E3-32FA-AE13-1F199E2C8479}"/>
              </a:ext>
            </a:extLst>
          </p:cNvPr>
          <p:cNvSpPr>
            <a:spLocks noGrp="1"/>
          </p:cNvSpPr>
          <p:nvPr>
            <p:ph type="body" sz="quarter" idx="17"/>
          </p:nvPr>
        </p:nvSpPr>
        <p:spPr>
          <a:xfrm>
            <a:off x="3991134" y="1670479"/>
            <a:ext cx="2066906" cy="582221"/>
          </a:xfrm>
        </p:spPr>
        <p:txBody>
          <a:bodyPr/>
          <a:lstStyle/>
          <a:p>
            <a:pPr algn="l" rtl="0"/>
            <a:r>
              <a:rPr lang="en-IE"/>
              <a:t>02</a:t>
            </a:r>
          </a:p>
        </p:txBody>
      </p:sp>
    </p:spTree>
    <p:extLst>
      <p:ext uri="{BB962C8B-B14F-4D97-AF65-F5344CB8AC3E}">
        <p14:creationId xmlns:p14="http://schemas.microsoft.com/office/powerpoint/2010/main" val="4001153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DE792F-162A-2E17-1B21-F1F1622FF933}"/>
              </a:ext>
            </a:extLst>
          </p:cNvPr>
          <p:cNvSpPr>
            <a:spLocks noGrp="1"/>
          </p:cNvSpPr>
          <p:nvPr>
            <p:ph type="body" sz="quarter" idx="28"/>
          </p:nvPr>
        </p:nvSpPr>
        <p:spPr>
          <a:xfrm>
            <a:off x="646044" y="1296611"/>
            <a:ext cx="5284908" cy="4990565"/>
          </a:xfrm>
        </p:spPr>
        <p:txBody>
          <a:bodyPr lIns="91440" tIns="45720" rIns="91440" bIns="45720" anchor="t"/>
          <a:lstStyle/>
          <a:p>
            <a:r>
              <a:rPr lang="en-US" sz="2200" dirty="0" err="1"/>
              <a:t>Somut</a:t>
            </a:r>
            <a:r>
              <a:rPr lang="en-US" sz="2200" dirty="0"/>
              <a:t> </a:t>
            </a:r>
            <a:r>
              <a:rPr lang="en-US" sz="2200" dirty="0" err="1"/>
              <a:t>hedefler</a:t>
            </a:r>
            <a:r>
              <a:rPr lang="en-US" sz="2200" dirty="0"/>
              <a:t> </a:t>
            </a:r>
            <a:r>
              <a:rPr lang="en-US" sz="2200" dirty="0" err="1"/>
              <a:t>olmadan</a:t>
            </a:r>
            <a:r>
              <a:rPr lang="en-US" sz="2200" dirty="0"/>
              <a:t> </a:t>
            </a:r>
            <a:r>
              <a:rPr lang="en-US" sz="2200" dirty="0" err="1"/>
              <a:t>değişmek</a:t>
            </a:r>
            <a:r>
              <a:rPr lang="en-US" sz="2200" dirty="0"/>
              <a:t> </a:t>
            </a:r>
            <a:r>
              <a:rPr lang="en-US" sz="2200" dirty="0" err="1"/>
              <a:t>veya</a:t>
            </a:r>
            <a:r>
              <a:rPr lang="en-US" sz="2200" dirty="0"/>
              <a:t> </a:t>
            </a:r>
            <a:r>
              <a:rPr lang="en-US" sz="2200" dirty="0" err="1"/>
              <a:t>iyileştirmek</a:t>
            </a:r>
            <a:r>
              <a:rPr lang="en-US" sz="2200" dirty="0"/>
              <a:t> </a:t>
            </a:r>
            <a:r>
              <a:rPr lang="en-US" sz="2200" dirty="0" err="1"/>
              <a:t>zordur</a:t>
            </a:r>
            <a:r>
              <a:rPr lang="en-US" sz="2200" dirty="0"/>
              <a:t>. </a:t>
            </a:r>
            <a:r>
              <a:rPr lang="en-US" sz="2200" dirty="0" err="1"/>
              <a:t>Akıllık</a:t>
            </a:r>
            <a:r>
              <a:rPr lang="en-US" sz="2200" dirty="0"/>
              <a:t> (SMART) </a:t>
            </a:r>
            <a:r>
              <a:rPr lang="en-US" sz="2200" dirty="0" err="1"/>
              <a:t>hedefler</a:t>
            </a:r>
            <a:r>
              <a:rPr lang="en-US" sz="2200" dirty="0"/>
              <a:t>, </a:t>
            </a:r>
            <a:r>
              <a:rPr lang="en-US" sz="2200" dirty="0" err="1"/>
              <a:t>adını</a:t>
            </a:r>
            <a:r>
              <a:rPr lang="en-US" sz="2200" dirty="0"/>
              <a:t> </a:t>
            </a:r>
            <a:r>
              <a:rPr lang="en-US" sz="2200" dirty="0" err="1"/>
              <a:t>İngilizce</a:t>
            </a:r>
            <a:r>
              <a:rPr lang="en-US" sz="2200" dirty="0"/>
              <a:t> </a:t>
            </a:r>
            <a:r>
              <a:rPr lang="en-US" sz="2200" dirty="0" err="1"/>
              <a:t>olan</a:t>
            </a:r>
            <a:r>
              <a:rPr lang="en-US" sz="2200" dirty="0"/>
              <a:t> </a:t>
            </a:r>
            <a:r>
              <a:rPr lang="en-US" sz="2200" dirty="0" err="1"/>
              <a:t>beş</a:t>
            </a:r>
            <a:r>
              <a:rPr lang="en-US" sz="2200" dirty="0"/>
              <a:t> </a:t>
            </a:r>
            <a:r>
              <a:rPr lang="en-US" sz="2200" dirty="0" err="1"/>
              <a:t>değişkenin</a:t>
            </a:r>
            <a:r>
              <a:rPr lang="en-US" sz="2200" dirty="0"/>
              <a:t> ilk </a:t>
            </a:r>
            <a:r>
              <a:rPr lang="en-US" sz="2200" dirty="0" err="1"/>
              <a:t>harflerinden</a:t>
            </a:r>
            <a:r>
              <a:rPr lang="en-US" sz="2200" dirty="0"/>
              <a:t> </a:t>
            </a:r>
            <a:r>
              <a:rPr lang="en-US" sz="2200" dirty="0" err="1"/>
              <a:t>almaktadır</a:t>
            </a:r>
            <a:r>
              <a:rPr lang="en-US" sz="2200" dirty="0"/>
              <a:t>. </a:t>
            </a:r>
            <a:endParaRPr lang="en-US" sz="2200" dirty="0">
              <a:cs typeface="Calibri"/>
            </a:endParaRPr>
          </a:p>
          <a:p>
            <a:r>
              <a:rPr lang="en-US" sz="2200" dirty="0" err="1"/>
              <a:t>Akıllı</a:t>
            </a:r>
            <a:r>
              <a:rPr lang="en-US" sz="2200" dirty="0"/>
              <a:t> </a:t>
            </a:r>
            <a:r>
              <a:rPr lang="en-US" sz="2200" dirty="0" err="1"/>
              <a:t>hedefler</a:t>
            </a:r>
            <a:r>
              <a:rPr lang="en-US" sz="2200" dirty="0"/>
              <a:t> </a:t>
            </a:r>
            <a:r>
              <a:rPr lang="en-US" sz="2200" dirty="0" err="1"/>
              <a:t>içerdiği</a:t>
            </a:r>
            <a:r>
              <a:rPr lang="en-US" sz="2200" dirty="0"/>
              <a:t> </a:t>
            </a:r>
            <a:r>
              <a:rPr lang="en-US" sz="2200" dirty="0" err="1"/>
              <a:t>beş</a:t>
            </a:r>
            <a:r>
              <a:rPr lang="en-US" sz="2200" dirty="0"/>
              <a:t> </a:t>
            </a:r>
            <a:r>
              <a:rPr lang="en-US" sz="2200" dirty="0" err="1"/>
              <a:t>unsurla</a:t>
            </a:r>
            <a:r>
              <a:rPr lang="en-US" sz="2200" dirty="0"/>
              <a:t>, </a:t>
            </a:r>
            <a:r>
              <a:rPr lang="en-US" sz="2200" b="1" dirty="0" err="1"/>
              <a:t>netliği</a:t>
            </a:r>
            <a:r>
              <a:rPr lang="en-US" sz="2200" b="1" dirty="0"/>
              <a:t> </a:t>
            </a:r>
            <a:r>
              <a:rPr lang="en-US" sz="2200" b="1" dirty="0" err="1"/>
              <a:t>artırmayı</a:t>
            </a:r>
            <a:r>
              <a:rPr lang="en-US" sz="2200" dirty="0"/>
              <a:t>, </a:t>
            </a:r>
            <a:r>
              <a:rPr lang="en-US" sz="2200" b="1" dirty="0" err="1"/>
              <a:t>odaklanmanıza</a:t>
            </a:r>
            <a:r>
              <a:rPr lang="en-US" sz="2200" b="1" dirty="0"/>
              <a:t>, </a:t>
            </a:r>
            <a:r>
              <a:rPr lang="en-US" sz="2200" b="1" dirty="0" err="1"/>
              <a:t>hedefleri</a:t>
            </a:r>
            <a:r>
              <a:rPr lang="en-US" sz="2200" b="1" dirty="0"/>
              <a:t> </a:t>
            </a:r>
            <a:r>
              <a:rPr lang="en-US" sz="2200" b="1" dirty="0" err="1"/>
              <a:t>izlemenize</a:t>
            </a:r>
            <a:r>
              <a:rPr lang="en-US" sz="2200" b="1" dirty="0"/>
              <a:t> </a:t>
            </a:r>
            <a:r>
              <a:rPr lang="en-US" sz="2200" b="1" dirty="0" err="1"/>
              <a:t>ve</a:t>
            </a:r>
            <a:r>
              <a:rPr lang="en-US" sz="2200" b="1" dirty="0"/>
              <a:t> </a:t>
            </a:r>
            <a:r>
              <a:rPr lang="en-US" sz="2200" b="1" dirty="0" err="1"/>
              <a:t>yeniden</a:t>
            </a:r>
            <a:r>
              <a:rPr lang="en-US" sz="2200" b="1" dirty="0"/>
              <a:t> </a:t>
            </a:r>
            <a:r>
              <a:rPr lang="en-US" sz="2200" b="1" dirty="0" err="1"/>
              <a:t>değerlendirmenize</a:t>
            </a:r>
            <a:r>
              <a:rPr lang="en-US" sz="2200" b="1" dirty="0"/>
              <a:t> </a:t>
            </a:r>
            <a:r>
              <a:rPr lang="en-US" sz="2200" b="1" dirty="0" err="1"/>
              <a:t>yardımcı</a:t>
            </a:r>
            <a:r>
              <a:rPr lang="en-US" sz="2200" b="1" dirty="0"/>
              <a:t> </a:t>
            </a:r>
            <a:r>
              <a:rPr lang="en-US" sz="2200" b="1" dirty="0" err="1"/>
              <a:t>olmayı</a:t>
            </a:r>
            <a:r>
              <a:rPr lang="en-US" sz="2200" b="1" dirty="0"/>
              <a:t> </a:t>
            </a:r>
            <a:r>
              <a:rPr lang="en-US" sz="2200" dirty="0" err="1"/>
              <a:t>amaçlar</a:t>
            </a:r>
            <a:r>
              <a:rPr lang="en-US" sz="2200" dirty="0"/>
              <a:t>. Bu </a:t>
            </a:r>
            <a:r>
              <a:rPr lang="en-US" sz="2200" dirty="0" err="1"/>
              <a:t>çerçeve</a:t>
            </a:r>
            <a:r>
              <a:rPr lang="en-US" sz="2200" dirty="0"/>
              <a:t>, </a:t>
            </a:r>
            <a:r>
              <a:rPr lang="en-US" sz="2200" dirty="0" err="1"/>
              <a:t>etkili</a:t>
            </a:r>
            <a:r>
              <a:rPr lang="en-US" sz="2200" dirty="0"/>
              <a:t> </a:t>
            </a:r>
            <a:r>
              <a:rPr lang="en-US" sz="2200" dirty="0" err="1"/>
              <a:t>proje</a:t>
            </a:r>
            <a:r>
              <a:rPr lang="en-US" sz="2200" dirty="0"/>
              <a:t> </a:t>
            </a:r>
            <a:r>
              <a:rPr lang="en-US" sz="2200" dirty="0" err="1"/>
              <a:t>yönetimini</a:t>
            </a:r>
            <a:r>
              <a:rPr lang="en-US" sz="2200" dirty="0"/>
              <a:t> </a:t>
            </a:r>
            <a:r>
              <a:rPr lang="en-US" sz="2200" dirty="0" err="1"/>
              <a:t>uygulamak</a:t>
            </a:r>
            <a:r>
              <a:rPr lang="en-US" sz="2200" dirty="0"/>
              <a:t> </a:t>
            </a:r>
            <a:r>
              <a:rPr lang="en-US" sz="2200" dirty="0" err="1"/>
              <a:t>için</a:t>
            </a:r>
            <a:r>
              <a:rPr lang="en-US" sz="2200" dirty="0"/>
              <a:t> </a:t>
            </a:r>
            <a:r>
              <a:rPr lang="en-US" sz="2200" dirty="0" err="1"/>
              <a:t>yararlı</a:t>
            </a:r>
            <a:r>
              <a:rPr lang="en-US" sz="2200" dirty="0"/>
              <a:t> </a:t>
            </a:r>
            <a:r>
              <a:rPr lang="en-US" sz="2200" dirty="0" err="1"/>
              <a:t>olabilir</a:t>
            </a:r>
            <a:r>
              <a:rPr lang="en-US" sz="2200" dirty="0"/>
              <a:t>.</a:t>
            </a:r>
            <a:endParaRPr lang="en-US" sz="2200" dirty="0">
              <a:cs typeface="Calibri"/>
            </a:endParaRPr>
          </a:p>
          <a:p>
            <a:r>
              <a:rPr lang="en-US" sz="2200" dirty="0"/>
              <a:t>SMART </a:t>
            </a:r>
            <a:r>
              <a:rPr lang="en-US" sz="2200" dirty="0" err="1"/>
              <a:t>hedeflerinin</a:t>
            </a:r>
            <a:r>
              <a:rPr lang="en-US" sz="2200" dirty="0"/>
              <a:t> </a:t>
            </a:r>
            <a:r>
              <a:rPr lang="en-US" sz="2200" dirty="0" err="1"/>
              <a:t>beş</a:t>
            </a:r>
            <a:r>
              <a:rPr lang="en-US" sz="2200" dirty="0"/>
              <a:t> </a:t>
            </a:r>
            <a:r>
              <a:rPr lang="en-US" sz="2200" dirty="0" err="1"/>
              <a:t>yönü</a:t>
            </a:r>
            <a:r>
              <a:rPr lang="en-US" sz="2200" dirty="0"/>
              <a:t> </a:t>
            </a:r>
            <a:r>
              <a:rPr lang="en-US" sz="2200" dirty="0" err="1"/>
              <a:t>şunlardır</a:t>
            </a:r>
            <a:r>
              <a:rPr lang="en-US" sz="2200" dirty="0"/>
              <a:t> </a:t>
            </a:r>
            <a:endParaRPr lang="en-US" sz="2200" dirty="0">
              <a:cs typeface="Calibri"/>
            </a:endParaRPr>
          </a:p>
          <a:p>
            <a:pPr algn="ctr"/>
            <a:r>
              <a:rPr lang="en-US" sz="2200" dirty="0" err="1"/>
              <a:t>Şimdi</a:t>
            </a:r>
            <a:r>
              <a:rPr lang="en-US" sz="2200" dirty="0"/>
              <a:t> </a:t>
            </a:r>
            <a:r>
              <a:rPr lang="en-US" sz="2200" dirty="0" err="1"/>
              <a:t>gelin</a:t>
            </a:r>
            <a:r>
              <a:rPr lang="en-US" sz="2200" dirty="0"/>
              <a:t> </a:t>
            </a:r>
            <a:r>
              <a:rPr lang="en-US" sz="2200" dirty="0" err="1"/>
              <a:t>akıllı</a:t>
            </a:r>
            <a:r>
              <a:rPr lang="en-US" sz="2200" dirty="0"/>
              <a:t> </a:t>
            </a:r>
            <a:r>
              <a:rPr lang="en-US" sz="2200" dirty="0" err="1"/>
              <a:t>hedeflerin</a:t>
            </a:r>
            <a:r>
              <a:rPr lang="en-US" sz="2200" dirty="0"/>
              <a:t> </a:t>
            </a:r>
            <a:r>
              <a:rPr lang="en-US" sz="2200" dirty="0" err="1"/>
              <a:t>neler</a:t>
            </a:r>
            <a:r>
              <a:rPr lang="en-US" sz="2200" dirty="0"/>
              <a:t> </a:t>
            </a:r>
            <a:r>
              <a:rPr lang="en-US" sz="2200" dirty="0" err="1"/>
              <a:t>olduğunu</a:t>
            </a:r>
            <a:r>
              <a:rPr lang="en-US" sz="2200" dirty="0"/>
              <a:t> </a:t>
            </a:r>
            <a:r>
              <a:rPr lang="en-US" sz="2200" dirty="0" err="1"/>
              <a:t>ve</a:t>
            </a:r>
            <a:r>
              <a:rPr lang="en-US" sz="2200" dirty="0"/>
              <a:t> </a:t>
            </a:r>
            <a:r>
              <a:rPr lang="en-US" sz="2200" dirty="0" err="1"/>
              <a:t>ekibinize</a:t>
            </a:r>
            <a:r>
              <a:rPr lang="en-US" sz="2200" dirty="0"/>
              <a:t> </a:t>
            </a:r>
            <a:r>
              <a:rPr lang="en-US" sz="2200" dirty="0" err="1"/>
              <a:t>ve</a:t>
            </a:r>
            <a:r>
              <a:rPr lang="en-US" sz="2200" dirty="0"/>
              <a:t> </a:t>
            </a:r>
            <a:r>
              <a:rPr lang="en-US" sz="2200" dirty="0" err="1"/>
              <a:t>gıda</a:t>
            </a:r>
            <a:r>
              <a:rPr lang="en-US" sz="2200" dirty="0"/>
              <a:t> </a:t>
            </a:r>
            <a:r>
              <a:rPr lang="en-US" sz="2200" dirty="0" err="1"/>
              <a:t>işletmenize</a:t>
            </a:r>
            <a:r>
              <a:rPr lang="en-US" sz="2200" dirty="0"/>
              <a:t> </a:t>
            </a:r>
            <a:r>
              <a:rPr lang="en-US" sz="2200" dirty="0" err="1"/>
              <a:t>nasıl</a:t>
            </a:r>
            <a:r>
              <a:rPr lang="en-US" sz="2200" dirty="0"/>
              <a:t>  </a:t>
            </a:r>
            <a:r>
              <a:rPr lang="en-US" sz="2200" dirty="0" err="1"/>
              <a:t>yardımcı</a:t>
            </a:r>
            <a:r>
              <a:rPr lang="en-US" sz="2200" dirty="0"/>
              <a:t> </a:t>
            </a:r>
            <a:r>
              <a:rPr lang="en-US" sz="2200" dirty="0" err="1"/>
              <a:t>olabileceklerini</a:t>
            </a:r>
            <a:r>
              <a:rPr lang="en-US" sz="2200" dirty="0"/>
              <a:t> </a:t>
            </a:r>
            <a:r>
              <a:rPr lang="en-US" sz="2200" dirty="0" err="1"/>
              <a:t>keşfedelim</a:t>
            </a:r>
            <a:r>
              <a:rPr lang="en-US" sz="2200" dirty="0"/>
              <a:t>.</a:t>
            </a:r>
            <a:endParaRPr lang="en-IE" sz="2200" dirty="0">
              <a:cs typeface="Calibri"/>
            </a:endParaRPr>
          </a:p>
        </p:txBody>
      </p:sp>
      <p:sp>
        <p:nvSpPr>
          <p:cNvPr id="5" name="Text Placeholder 4">
            <a:extLst>
              <a:ext uri="{FF2B5EF4-FFF2-40B4-BE49-F238E27FC236}">
                <a16:creationId xmlns:a16="http://schemas.microsoft.com/office/drawing/2014/main" id="{7BEC7770-652D-EEE9-1BE3-74BC1A8CD6B1}"/>
              </a:ext>
            </a:extLst>
          </p:cNvPr>
          <p:cNvSpPr>
            <a:spLocks noGrp="1"/>
          </p:cNvSpPr>
          <p:nvPr>
            <p:ph type="body" sz="quarter" idx="29"/>
          </p:nvPr>
        </p:nvSpPr>
        <p:spPr>
          <a:xfrm>
            <a:off x="6013885" y="1911837"/>
            <a:ext cx="700387" cy="689518"/>
          </a:xfrm>
        </p:spPr>
        <p:txBody>
          <a:bodyPr/>
          <a:lstStyle/>
          <a:p>
            <a:pPr algn="l" rtl="0"/>
            <a:r>
              <a:rPr lang="en-IE" sz="4800" b="1">
                <a:solidFill>
                  <a:srgbClr val="F79037"/>
                </a:solidFill>
                <a:effectLst>
                  <a:outerShdw blurRad="38100" dist="38100" dir="2700000" algn="tl">
                    <a:srgbClr val="000000">
                      <a:alpha val="43137"/>
                    </a:srgbClr>
                  </a:outerShdw>
                </a:effectLst>
              </a:rPr>
              <a:t>S</a:t>
            </a:r>
          </a:p>
        </p:txBody>
      </p:sp>
      <p:sp>
        <p:nvSpPr>
          <p:cNvPr id="6" name="Text Placeholder 5">
            <a:extLst>
              <a:ext uri="{FF2B5EF4-FFF2-40B4-BE49-F238E27FC236}">
                <a16:creationId xmlns:a16="http://schemas.microsoft.com/office/drawing/2014/main" id="{0FAA8647-EBDD-5F08-53DE-79C6B45D7E0B}"/>
              </a:ext>
            </a:extLst>
          </p:cNvPr>
          <p:cNvSpPr>
            <a:spLocks noGrp="1"/>
          </p:cNvSpPr>
          <p:nvPr>
            <p:ph type="body" sz="quarter" idx="30"/>
          </p:nvPr>
        </p:nvSpPr>
        <p:spPr>
          <a:xfrm>
            <a:off x="6950555" y="1911837"/>
            <a:ext cx="4465067" cy="689519"/>
          </a:xfrm>
        </p:spPr>
        <p:txBody>
          <a:bodyPr lIns="91440" tIns="45720" rIns="91440" bIns="45720" anchor="ctr">
            <a:noAutofit/>
          </a:bodyPr>
          <a:lstStyle/>
          <a:p>
            <a:r>
              <a:rPr lang="en-IE" b="1"/>
              <a:t>BELİRLİ </a:t>
            </a:r>
            <a:r>
              <a:rPr lang="en-IE" sz="1600" b="1"/>
              <a:t>(Specific)</a:t>
            </a:r>
          </a:p>
        </p:txBody>
      </p:sp>
      <p:sp>
        <p:nvSpPr>
          <p:cNvPr id="7" name="Text Placeholder 6">
            <a:extLst>
              <a:ext uri="{FF2B5EF4-FFF2-40B4-BE49-F238E27FC236}">
                <a16:creationId xmlns:a16="http://schemas.microsoft.com/office/drawing/2014/main" id="{12E4B3FE-B96D-0493-B7B0-137944BBA52B}"/>
              </a:ext>
            </a:extLst>
          </p:cNvPr>
          <p:cNvSpPr>
            <a:spLocks noGrp="1"/>
          </p:cNvSpPr>
          <p:nvPr>
            <p:ph type="body" sz="quarter" idx="31"/>
          </p:nvPr>
        </p:nvSpPr>
        <p:spPr>
          <a:xfrm>
            <a:off x="6020464" y="2826824"/>
            <a:ext cx="700387" cy="689518"/>
          </a:xfrm>
        </p:spPr>
        <p:txBody>
          <a:bodyPr/>
          <a:lstStyle/>
          <a:p>
            <a:pPr algn="l" rtl="0"/>
            <a:r>
              <a:rPr lang="en-IE" sz="4800" b="1">
                <a:solidFill>
                  <a:srgbClr val="F79037"/>
                </a:solidFill>
                <a:effectLst>
                  <a:outerShdw blurRad="38100" dist="38100" dir="2700000" algn="tl">
                    <a:srgbClr val="000000">
                      <a:alpha val="43137"/>
                    </a:srgbClr>
                  </a:outerShdw>
                </a:effectLst>
              </a:rPr>
              <a:t>M</a:t>
            </a:r>
          </a:p>
        </p:txBody>
      </p:sp>
      <p:sp>
        <p:nvSpPr>
          <p:cNvPr id="8" name="Text Placeholder 7">
            <a:extLst>
              <a:ext uri="{FF2B5EF4-FFF2-40B4-BE49-F238E27FC236}">
                <a16:creationId xmlns:a16="http://schemas.microsoft.com/office/drawing/2014/main" id="{1B60E6E3-7910-4842-C71E-E8A3C0DBD518}"/>
              </a:ext>
            </a:extLst>
          </p:cNvPr>
          <p:cNvSpPr>
            <a:spLocks noGrp="1"/>
          </p:cNvSpPr>
          <p:nvPr>
            <p:ph type="body" sz="quarter" idx="32"/>
          </p:nvPr>
        </p:nvSpPr>
        <p:spPr>
          <a:xfrm>
            <a:off x="6957134" y="2826824"/>
            <a:ext cx="4465067" cy="689519"/>
          </a:xfrm>
        </p:spPr>
        <p:txBody>
          <a:bodyPr lIns="91440" tIns="45720" rIns="91440" bIns="45720" anchor="ctr">
            <a:noAutofit/>
          </a:bodyPr>
          <a:lstStyle/>
          <a:p>
            <a:r>
              <a:rPr lang="en-IE" b="1"/>
              <a:t>ÖLÇÜLEBİLİR </a:t>
            </a:r>
            <a:r>
              <a:rPr lang="en-IE" sz="1600" b="1"/>
              <a:t>(Measurable)</a:t>
            </a:r>
          </a:p>
        </p:txBody>
      </p:sp>
      <p:sp>
        <p:nvSpPr>
          <p:cNvPr id="9" name="Text Placeholder 8">
            <a:extLst>
              <a:ext uri="{FF2B5EF4-FFF2-40B4-BE49-F238E27FC236}">
                <a16:creationId xmlns:a16="http://schemas.microsoft.com/office/drawing/2014/main" id="{F30591B3-96A3-D172-51BF-2193FD8F49CB}"/>
              </a:ext>
            </a:extLst>
          </p:cNvPr>
          <p:cNvSpPr>
            <a:spLocks noGrp="1"/>
          </p:cNvSpPr>
          <p:nvPr>
            <p:ph type="body" sz="quarter" idx="33"/>
          </p:nvPr>
        </p:nvSpPr>
        <p:spPr>
          <a:xfrm>
            <a:off x="6042167" y="3741812"/>
            <a:ext cx="700387" cy="689518"/>
          </a:xfrm>
        </p:spPr>
        <p:txBody>
          <a:bodyPr/>
          <a:lstStyle/>
          <a:p>
            <a:pPr algn="l" rtl="0"/>
            <a:r>
              <a:rPr lang="en-IE" sz="4800" b="1">
                <a:solidFill>
                  <a:srgbClr val="F79037"/>
                </a:solidFill>
                <a:effectLst>
                  <a:outerShdw blurRad="38100" dist="38100" dir="2700000" algn="tl">
                    <a:srgbClr val="000000">
                      <a:alpha val="43137"/>
                    </a:srgbClr>
                  </a:outerShdw>
                </a:effectLst>
              </a:rPr>
              <a:t>A</a:t>
            </a:r>
          </a:p>
        </p:txBody>
      </p:sp>
      <p:sp>
        <p:nvSpPr>
          <p:cNvPr id="10" name="Text Placeholder 9">
            <a:extLst>
              <a:ext uri="{FF2B5EF4-FFF2-40B4-BE49-F238E27FC236}">
                <a16:creationId xmlns:a16="http://schemas.microsoft.com/office/drawing/2014/main" id="{B682DAA0-870C-5FCA-49FC-37BAFBC4A7C2}"/>
              </a:ext>
            </a:extLst>
          </p:cNvPr>
          <p:cNvSpPr>
            <a:spLocks noGrp="1"/>
          </p:cNvSpPr>
          <p:nvPr>
            <p:ph type="body" sz="quarter" idx="34"/>
          </p:nvPr>
        </p:nvSpPr>
        <p:spPr>
          <a:xfrm>
            <a:off x="6978837" y="3741812"/>
            <a:ext cx="4465067" cy="689519"/>
          </a:xfrm>
        </p:spPr>
        <p:txBody>
          <a:bodyPr lIns="91440" tIns="45720" rIns="91440" bIns="45720" anchor="ctr">
            <a:noAutofit/>
          </a:bodyPr>
          <a:lstStyle/>
          <a:p>
            <a:r>
              <a:rPr lang="en-IE" b="1"/>
              <a:t>ULAŞILABİLİR </a:t>
            </a:r>
            <a:r>
              <a:rPr lang="en-IE" sz="1600" b="1"/>
              <a:t>(Accessible)</a:t>
            </a:r>
            <a:endParaRPr lang="en-IE" sz="1600" b="1">
              <a:cs typeface="Calibri"/>
            </a:endParaRPr>
          </a:p>
        </p:txBody>
      </p:sp>
      <p:sp>
        <p:nvSpPr>
          <p:cNvPr id="11" name="Text Placeholder 10">
            <a:extLst>
              <a:ext uri="{FF2B5EF4-FFF2-40B4-BE49-F238E27FC236}">
                <a16:creationId xmlns:a16="http://schemas.microsoft.com/office/drawing/2014/main" id="{C788BCF9-6285-5F69-84A7-700C4BE03434}"/>
              </a:ext>
            </a:extLst>
          </p:cNvPr>
          <p:cNvSpPr>
            <a:spLocks noGrp="1"/>
          </p:cNvSpPr>
          <p:nvPr>
            <p:ph type="body" sz="quarter" idx="35"/>
          </p:nvPr>
        </p:nvSpPr>
        <p:spPr>
          <a:xfrm>
            <a:off x="6020464" y="4656799"/>
            <a:ext cx="700387" cy="689518"/>
          </a:xfrm>
        </p:spPr>
        <p:txBody>
          <a:bodyPr/>
          <a:lstStyle/>
          <a:p>
            <a:pPr algn="l" rtl="0"/>
            <a:r>
              <a:rPr lang="en-IE" sz="4800" b="1">
                <a:solidFill>
                  <a:srgbClr val="F79037"/>
                </a:solidFill>
                <a:effectLst>
                  <a:outerShdw blurRad="38100" dist="38100" dir="2700000" algn="tl">
                    <a:srgbClr val="000000">
                      <a:alpha val="43137"/>
                    </a:srgbClr>
                  </a:outerShdw>
                </a:effectLst>
              </a:rPr>
              <a:t>R</a:t>
            </a:r>
          </a:p>
        </p:txBody>
      </p:sp>
      <p:sp>
        <p:nvSpPr>
          <p:cNvPr id="12" name="Text Placeholder 11">
            <a:extLst>
              <a:ext uri="{FF2B5EF4-FFF2-40B4-BE49-F238E27FC236}">
                <a16:creationId xmlns:a16="http://schemas.microsoft.com/office/drawing/2014/main" id="{3D766514-C899-00CA-2584-447E58B78A00}"/>
              </a:ext>
            </a:extLst>
          </p:cNvPr>
          <p:cNvSpPr>
            <a:spLocks noGrp="1"/>
          </p:cNvSpPr>
          <p:nvPr>
            <p:ph type="body" sz="quarter" idx="36"/>
          </p:nvPr>
        </p:nvSpPr>
        <p:spPr>
          <a:xfrm>
            <a:off x="6957134" y="4656799"/>
            <a:ext cx="4465067" cy="689519"/>
          </a:xfrm>
        </p:spPr>
        <p:txBody>
          <a:bodyPr lIns="91440" tIns="45720" rIns="91440" bIns="45720" anchor="ctr">
            <a:noAutofit/>
          </a:bodyPr>
          <a:lstStyle/>
          <a:p>
            <a:r>
              <a:rPr lang="en-IE" b="1"/>
              <a:t>ALAKALI </a:t>
            </a:r>
            <a:r>
              <a:rPr lang="en-IE" sz="1600" b="1"/>
              <a:t>(Relevant)</a:t>
            </a:r>
            <a:endParaRPr lang="en-IE" sz="1600" b="1">
              <a:cs typeface="Calibri"/>
            </a:endParaRPr>
          </a:p>
        </p:txBody>
      </p:sp>
      <p:sp>
        <p:nvSpPr>
          <p:cNvPr id="13" name="Text Placeholder 12">
            <a:extLst>
              <a:ext uri="{FF2B5EF4-FFF2-40B4-BE49-F238E27FC236}">
                <a16:creationId xmlns:a16="http://schemas.microsoft.com/office/drawing/2014/main" id="{404782CB-A08D-2D62-8DF9-EF6FCCF21B25}"/>
              </a:ext>
            </a:extLst>
          </p:cNvPr>
          <p:cNvSpPr>
            <a:spLocks noGrp="1"/>
          </p:cNvSpPr>
          <p:nvPr>
            <p:ph type="body" sz="quarter" idx="27"/>
          </p:nvPr>
        </p:nvSpPr>
        <p:spPr>
          <a:xfrm>
            <a:off x="149264" y="330423"/>
            <a:ext cx="5041923" cy="720752"/>
          </a:xfrm>
        </p:spPr>
        <p:txBody>
          <a:bodyPr lIns="91440" tIns="45720" rIns="91440" bIns="45720" anchor="ctr">
            <a:noAutofit/>
          </a:bodyPr>
          <a:lstStyle/>
          <a:p>
            <a:r>
              <a:rPr lang="en-IE"/>
              <a:t>Akıllı (SMART) </a:t>
            </a:r>
            <a:r>
              <a:rPr lang="en-IE" err="1"/>
              <a:t>Hedefler</a:t>
            </a:r>
            <a:endParaRPr lang="en-IE" err="1">
              <a:cs typeface="Calibri"/>
            </a:endParaRPr>
          </a:p>
        </p:txBody>
      </p:sp>
      <p:sp>
        <p:nvSpPr>
          <p:cNvPr id="14" name="Text Placeholder 13">
            <a:extLst>
              <a:ext uri="{FF2B5EF4-FFF2-40B4-BE49-F238E27FC236}">
                <a16:creationId xmlns:a16="http://schemas.microsoft.com/office/drawing/2014/main" id="{F8DA0859-A328-7254-FC88-F52507A066F0}"/>
              </a:ext>
            </a:extLst>
          </p:cNvPr>
          <p:cNvSpPr>
            <a:spLocks noGrp="1"/>
          </p:cNvSpPr>
          <p:nvPr>
            <p:ph type="body" sz="quarter" idx="37"/>
          </p:nvPr>
        </p:nvSpPr>
        <p:spPr>
          <a:xfrm>
            <a:off x="6020819" y="5606518"/>
            <a:ext cx="700387" cy="689518"/>
          </a:xfrm>
        </p:spPr>
        <p:txBody>
          <a:bodyPr/>
          <a:lstStyle/>
          <a:p>
            <a:pPr algn="l" rtl="0"/>
            <a:r>
              <a:rPr lang="en-IE" sz="4800" b="1">
                <a:solidFill>
                  <a:srgbClr val="F79037"/>
                </a:solidFill>
                <a:effectLst>
                  <a:outerShdw blurRad="38100" dist="38100" dir="2700000" algn="tl">
                    <a:srgbClr val="000000">
                      <a:alpha val="43137"/>
                    </a:srgbClr>
                  </a:outerShdw>
                </a:effectLst>
              </a:rPr>
              <a:t>T</a:t>
            </a:r>
          </a:p>
        </p:txBody>
      </p:sp>
      <p:sp>
        <p:nvSpPr>
          <p:cNvPr id="15" name="Text Placeholder 14">
            <a:extLst>
              <a:ext uri="{FF2B5EF4-FFF2-40B4-BE49-F238E27FC236}">
                <a16:creationId xmlns:a16="http://schemas.microsoft.com/office/drawing/2014/main" id="{70B3721C-5E41-8303-4B88-644C6C98037B}"/>
              </a:ext>
            </a:extLst>
          </p:cNvPr>
          <p:cNvSpPr>
            <a:spLocks noGrp="1"/>
          </p:cNvSpPr>
          <p:nvPr>
            <p:ph type="body" sz="quarter" idx="38"/>
          </p:nvPr>
        </p:nvSpPr>
        <p:spPr>
          <a:xfrm>
            <a:off x="6957489" y="5606518"/>
            <a:ext cx="4465067" cy="689519"/>
          </a:xfrm>
        </p:spPr>
        <p:txBody>
          <a:bodyPr lIns="91440" tIns="45720" rIns="91440" bIns="45720" anchor="ctr">
            <a:noAutofit/>
          </a:bodyPr>
          <a:lstStyle/>
          <a:p>
            <a:r>
              <a:rPr lang="en-IE" b="1"/>
              <a:t>ZAMANA BAĞLI </a:t>
            </a:r>
            <a:r>
              <a:rPr lang="en-IE" sz="1600" b="1"/>
              <a:t>(Time Dependency)</a:t>
            </a:r>
            <a:endParaRPr lang="en-IE" sz="1600" b="1">
              <a:cs typeface="Calibri"/>
            </a:endParaRPr>
          </a:p>
        </p:txBody>
      </p:sp>
      <p:pic>
        <p:nvPicPr>
          <p:cNvPr id="2" name="Graphic 1" descr="Arrow: Straight with solid fill">
            <a:extLst>
              <a:ext uri="{FF2B5EF4-FFF2-40B4-BE49-F238E27FC236}">
                <a16:creationId xmlns:a16="http://schemas.microsoft.com/office/drawing/2014/main" id="{FF6C2425-6888-173D-B83B-827062FFC3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920000">
            <a:off x="5086629" y="4101477"/>
            <a:ext cx="870098" cy="914400"/>
          </a:xfrm>
          <a:prstGeom prst="rect">
            <a:avLst/>
          </a:prstGeom>
        </p:spPr>
      </p:pic>
    </p:spTree>
    <p:extLst>
      <p:ext uri="{BB962C8B-B14F-4D97-AF65-F5344CB8AC3E}">
        <p14:creationId xmlns:p14="http://schemas.microsoft.com/office/powerpoint/2010/main" val="123465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3418B-4FC4-11FC-2435-207BFA396D3C}"/>
              </a:ext>
            </a:extLst>
          </p:cNvPr>
          <p:cNvSpPr>
            <a:spLocks noGrp="1"/>
          </p:cNvSpPr>
          <p:nvPr>
            <p:ph type="body" sz="quarter" idx="18"/>
          </p:nvPr>
        </p:nvSpPr>
        <p:spPr>
          <a:xfrm>
            <a:off x="898357" y="1556598"/>
            <a:ext cx="5313600" cy="3539881"/>
          </a:xfrm>
        </p:spPr>
        <p:txBody>
          <a:bodyPr lIns="91440" tIns="45720" rIns="91440" bIns="45720" anchor="t"/>
          <a:lstStyle/>
          <a:p>
            <a:r>
              <a:rPr lang="en-US" dirty="0" err="1"/>
              <a:t>Hedeflerin</a:t>
            </a:r>
            <a:r>
              <a:rPr lang="en-US" dirty="0"/>
              <a:t> </a:t>
            </a:r>
            <a:r>
              <a:rPr lang="en-US" dirty="0" err="1"/>
              <a:t>belirli</a:t>
            </a:r>
            <a:r>
              <a:rPr lang="en-US" dirty="0"/>
              <a:t> (</a:t>
            </a:r>
            <a:r>
              <a:rPr lang="en-US" dirty="0" err="1"/>
              <a:t>özgül</a:t>
            </a:r>
            <a:r>
              <a:rPr lang="en-US" dirty="0"/>
              <a:t>) </a:t>
            </a:r>
            <a:r>
              <a:rPr lang="en-US" dirty="0" err="1"/>
              <a:t>olması</a:t>
            </a:r>
            <a:r>
              <a:rPr lang="en-US" dirty="0"/>
              <a:t>, </a:t>
            </a:r>
            <a:r>
              <a:rPr lang="en-US" dirty="0" err="1"/>
              <a:t>açıkça</a:t>
            </a:r>
            <a:r>
              <a:rPr lang="en-US" dirty="0"/>
              <a:t> </a:t>
            </a:r>
            <a:r>
              <a:rPr lang="en-US" dirty="0" err="1"/>
              <a:t>anlaşılan</a:t>
            </a:r>
            <a:r>
              <a:rPr lang="en-US" dirty="0"/>
              <a:t> </a:t>
            </a:r>
            <a:r>
              <a:rPr lang="en-US" dirty="0" err="1"/>
              <a:t>ve</a:t>
            </a:r>
            <a:r>
              <a:rPr lang="en-US" dirty="0"/>
              <a:t> </a:t>
            </a:r>
            <a:r>
              <a:rPr lang="en-US" dirty="0" err="1"/>
              <a:t>istenen</a:t>
            </a:r>
            <a:r>
              <a:rPr lang="en-US" dirty="0"/>
              <a:t> </a:t>
            </a:r>
            <a:r>
              <a:rPr lang="en-US" dirty="0" err="1"/>
              <a:t>bir</a:t>
            </a:r>
            <a:r>
              <a:rPr lang="en-US" dirty="0"/>
              <a:t> </a:t>
            </a:r>
            <a:r>
              <a:rPr lang="en-US" dirty="0" err="1"/>
              <a:t>hedef</a:t>
            </a:r>
            <a:r>
              <a:rPr lang="en-US" dirty="0"/>
              <a:t> </a:t>
            </a:r>
            <a:r>
              <a:rPr lang="en-US" dirty="0" err="1"/>
              <a:t>tanımlamak</a:t>
            </a:r>
            <a:r>
              <a:rPr lang="en-US" dirty="0"/>
              <a:t> </a:t>
            </a:r>
            <a:r>
              <a:rPr lang="en-US" dirty="0" err="1"/>
              <a:t>demektir</a:t>
            </a:r>
            <a:r>
              <a:rPr lang="en-US" dirty="0"/>
              <a:t>. Bu </a:t>
            </a:r>
            <a:r>
              <a:rPr lang="en-US" dirty="0" err="1"/>
              <a:t>bir</a:t>
            </a:r>
            <a:r>
              <a:rPr lang="en-US" dirty="0"/>
              <a:t> </a:t>
            </a:r>
            <a:r>
              <a:rPr lang="en-US" dirty="0" err="1"/>
              <a:t>satış</a:t>
            </a:r>
            <a:r>
              <a:rPr lang="en-US" dirty="0"/>
              <a:t> </a:t>
            </a:r>
            <a:r>
              <a:rPr lang="en-US" dirty="0" err="1"/>
              <a:t>numarası</a:t>
            </a:r>
            <a:r>
              <a:rPr lang="en-US" dirty="0"/>
              <a:t> </a:t>
            </a:r>
            <a:r>
              <a:rPr lang="en-US" dirty="0" err="1"/>
              <a:t>veya</a:t>
            </a:r>
            <a:r>
              <a:rPr lang="en-US" dirty="0"/>
              <a:t> </a:t>
            </a:r>
            <a:r>
              <a:rPr lang="en-US" dirty="0" err="1"/>
              <a:t>bir</a:t>
            </a:r>
            <a:r>
              <a:rPr lang="en-US" dirty="0"/>
              <a:t> </a:t>
            </a:r>
            <a:r>
              <a:rPr lang="en-US" dirty="0" err="1"/>
              <a:t>ürünün</a:t>
            </a:r>
            <a:r>
              <a:rPr lang="en-US" dirty="0"/>
              <a:t> </a:t>
            </a:r>
            <a:r>
              <a:rPr lang="en-US" dirty="0" err="1"/>
              <a:t>piyasaya</a:t>
            </a:r>
            <a:r>
              <a:rPr lang="en-US" dirty="0"/>
              <a:t> </a:t>
            </a:r>
            <a:r>
              <a:rPr lang="en-US" dirty="0" err="1"/>
              <a:t>sunulması</a:t>
            </a:r>
            <a:r>
              <a:rPr lang="en-US" dirty="0"/>
              <a:t> </a:t>
            </a:r>
            <a:r>
              <a:rPr lang="en-US" dirty="0" err="1"/>
              <a:t>ile</a:t>
            </a:r>
            <a:r>
              <a:rPr lang="en-US" dirty="0"/>
              <a:t> </a:t>
            </a:r>
            <a:r>
              <a:rPr lang="en-US" dirty="0" err="1"/>
              <a:t>ilgili</a:t>
            </a:r>
            <a:r>
              <a:rPr lang="en-US" dirty="0"/>
              <a:t> </a:t>
            </a:r>
            <a:r>
              <a:rPr lang="en-US" dirty="0" err="1"/>
              <a:t>bir</a:t>
            </a:r>
            <a:r>
              <a:rPr lang="en-US" dirty="0"/>
              <a:t> </a:t>
            </a:r>
            <a:r>
              <a:rPr lang="en-US" dirty="0" err="1"/>
              <a:t>hedefi</a:t>
            </a:r>
            <a:r>
              <a:rPr lang="en-US" dirty="0"/>
              <a:t> </a:t>
            </a:r>
            <a:r>
              <a:rPr lang="en-US" dirty="0" err="1"/>
              <a:t>veya</a:t>
            </a:r>
            <a:r>
              <a:rPr lang="en-US" dirty="0"/>
              <a:t> </a:t>
            </a:r>
            <a:r>
              <a:rPr lang="en-US" dirty="0" err="1"/>
              <a:t>bir</a:t>
            </a:r>
            <a:r>
              <a:rPr lang="en-US" dirty="0"/>
              <a:t> </a:t>
            </a:r>
            <a:r>
              <a:rPr lang="en-US" dirty="0" err="1"/>
              <a:t>üretim</a:t>
            </a:r>
            <a:r>
              <a:rPr lang="en-US" dirty="0"/>
              <a:t> </a:t>
            </a:r>
            <a:r>
              <a:rPr lang="en-US" dirty="0" err="1"/>
              <a:t>süreci</a:t>
            </a:r>
            <a:r>
              <a:rPr lang="en-US" dirty="0"/>
              <a:t> </a:t>
            </a:r>
            <a:r>
              <a:rPr lang="en-US" dirty="0" err="1"/>
              <a:t>değişikliğini</a:t>
            </a:r>
            <a:r>
              <a:rPr lang="en-US" dirty="0"/>
              <a:t> </a:t>
            </a:r>
            <a:r>
              <a:rPr lang="en-US" dirty="0" err="1"/>
              <a:t>anlatabilir</a:t>
            </a:r>
            <a:r>
              <a:rPr lang="en-US" dirty="0"/>
              <a:t>. </a:t>
            </a:r>
            <a:r>
              <a:rPr lang="en-US" dirty="0" err="1"/>
              <a:t>İçeriği</a:t>
            </a:r>
            <a:r>
              <a:rPr lang="en-US" dirty="0"/>
              <a:t> ne </a:t>
            </a:r>
            <a:r>
              <a:rPr lang="en-US" dirty="0" err="1"/>
              <a:t>olursa</a:t>
            </a:r>
            <a:r>
              <a:rPr lang="en-US" dirty="0"/>
              <a:t> </a:t>
            </a:r>
            <a:r>
              <a:rPr lang="en-US" dirty="0" err="1"/>
              <a:t>olsun</a:t>
            </a:r>
            <a:r>
              <a:rPr lang="en-US" dirty="0"/>
              <a:t>, </a:t>
            </a:r>
            <a:r>
              <a:rPr lang="en-US" dirty="0" err="1"/>
              <a:t>hedef</a:t>
            </a:r>
            <a:r>
              <a:rPr lang="en-US" dirty="0"/>
              <a:t> </a:t>
            </a:r>
            <a:r>
              <a:rPr lang="en-US" b="1" dirty="0" err="1"/>
              <a:t>açıkça</a:t>
            </a:r>
            <a:r>
              <a:rPr lang="en-US" b="1" dirty="0"/>
              <a:t> </a:t>
            </a:r>
            <a:r>
              <a:rPr lang="en-US" b="1" dirty="0" err="1"/>
              <a:t>ifade</a:t>
            </a:r>
            <a:r>
              <a:rPr lang="en-US" b="1" dirty="0"/>
              <a:t> </a:t>
            </a:r>
            <a:r>
              <a:rPr lang="en-US" b="1" dirty="0" err="1"/>
              <a:t>edilmiş</a:t>
            </a:r>
            <a:r>
              <a:rPr lang="en-US" b="1" dirty="0"/>
              <a:t> </a:t>
            </a:r>
            <a:r>
              <a:rPr lang="en-US" dirty="0" err="1"/>
              <a:t>olmalı</a:t>
            </a:r>
            <a:r>
              <a:rPr lang="en-US" dirty="0"/>
              <a:t> ki,</a:t>
            </a:r>
            <a:r>
              <a:rPr lang="en-US" b="1" dirty="0"/>
              <a:t> </a:t>
            </a:r>
            <a:r>
              <a:rPr lang="en-US" dirty="0" err="1"/>
              <a:t>herkes</a:t>
            </a:r>
            <a:r>
              <a:rPr lang="en-US" dirty="0"/>
              <a:t> </a:t>
            </a:r>
            <a:r>
              <a:rPr lang="en-US" dirty="0" err="1"/>
              <a:t>aynı</a:t>
            </a:r>
            <a:r>
              <a:rPr lang="en-US" dirty="0"/>
              <a:t> </a:t>
            </a:r>
            <a:r>
              <a:rPr lang="en-US" dirty="0" err="1"/>
              <a:t>sayfada</a:t>
            </a:r>
            <a:r>
              <a:rPr lang="en-US" dirty="0"/>
              <a:t> </a:t>
            </a:r>
            <a:r>
              <a:rPr lang="en-US" dirty="0" err="1"/>
              <a:t>olsun</a:t>
            </a:r>
            <a:r>
              <a:rPr lang="en-US" dirty="0"/>
              <a:t>. </a:t>
            </a:r>
            <a:endParaRPr lang="en-IE" dirty="0"/>
          </a:p>
          <a:p>
            <a:r>
              <a:rPr lang="en-US" dirty="0" err="1"/>
              <a:t>Neyin</a:t>
            </a:r>
            <a:r>
              <a:rPr lang="en-US" dirty="0"/>
              <a:t> </a:t>
            </a:r>
            <a:r>
              <a:rPr lang="en-US" dirty="0" err="1"/>
              <a:t>başarılacağını</a:t>
            </a:r>
            <a:r>
              <a:rPr lang="en-US" dirty="0"/>
              <a:t> </a:t>
            </a:r>
            <a:r>
              <a:rPr lang="en-US" dirty="0" err="1"/>
              <a:t>ve</a:t>
            </a:r>
            <a:r>
              <a:rPr lang="en-US" dirty="0"/>
              <a:t> </a:t>
            </a:r>
            <a:r>
              <a:rPr lang="en-US" dirty="0" err="1"/>
              <a:t>hedefe</a:t>
            </a:r>
            <a:r>
              <a:rPr lang="en-US" dirty="0"/>
              <a:t> </a:t>
            </a:r>
            <a:r>
              <a:rPr lang="en-US" dirty="0" err="1"/>
              <a:t>ulaşmak</a:t>
            </a:r>
            <a:r>
              <a:rPr lang="en-US" dirty="0"/>
              <a:t> </a:t>
            </a:r>
            <a:r>
              <a:rPr lang="en-US" dirty="0" err="1"/>
              <a:t>için</a:t>
            </a:r>
            <a:r>
              <a:rPr lang="en-US" dirty="0"/>
              <a:t> </a:t>
            </a:r>
            <a:r>
              <a:rPr lang="en-US" dirty="0" err="1"/>
              <a:t>yapılacak</a:t>
            </a:r>
            <a:r>
              <a:rPr lang="en-US" dirty="0"/>
              <a:t> </a:t>
            </a:r>
            <a:r>
              <a:rPr lang="en-US" dirty="0" err="1"/>
              <a:t>eylemleri</a:t>
            </a:r>
            <a:r>
              <a:rPr lang="en-US" dirty="0"/>
              <a:t> </a:t>
            </a:r>
            <a:r>
              <a:rPr lang="en-US" dirty="0" err="1"/>
              <a:t>tanımlayın</a:t>
            </a:r>
            <a:r>
              <a:rPr lang="en-US" dirty="0"/>
              <a:t>.</a:t>
            </a:r>
            <a:endParaRPr lang="en-IE" dirty="0">
              <a:cs typeface="Calibri"/>
            </a:endParaRPr>
          </a:p>
        </p:txBody>
      </p:sp>
      <p:sp>
        <p:nvSpPr>
          <p:cNvPr id="3" name="Text Placeholder 2">
            <a:extLst>
              <a:ext uri="{FF2B5EF4-FFF2-40B4-BE49-F238E27FC236}">
                <a16:creationId xmlns:a16="http://schemas.microsoft.com/office/drawing/2014/main" id="{4E4165B2-7CE9-FF66-2BCC-151F4292B48F}"/>
              </a:ext>
            </a:extLst>
          </p:cNvPr>
          <p:cNvSpPr>
            <a:spLocks noGrp="1"/>
          </p:cNvSpPr>
          <p:nvPr>
            <p:ph type="body" sz="quarter" idx="16"/>
          </p:nvPr>
        </p:nvSpPr>
        <p:spPr/>
        <p:txBody>
          <a:bodyPr lIns="91440" tIns="45720" rIns="91440" bIns="45720" anchor="t">
            <a:noAutofit/>
          </a:bodyPr>
          <a:lstStyle/>
          <a:p>
            <a:pPr algn="l" rtl="0"/>
            <a:r>
              <a:rPr lang="en-IE" b="1">
                <a:highlight>
                  <a:srgbClr val="F79037"/>
                </a:highlight>
              </a:rPr>
              <a:t>BELİRLİ</a:t>
            </a:r>
            <a:endParaRPr lang="en-IE" b="1">
              <a:highlight>
                <a:srgbClr val="F79037"/>
              </a:highlight>
              <a:cs typeface="Calibri"/>
            </a:endParaRPr>
          </a:p>
        </p:txBody>
      </p:sp>
      <p:pic>
        <p:nvPicPr>
          <p:cNvPr id="6" name="Picture Placeholder 5" descr="White arrows going to the red target">
            <a:extLst>
              <a:ext uri="{FF2B5EF4-FFF2-40B4-BE49-F238E27FC236}">
                <a16:creationId xmlns:a16="http://schemas.microsoft.com/office/drawing/2014/main" id="{B510DA70-2F18-E29F-9265-54BF4670846C}"/>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6545263" y="1452563"/>
            <a:ext cx="5646737" cy="4656137"/>
          </a:xfrm>
        </p:spPr>
      </p:pic>
      <p:pic>
        <p:nvPicPr>
          <p:cNvPr id="7" name="Picture 6">
            <a:extLst>
              <a:ext uri="{FF2B5EF4-FFF2-40B4-BE49-F238E27FC236}">
                <a16:creationId xmlns:a16="http://schemas.microsoft.com/office/drawing/2014/main" id="{83CCF8A4-A949-C2F8-8ED1-12930B762677}"/>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37006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FE2C2-014F-A4BC-0713-2BF160E56AFB}"/>
              </a:ext>
            </a:extLst>
          </p:cNvPr>
          <p:cNvSpPr>
            <a:spLocks noGrp="1"/>
          </p:cNvSpPr>
          <p:nvPr>
            <p:ph type="body" sz="quarter" idx="18"/>
          </p:nvPr>
        </p:nvSpPr>
        <p:spPr>
          <a:xfrm>
            <a:off x="898357" y="1621295"/>
            <a:ext cx="4867011" cy="3353812"/>
          </a:xfrm>
        </p:spPr>
        <p:txBody>
          <a:bodyPr lIns="91440" tIns="45720" rIns="91440" bIns="45720" anchor="t"/>
          <a:lstStyle/>
          <a:p>
            <a:r>
              <a:rPr lang="en-US" err="1"/>
              <a:t>Ölçülebilirlik</a:t>
            </a:r>
            <a:r>
              <a:rPr lang="en-US"/>
              <a:t>, </a:t>
            </a:r>
            <a:r>
              <a:rPr lang="en-US" err="1"/>
              <a:t>hedefin</a:t>
            </a:r>
            <a:r>
              <a:rPr lang="en-US"/>
              <a:t> </a:t>
            </a:r>
            <a:r>
              <a:rPr lang="en-US" err="1"/>
              <a:t>tanımında</a:t>
            </a:r>
            <a:r>
              <a:rPr lang="en-US"/>
              <a:t> </a:t>
            </a:r>
            <a:r>
              <a:rPr lang="en-US" err="1"/>
              <a:t>kullanılan</a:t>
            </a:r>
            <a:r>
              <a:rPr lang="en-US"/>
              <a:t> </a:t>
            </a:r>
            <a:r>
              <a:rPr lang="en-US" err="1"/>
              <a:t>sayısal</a:t>
            </a:r>
            <a:r>
              <a:rPr lang="en-US"/>
              <a:t> </a:t>
            </a:r>
            <a:r>
              <a:rPr lang="en-US" err="1"/>
              <a:t>ifadelerdir</a:t>
            </a:r>
            <a:r>
              <a:rPr lang="en-US"/>
              <a:t>. </a:t>
            </a:r>
            <a:r>
              <a:rPr lang="en-US" b="1" err="1"/>
              <a:t>lçülebilir</a:t>
            </a:r>
            <a:r>
              <a:rPr lang="en-US" b="1"/>
              <a:t> </a:t>
            </a:r>
            <a:r>
              <a:rPr lang="en-US" b="1" err="1"/>
              <a:t>bir</a:t>
            </a:r>
            <a:r>
              <a:rPr lang="en-US" b="1"/>
              <a:t> </a:t>
            </a:r>
            <a:r>
              <a:rPr lang="en-US" b="1" err="1"/>
              <a:t>hedefe</a:t>
            </a:r>
            <a:r>
              <a:rPr lang="en-US" b="1"/>
              <a:t> </a:t>
            </a:r>
            <a:r>
              <a:rPr lang="en-US" err="1"/>
              <a:t>sahip</a:t>
            </a:r>
            <a:r>
              <a:rPr lang="en-US"/>
              <a:t> </a:t>
            </a:r>
            <a:r>
              <a:rPr lang="en-US" err="1"/>
              <a:t>olmalısınız</a:t>
            </a:r>
            <a:r>
              <a:rPr lang="en-US"/>
              <a:t> ki </a:t>
            </a:r>
            <a:r>
              <a:rPr lang="en-US" err="1"/>
              <a:t>ilerlemeyi</a:t>
            </a:r>
            <a:r>
              <a:rPr lang="en-US"/>
              <a:t> </a:t>
            </a:r>
            <a:r>
              <a:rPr lang="en-US" err="1"/>
              <a:t>takip</a:t>
            </a:r>
            <a:r>
              <a:rPr lang="en-US"/>
              <a:t> </a:t>
            </a:r>
            <a:r>
              <a:rPr lang="en-US" err="1"/>
              <a:t>edebilin</a:t>
            </a:r>
            <a:r>
              <a:rPr lang="en-US"/>
              <a:t>.</a:t>
            </a:r>
            <a:endParaRPr lang="en-US">
              <a:cs typeface="Calibri"/>
            </a:endParaRPr>
          </a:p>
          <a:p>
            <a:r>
              <a:rPr lang="en-US" err="1"/>
              <a:t>Başlamadan</a:t>
            </a:r>
            <a:r>
              <a:rPr lang="en-US"/>
              <a:t> </a:t>
            </a:r>
            <a:r>
              <a:rPr lang="en-US" err="1"/>
              <a:t>önce</a:t>
            </a:r>
            <a:r>
              <a:rPr lang="en-US"/>
              <a:t>, </a:t>
            </a:r>
            <a:r>
              <a:rPr lang="en-US" err="1"/>
              <a:t>hedefi</a:t>
            </a:r>
            <a:r>
              <a:rPr lang="en-US"/>
              <a:t> </a:t>
            </a:r>
            <a:r>
              <a:rPr lang="en-US" err="1"/>
              <a:t>ölçmek</a:t>
            </a:r>
            <a:r>
              <a:rPr lang="en-US"/>
              <a:t> </a:t>
            </a:r>
            <a:r>
              <a:rPr lang="en-US" err="1"/>
              <a:t>için</a:t>
            </a:r>
            <a:r>
              <a:rPr lang="en-US"/>
              <a:t> hangi </a:t>
            </a:r>
            <a:r>
              <a:rPr lang="en-US" err="1"/>
              <a:t>verilerin</a:t>
            </a:r>
            <a:r>
              <a:rPr lang="en-US"/>
              <a:t> </a:t>
            </a:r>
            <a:r>
              <a:rPr lang="en-US" err="1"/>
              <a:t>kullanılacağına</a:t>
            </a:r>
            <a:r>
              <a:rPr lang="en-US"/>
              <a:t> </a:t>
            </a:r>
            <a:r>
              <a:rPr lang="en-US" err="1"/>
              <a:t>karar</a:t>
            </a:r>
            <a:r>
              <a:rPr lang="en-US"/>
              <a:t> </a:t>
            </a:r>
            <a:r>
              <a:rPr lang="en-US" err="1"/>
              <a:t>verin</a:t>
            </a:r>
            <a:r>
              <a:rPr lang="en-US"/>
              <a:t> </a:t>
            </a:r>
            <a:r>
              <a:rPr lang="en-US" err="1"/>
              <a:t>ve</a:t>
            </a:r>
            <a:r>
              <a:rPr lang="en-US"/>
              <a:t> ana </a:t>
            </a:r>
            <a:r>
              <a:rPr lang="en-US" err="1"/>
              <a:t>hatlarını</a:t>
            </a:r>
            <a:r>
              <a:rPr lang="en-US"/>
              <a:t> </a:t>
            </a:r>
            <a:r>
              <a:rPr lang="en-US" err="1"/>
              <a:t>belirleyin</a:t>
            </a:r>
            <a:r>
              <a:rPr lang="en-US"/>
              <a:t>. </a:t>
            </a:r>
            <a:r>
              <a:rPr lang="en-US" err="1"/>
              <a:t>Ayrıca</a:t>
            </a:r>
            <a:r>
              <a:rPr lang="en-US"/>
              <a:t> </a:t>
            </a:r>
            <a:r>
              <a:rPr lang="en-US" err="1"/>
              <a:t>istenilen</a:t>
            </a:r>
            <a:r>
              <a:rPr lang="en-US"/>
              <a:t> </a:t>
            </a:r>
            <a:r>
              <a:rPr lang="en-US" err="1"/>
              <a:t>değere</a:t>
            </a:r>
            <a:r>
              <a:rPr lang="en-US"/>
              <a:t> </a:t>
            </a:r>
            <a:r>
              <a:rPr lang="en-US" err="1"/>
              <a:t>ulaşmak</a:t>
            </a:r>
            <a:r>
              <a:rPr lang="en-US"/>
              <a:t> </a:t>
            </a:r>
            <a:r>
              <a:rPr lang="en-US" err="1"/>
              <a:t>için</a:t>
            </a:r>
            <a:r>
              <a:rPr lang="en-US"/>
              <a:t> </a:t>
            </a:r>
            <a:r>
              <a:rPr lang="en-US" err="1"/>
              <a:t>bir</a:t>
            </a:r>
            <a:r>
              <a:rPr lang="en-US"/>
              <a:t> </a:t>
            </a:r>
            <a:r>
              <a:rPr lang="en-US" err="1"/>
              <a:t>yöntem</a:t>
            </a:r>
            <a:r>
              <a:rPr lang="en-US"/>
              <a:t> </a:t>
            </a:r>
            <a:r>
              <a:rPr lang="en-US" err="1"/>
              <a:t>belirleyin</a:t>
            </a:r>
            <a:r>
              <a:rPr lang="en-US"/>
              <a:t>. </a:t>
            </a:r>
            <a:r>
              <a:rPr lang="en-US" err="1"/>
              <a:t>Örneğin</a:t>
            </a:r>
            <a:r>
              <a:rPr lang="en-US"/>
              <a:t>, % </a:t>
            </a:r>
            <a:r>
              <a:rPr lang="en-US" err="1"/>
              <a:t>kaçlık</a:t>
            </a:r>
            <a:r>
              <a:rPr lang="en-US"/>
              <a:t> </a:t>
            </a:r>
            <a:r>
              <a:rPr lang="en-US" err="1"/>
              <a:t>bir</a:t>
            </a:r>
            <a:r>
              <a:rPr lang="en-US"/>
              <a:t> </a:t>
            </a:r>
            <a:r>
              <a:rPr lang="en-US" err="1"/>
              <a:t>artış</a:t>
            </a:r>
            <a:r>
              <a:rPr lang="en-US"/>
              <a:t> </a:t>
            </a:r>
            <a:r>
              <a:rPr lang="en-US" err="1"/>
              <a:t>veya</a:t>
            </a:r>
            <a:r>
              <a:rPr lang="en-US"/>
              <a:t> </a:t>
            </a:r>
            <a:r>
              <a:rPr lang="en-US" err="1"/>
              <a:t>düşüş</a:t>
            </a:r>
            <a:r>
              <a:rPr lang="en-US"/>
              <a:t> </a:t>
            </a:r>
            <a:r>
              <a:rPr lang="en-US" err="1"/>
              <a:t>görmek</a:t>
            </a:r>
            <a:r>
              <a:rPr lang="en-US"/>
              <a:t> </a:t>
            </a:r>
            <a:r>
              <a:rPr lang="en-US" err="1"/>
              <a:t>istiyorsunuz</a:t>
            </a:r>
            <a:r>
              <a:rPr lang="en-US"/>
              <a:t>?</a:t>
            </a:r>
            <a:endParaRPr lang="en-IE"/>
          </a:p>
        </p:txBody>
      </p:sp>
      <p:sp>
        <p:nvSpPr>
          <p:cNvPr id="3" name="Text Placeholder 2">
            <a:extLst>
              <a:ext uri="{FF2B5EF4-FFF2-40B4-BE49-F238E27FC236}">
                <a16:creationId xmlns:a16="http://schemas.microsoft.com/office/drawing/2014/main" id="{4827A312-E7A0-CA1A-1E79-1F41EC93645E}"/>
              </a:ext>
            </a:extLst>
          </p:cNvPr>
          <p:cNvSpPr>
            <a:spLocks noGrp="1"/>
          </p:cNvSpPr>
          <p:nvPr>
            <p:ph type="body" sz="quarter" idx="16"/>
          </p:nvPr>
        </p:nvSpPr>
        <p:spPr/>
        <p:txBody>
          <a:bodyPr/>
          <a:lstStyle/>
          <a:p>
            <a:pPr algn="l" rtl="0"/>
            <a:r>
              <a:rPr lang="en-IE" b="1">
                <a:highlight>
                  <a:srgbClr val="F79037"/>
                </a:highlight>
              </a:rPr>
              <a:t>Ölçülebilir</a:t>
            </a:r>
          </a:p>
        </p:txBody>
      </p:sp>
      <p:pic>
        <p:nvPicPr>
          <p:cNvPr id="6" name="Picture Placeholder 5" descr="Numbers and symbols">
            <a:extLst>
              <a:ext uri="{FF2B5EF4-FFF2-40B4-BE49-F238E27FC236}">
                <a16:creationId xmlns:a16="http://schemas.microsoft.com/office/drawing/2014/main" id="{80766FBE-72A2-338E-7417-9CAF34DC7D2C}"/>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pic>
        <p:nvPicPr>
          <p:cNvPr id="7" name="Picture 6">
            <a:extLst>
              <a:ext uri="{FF2B5EF4-FFF2-40B4-BE49-F238E27FC236}">
                <a16:creationId xmlns:a16="http://schemas.microsoft.com/office/drawing/2014/main" id="{C85AD4EA-40F0-F25D-0195-34662218FF63}"/>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30384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B8364A-00B1-5EA8-1200-6F16B24C0ED1}"/>
              </a:ext>
            </a:extLst>
          </p:cNvPr>
          <p:cNvSpPr>
            <a:spLocks noGrp="1"/>
          </p:cNvSpPr>
          <p:nvPr>
            <p:ph type="body" sz="quarter" idx="18"/>
          </p:nvPr>
        </p:nvSpPr>
        <p:spPr>
          <a:xfrm>
            <a:off x="898357" y="1888836"/>
            <a:ext cx="5404305" cy="3491866"/>
          </a:xfrm>
        </p:spPr>
        <p:txBody>
          <a:bodyPr lIns="91440" tIns="45720" rIns="91440" bIns="45720" anchor="t"/>
          <a:lstStyle/>
          <a:p>
            <a:r>
              <a:rPr lang="en-US" dirty="0" err="1"/>
              <a:t>Hedeflerin</a:t>
            </a:r>
            <a:r>
              <a:rPr lang="en-US" dirty="0"/>
              <a:t>, </a:t>
            </a:r>
            <a:r>
              <a:rPr lang="en-US" dirty="0" err="1">
                <a:ea typeface="+mn-lt"/>
                <a:cs typeface="+mn-lt"/>
              </a:rPr>
              <a:t>onlara</a:t>
            </a:r>
            <a:r>
              <a:rPr lang="en-US" dirty="0">
                <a:ea typeface="+mn-lt"/>
                <a:cs typeface="+mn-lt"/>
              </a:rPr>
              <a:t> </a:t>
            </a:r>
            <a:r>
              <a:rPr lang="en-US" dirty="0" err="1">
                <a:ea typeface="+mn-lt"/>
                <a:cs typeface="+mn-lt"/>
              </a:rPr>
              <a:t>ulaşma</a:t>
            </a:r>
            <a:r>
              <a:rPr lang="en-US" dirty="0">
                <a:ea typeface="+mn-lt"/>
                <a:cs typeface="+mn-lt"/>
              </a:rPr>
              <a:t> </a:t>
            </a:r>
            <a:r>
              <a:rPr lang="en-US" dirty="0" err="1">
                <a:ea typeface="+mn-lt"/>
                <a:cs typeface="+mn-lt"/>
              </a:rPr>
              <a:t>şevkini</a:t>
            </a:r>
            <a:r>
              <a:rPr lang="en-US" dirty="0">
                <a:ea typeface="+mn-lt"/>
                <a:cs typeface="+mn-lt"/>
              </a:rPr>
              <a:t> </a:t>
            </a:r>
            <a:r>
              <a:rPr lang="en-US" dirty="0" err="1">
                <a:ea typeface="+mn-lt"/>
                <a:cs typeface="+mn-lt"/>
              </a:rPr>
              <a:t>sürdürebilecek</a:t>
            </a:r>
            <a:r>
              <a:rPr lang="en-US" dirty="0">
                <a:ea typeface="+mn-lt"/>
                <a:cs typeface="+mn-lt"/>
              </a:rPr>
              <a:t> </a:t>
            </a:r>
            <a:r>
              <a:rPr lang="en-US" dirty="0" err="1">
                <a:ea typeface="+mn-lt"/>
                <a:cs typeface="+mn-lt"/>
              </a:rPr>
              <a:t>şekilde</a:t>
            </a:r>
            <a:r>
              <a:rPr lang="en-US" dirty="0"/>
              <a:t> </a:t>
            </a:r>
            <a:r>
              <a:rPr lang="en-US" b="1" dirty="0" err="1"/>
              <a:t>gerçekçi</a:t>
            </a:r>
            <a:r>
              <a:rPr lang="en-US" b="1" dirty="0"/>
              <a:t> </a:t>
            </a:r>
            <a:r>
              <a:rPr lang="en-US" dirty="0" err="1"/>
              <a:t>ve</a:t>
            </a:r>
            <a:r>
              <a:rPr lang="en-US" dirty="0"/>
              <a:t> </a:t>
            </a:r>
            <a:r>
              <a:rPr lang="en-US" b="1" dirty="0" err="1"/>
              <a:t>ulaşılabilir</a:t>
            </a:r>
            <a:r>
              <a:rPr lang="en-US" b="1" dirty="0"/>
              <a:t> </a:t>
            </a:r>
            <a:r>
              <a:rPr lang="en-US" dirty="0" err="1">
                <a:ea typeface="+mn-lt"/>
                <a:cs typeface="+mn-lt"/>
              </a:rPr>
              <a:t>ol-ması</a:t>
            </a:r>
            <a:r>
              <a:rPr lang="en-US" dirty="0">
                <a:ea typeface="+mn-lt"/>
                <a:cs typeface="+mn-lt"/>
              </a:rPr>
              <a:t> </a:t>
            </a:r>
            <a:r>
              <a:rPr lang="en-US" dirty="0" err="1">
                <a:ea typeface="+mn-lt"/>
                <a:cs typeface="+mn-lt"/>
              </a:rPr>
              <a:t>gerekiyor</a:t>
            </a:r>
            <a:r>
              <a:rPr lang="en-US" dirty="0"/>
              <a:t>. Büyük </a:t>
            </a:r>
            <a:r>
              <a:rPr lang="en-US" dirty="0" err="1"/>
              <a:t>hedefler</a:t>
            </a:r>
            <a:r>
              <a:rPr lang="en-US" dirty="0"/>
              <a:t> </a:t>
            </a:r>
            <a:r>
              <a:rPr lang="en-US" dirty="0" err="1"/>
              <a:t>belirlemek</a:t>
            </a:r>
            <a:r>
              <a:rPr lang="en-US" dirty="0"/>
              <a:t> </a:t>
            </a:r>
            <a:r>
              <a:rPr lang="en-US" dirty="0" err="1"/>
              <a:t>iyidir</a:t>
            </a:r>
            <a:r>
              <a:rPr lang="en-US" dirty="0"/>
              <a:t>, </a:t>
            </a:r>
            <a:r>
              <a:rPr lang="en-US" dirty="0" err="1"/>
              <a:t>ancak</a:t>
            </a:r>
            <a:r>
              <a:rPr lang="en-US" dirty="0"/>
              <a:t> </a:t>
            </a:r>
            <a:r>
              <a:rPr lang="en-US" dirty="0" err="1"/>
              <a:t>onları</a:t>
            </a:r>
            <a:r>
              <a:rPr lang="en-US" dirty="0"/>
              <a:t> </a:t>
            </a:r>
            <a:r>
              <a:rPr lang="en-US" dirty="0" err="1"/>
              <a:t>daha</a:t>
            </a:r>
            <a:r>
              <a:rPr lang="en-US" dirty="0"/>
              <a:t> </a:t>
            </a:r>
            <a:r>
              <a:rPr lang="en-US" dirty="0" err="1"/>
              <a:t>küçük</a:t>
            </a:r>
            <a:r>
              <a:rPr lang="en-US" dirty="0"/>
              <a:t>, </a:t>
            </a:r>
            <a:r>
              <a:rPr lang="en-US" dirty="0" err="1"/>
              <a:t>ısırık</a:t>
            </a:r>
            <a:r>
              <a:rPr lang="en-US" dirty="0"/>
              <a:t> </a:t>
            </a:r>
            <a:r>
              <a:rPr lang="en-US" dirty="0" err="1"/>
              <a:t>büyüklüğünde</a:t>
            </a:r>
            <a:r>
              <a:rPr lang="en-US" dirty="0"/>
              <a:t> </a:t>
            </a:r>
            <a:r>
              <a:rPr lang="en-US" dirty="0" err="1"/>
              <a:t>parçalara</a:t>
            </a:r>
            <a:r>
              <a:rPr lang="en-US" dirty="0"/>
              <a:t> </a:t>
            </a:r>
            <a:r>
              <a:rPr lang="en-US" dirty="0" err="1"/>
              <a:t>ayırmak</a:t>
            </a:r>
            <a:r>
              <a:rPr lang="en-US" dirty="0"/>
              <a:t> </a:t>
            </a:r>
            <a:r>
              <a:rPr lang="en-US" dirty="0" err="1"/>
              <a:t>isteyebilirsiniz</a:t>
            </a:r>
            <a:r>
              <a:rPr lang="en-US" dirty="0"/>
              <a:t>. </a:t>
            </a:r>
            <a:r>
              <a:rPr lang="en-US" dirty="0" err="1"/>
              <a:t>Hedef</a:t>
            </a:r>
            <a:r>
              <a:rPr lang="en-US" dirty="0"/>
              <a:t> </a:t>
            </a:r>
            <a:r>
              <a:rPr lang="en-US" dirty="0" err="1"/>
              <a:t>ulaşılabilir</a:t>
            </a:r>
            <a:r>
              <a:rPr lang="en-US" dirty="0"/>
              <a:t> </a:t>
            </a:r>
            <a:r>
              <a:rPr lang="en-US" dirty="0" err="1"/>
              <a:t>değilse</a:t>
            </a:r>
            <a:r>
              <a:rPr lang="en-US" dirty="0"/>
              <a:t>, </a:t>
            </a:r>
            <a:r>
              <a:rPr lang="en-US" dirty="0" err="1"/>
              <a:t>kendinize</a:t>
            </a:r>
            <a:r>
              <a:rPr lang="en-US" dirty="0"/>
              <a:t> </a:t>
            </a:r>
            <a:r>
              <a:rPr lang="en-US" dirty="0" err="1"/>
              <a:t>başarı</a:t>
            </a:r>
            <a:r>
              <a:rPr lang="en-US" dirty="0"/>
              <a:t> </a:t>
            </a:r>
            <a:r>
              <a:rPr lang="en-US" dirty="0" err="1"/>
              <a:t>şansı</a:t>
            </a:r>
            <a:r>
              <a:rPr lang="en-US" dirty="0"/>
              <a:t> </a:t>
            </a:r>
            <a:r>
              <a:rPr lang="en-US" dirty="0" err="1"/>
              <a:t>vermek</a:t>
            </a:r>
            <a:r>
              <a:rPr lang="en-US" dirty="0"/>
              <a:t> </a:t>
            </a:r>
            <a:r>
              <a:rPr lang="en-US" dirty="0" err="1"/>
              <a:t>için</a:t>
            </a:r>
            <a:r>
              <a:rPr lang="en-US" dirty="0"/>
              <a:t> </a:t>
            </a:r>
            <a:r>
              <a:rPr lang="en-US" dirty="0" err="1"/>
              <a:t>önce</a:t>
            </a:r>
            <a:r>
              <a:rPr lang="en-US" dirty="0"/>
              <a:t> </a:t>
            </a:r>
            <a:r>
              <a:rPr lang="en-US" dirty="0" err="1"/>
              <a:t>kaynakları</a:t>
            </a:r>
            <a:r>
              <a:rPr lang="en-US" dirty="0"/>
              <a:t> </a:t>
            </a:r>
            <a:r>
              <a:rPr lang="en-US" dirty="0" err="1"/>
              <a:t>artırmanız</a:t>
            </a:r>
            <a:r>
              <a:rPr lang="en-US" dirty="0"/>
              <a:t> </a:t>
            </a:r>
            <a:r>
              <a:rPr lang="en-US" dirty="0" err="1"/>
              <a:t>gerekebilir</a:t>
            </a:r>
            <a:r>
              <a:rPr lang="en-US" dirty="0"/>
              <a:t>. </a:t>
            </a:r>
            <a:r>
              <a:rPr lang="en-US" dirty="0" err="1"/>
              <a:t>Kaynakları</a:t>
            </a:r>
            <a:r>
              <a:rPr lang="en-US" dirty="0"/>
              <a:t> </a:t>
            </a:r>
            <a:r>
              <a:rPr lang="en-US" dirty="0" err="1"/>
              <a:t>hızlandırmak</a:t>
            </a:r>
            <a:r>
              <a:rPr lang="en-US" dirty="0"/>
              <a:t> </a:t>
            </a:r>
            <a:r>
              <a:rPr lang="en-US" dirty="0" err="1"/>
              <a:t>muhtemelen</a:t>
            </a:r>
            <a:r>
              <a:rPr lang="en-US" dirty="0"/>
              <a:t> </a:t>
            </a:r>
            <a:r>
              <a:rPr lang="en-US" dirty="0" err="1"/>
              <a:t>başlıbaşına</a:t>
            </a:r>
            <a:r>
              <a:rPr lang="en-US" dirty="0"/>
              <a:t> </a:t>
            </a:r>
            <a:r>
              <a:rPr lang="en-US" dirty="0" err="1"/>
              <a:t>akıllı</a:t>
            </a:r>
            <a:r>
              <a:rPr lang="en-US" dirty="0"/>
              <a:t> </a:t>
            </a:r>
            <a:r>
              <a:rPr lang="en-US" dirty="0" err="1"/>
              <a:t>bir</a:t>
            </a:r>
            <a:r>
              <a:rPr lang="en-US" dirty="0"/>
              <a:t> </a:t>
            </a:r>
            <a:r>
              <a:rPr lang="en-US" dirty="0" err="1"/>
              <a:t>hedef</a:t>
            </a:r>
            <a:r>
              <a:rPr lang="en-US" dirty="0"/>
              <a:t> </a:t>
            </a:r>
            <a:r>
              <a:rPr lang="en-US" dirty="0" err="1"/>
              <a:t>olacaktır</a:t>
            </a:r>
            <a:r>
              <a:rPr lang="en-US" dirty="0"/>
              <a:t>.</a:t>
            </a:r>
            <a:endParaRPr lang="en-IE" dirty="0">
              <a:cs typeface="Calibri"/>
            </a:endParaRPr>
          </a:p>
        </p:txBody>
      </p:sp>
      <p:sp>
        <p:nvSpPr>
          <p:cNvPr id="3" name="Text Placeholder 2">
            <a:extLst>
              <a:ext uri="{FF2B5EF4-FFF2-40B4-BE49-F238E27FC236}">
                <a16:creationId xmlns:a16="http://schemas.microsoft.com/office/drawing/2014/main" id="{29DEC545-72BE-0A9C-7A5A-B36B38410E36}"/>
              </a:ext>
            </a:extLst>
          </p:cNvPr>
          <p:cNvSpPr>
            <a:spLocks noGrp="1"/>
          </p:cNvSpPr>
          <p:nvPr>
            <p:ph type="body" sz="quarter" idx="16"/>
          </p:nvPr>
        </p:nvSpPr>
        <p:spPr/>
        <p:txBody>
          <a:bodyPr lIns="91440" tIns="45720" rIns="91440" bIns="45720" anchor="t">
            <a:noAutofit/>
          </a:bodyPr>
          <a:lstStyle/>
          <a:p>
            <a:r>
              <a:rPr lang="en-IE" b="1" dirty="0" err="1">
                <a:highlight>
                  <a:srgbClr val="F79037"/>
                </a:highlight>
              </a:rPr>
              <a:t>Ulaşılabilir</a:t>
            </a:r>
            <a:r>
              <a:rPr lang="en-IE" b="1" dirty="0">
                <a:highlight>
                  <a:srgbClr val="F79037"/>
                </a:highlight>
              </a:rPr>
              <a:t> </a:t>
            </a:r>
            <a:r>
              <a:rPr lang="en-IE" b="1" dirty="0" err="1">
                <a:highlight>
                  <a:srgbClr val="F79037"/>
                </a:highlight>
              </a:rPr>
              <a:t>Olması</a:t>
            </a:r>
            <a:endParaRPr lang="en-IE" b="1" dirty="0" err="1">
              <a:highlight>
                <a:srgbClr val="F79037"/>
              </a:highlight>
              <a:ea typeface="Calibri"/>
              <a:cs typeface="Calibri"/>
            </a:endParaRPr>
          </a:p>
        </p:txBody>
      </p:sp>
      <p:pic>
        <p:nvPicPr>
          <p:cNvPr id="6" name="Picture Placeholder 5" descr="A green chalkboard with white writing on it  Description automatically generated with low confidence">
            <a:extLst>
              <a:ext uri="{FF2B5EF4-FFF2-40B4-BE49-F238E27FC236}">
                <a16:creationId xmlns:a16="http://schemas.microsoft.com/office/drawing/2014/main" id="{648A39E8-0B91-F530-B819-44DD76139FE3}"/>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819" b="819"/>
          <a:stretch>
            <a:fillRect/>
          </a:stretch>
        </p:blipFill>
        <p:spPr/>
      </p:pic>
      <p:pic>
        <p:nvPicPr>
          <p:cNvPr id="7" name="Picture 6">
            <a:extLst>
              <a:ext uri="{FF2B5EF4-FFF2-40B4-BE49-F238E27FC236}">
                <a16:creationId xmlns:a16="http://schemas.microsoft.com/office/drawing/2014/main" id="{C0D2BE5E-0037-F71C-BF83-91CD0B044899}"/>
              </a:ext>
            </a:extLst>
          </p:cNvPr>
          <p:cNvPicPr>
            <a:picLocks noChangeAspect="1"/>
          </p:cNvPicPr>
          <p:nvPr/>
        </p:nvPicPr>
        <p:blipFill>
          <a:blip r:embed="rId4"/>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3300429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A78D8-D603-A838-0FD3-96B9048FA860}"/>
              </a:ext>
            </a:extLst>
          </p:cNvPr>
          <p:cNvSpPr>
            <a:spLocks noGrp="1"/>
          </p:cNvSpPr>
          <p:nvPr>
            <p:ph type="body" sz="quarter" idx="18"/>
          </p:nvPr>
        </p:nvSpPr>
        <p:spPr>
          <a:xfrm>
            <a:off x="898357" y="1882894"/>
            <a:ext cx="4867011" cy="3483006"/>
          </a:xfrm>
        </p:spPr>
        <p:txBody>
          <a:bodyPr lIns="91440" tIns="45720" rIns="91440" bIns="45720" anchor="t"/>
          <a:lstStyle/>
          <a:p>
            <a:r>
              <a:rPr lang="en-US" dirty="0" err="1"/>
              <a:t>Belirlediğiniz</a:t>
            </a:r>
            <a:r>
              <a:rPr lang="en-US" dirty="0"/>
              <a:t> </a:t>
            </a:r>
            <a:r>
              <a:rPr lang="en-US" dirty="0" err="1"/>
              <a:t>hedefler</a:t>
            </a:r>
            <a:r>
              <a:rPr lang="en-US" dirty="0"/>
              <a:t>, </a:t>
            </a:r>
            <a:r>
              <a:rPr lang="en-US" dirty="0" err="1"/>
              <a:t>şirketin</a:t>
            </a:r>
            <a:r>
              <a:rPr lang="en-US" dirty="0"/>
              <a:t> </a:t>
            </a:r>
            <a:r>
              <a:rPr lang="en-US" b="1" dirty="0" err="1"/>
              <a:t>misyo</a:t>
            </a:r>
            <a:r>
              <a:rPr lang="en-US" b="1" dirty="0"/>
              <a:t>-nu </a:t>
            </a:r>
            <a:r>
              <a:rPr lang="en-US" b="1" dirty="0" err="1"/>
              <a:t>ile</a:t>
            </a:r>
            <a:r>
              <a:rPr lang="en-US" b="1" dirty="0"/>
              <a:t> </a:t>
            </a:r>
            <a:r>
              <a:rPr lang="en-US" b="1" dirty="0" err="1"/>
              <a:t>uyumlu</a:t>
            </a:r>
            <a:r>
              <a:rPr lang="en-US" b="1" dirty="0"/>
              <a:t> </a:t>
            </a:r>
            <a:r>
              <a:rPr lang="en-US" dirty="0" err="1"/>
              <a:t>olmalıdır</a:t>
            </a:r>
            <a:r>
              <a:rPr lang="en-US" dirty="0"/>
              <a:t>. </a:t>
            </a:r>
            <a:r>
              <a:rPr lang="en-US" dirty="0" err="1"/>
              <a:t>Örneğin</a:t>
            </a:r>
            <a:r>
              <a:rPr lang="en-US" dirty="0"/>
              <a:t>, </a:t>
            </a:r>
            <a:r>
              <a:rPr lang="en-US" dirty="0" err="1"/>
              <a:t>hedefleriniz</a:t>
            </a:r>
            <a:r>
              <a:rPr lang="en-US" dirty="0"/>
              <a:t> </a:t>
            </a:r>
            <a:r>
              <a:rPr lang="en-US" dirty="0" err="1"/>
              <a:t>uygulamalarınızda</a:t>
            </a:r>
            <a:r>
              <a:rPr lang="en-US" dirty="0"/>
              <a:t> </a:t>
            </a:r>
            <a:r>
              <a:rPr lang="en-US" dirty="0" err="1"/>
              <a:t>veya</a:t>
            </a:r>
            <a:r>
              <a:rPr lang="en-US" dirty="0"/>
              <a:t> </a:t>
            </a:r>
            <a:r>
              <a:rPr lang="en-US" dirty="0" err="1"/>
              <a:t>süreçlerinizde</a:t>
            </a:r>
            <a:r>
              <a:rPr lang="en-US" dirty="0"/>
              <a:t> </a:t>
            </a:r>
            <a:r>
              <a:rPr lang="en-US" dirty="0" err="1"/>
              <a:t>daha</a:t>
            </a:r>
            <a:r>
              <a:rPr lang="en-US" dirty="0"/>
              <a:t> </a:t>
            </a:r>
            <a:r>
              <a:rPr lang="en-US" dirty="0" err="1"/>
              <a:t>etik</a:t>
            </a:r>
            <a:r>
              <a:rPr lang="en-US" dirty="0"/>
              <a:t> </a:t>
            </a:r>
            <a:r>
              <a:rPr lang="en-US" dirty="0" err="1"/>
              <a:t>olmanıza</a:t>
            </a:r>
            <a:r>
              <a:rPr lang="en-US" dirty="0"/>
              <a:t> </a:t>
            </a:r>
            <a:r>
              <a:rPr lang="en-US" dirty="0" err="1"/>
              <a:t>yardımcı</a:t>
            </a:r>
            <a:r>
              <a:rPr lang="en-US" dirty="0"/>
              <a:t> </a:t>
            </a:r>
            <a:r>
              <a:rPr lang="en-US" dirty="0" err="1"/>
              <a:t>olmalıdır</a:t>
            </a:r>
            <a:r>
              <a:rPr lang="en-US" dirty="0"/>
              <a:t>. </a:t>
            </a:r>
            <a:r>
              <a:rPr lang="en-US" dirty="0" err="1"/>
              <a:t>Hedefleri</a:t>
            </a:r>
            <a:r>
              <a:rPr lang="en-US" dirty="0"/>
              <a:t> </a:t>
            </a:r>
            <a:r>
              <a:rPr lang="en-US" dirty="0" err="1"/>
              <a:t>sadece</a:t>
            </a:r>
            <a:r>
              <a:rPr lang="en-US" dirty="0"/>
              <a:t> </a:t>
            </a:r>
            <a:r>
              <a:rPr lang="en-US" dirty="0" err="1"/>
              <a:t>yapılacak</a:t>
            </a:r>
            <a:r>
              <a:rPr lang="en-US" dirty="0"/>
              <a:t> </a:t>
            </a:r>
            <a:r>
              <a:rPr lang="en-US" dirty="0" err="1"/>
              <a:t>bir</a:t>
            </a:r>
            <a:r>
              <a:rPr lang="en-US" dirty="0"/>
              <a:t> </a:t>
            </a:r>
            <a:r>
              <a:rPr lang="en-US" dirty="0" err="1"/>
              <a:t>şey</a:t>
            </a:r>
            <a:r>
              <a:rPr lang="en-US" dirty="0"/>
              <a:t> </a:t>
            </a:r>
            <a:r>
              <a:rPr lang="en-US" dirty="0" err="1"/>
              <a:t>için</a:t>
            </a:r>
            <a:r>
              <a:rPr lang="en-US" dirty="0"/>
              <a:t> </a:t>
            </a:r>
            <a:r>
              <a:rPr lang="en-US" dirty="0" err="1"/>
              <a:t>egzersiz</a:t>
            </a:r>
            <a:r>
              <a:rPr lang="en-US" dirty="0"/>
              <a:t> </a:t>
            </a:r>
            <a:r>
              <a:rPr lang="en-US" dirty="0" err="1"/>
              <a:t>olarak</a:t>
            </a:r>
            <a:r>
              <a:rPr lang="en-US" dirty="0"/>
              <a:t> </a:t>
            </a:r>
            <a:r>
              <a:rPr lang="en-US" dirty="0" err="1"/>
              <a:t>görmeyin</a:t>
            </a:r>
            <a:r>
              <a:rPr lang="en-US" dirty="0"/>
              <a:t>. </a:t>
            </a:r>
            <a:r>
              <a:rPr lang="en-US" dirty="0" err="1"/>
              <a:t>Hedefin</a:t>
            </a:r>
            <a:r>
              <a:rPr lang="en-US" dirty="0"/>
              <a:t> </a:t>
            </a:r>
            <a:r>
              <a:rPr lang="en-US" dirty="0" err="1"/>
              <a:t>amacınızla</a:t>
            </a:r>
            <a:r>
              <a:rPr lang="en-US" dirty="0"/>
              <a:t> </a:t>
            </a:r>
            <a:r>
              <a:rPr lang="en-US" dirty="0" err="1"/>
              <a:t>ilgili</a:t>
            </a:r>
            <a:r>
              <a:rPr lang="en-US" dirty="0"/>
              <a:t> </a:t>
            </a:r>
            <a:r>
              <a:rPr lang="en-US" dirty="0" err="1"/>
              <a:t>olup</a:t>
            </a:r>
            <a:r>
              <a:rPr lang="en-US" dirty="0"/>
              <a:t> </a:t>
            </a:r>
            <a:r>
              <a:rPr lang="en-US" dirty="0" err="1"/>
              <a:t>olmadığını</a:t>
            </a:r>
            <a:r>
              <a:rPr lang="en-US" dirty="0"/>
              <a:t> </a:t>
            </a:r>
            <a:r>
              <a:rPr lang="en-US" dirty="0" err="1"/>
              <a:t>belirlemenin</a:t>
            </a:r>
            <a:r>
              <a:rPr lang="en-US" dirty="0"/>
              <a:t> </a:t>
            </a:r>
            <a:r>
              <a:rPr lang="en-US" dirty="0" err="1"/>
              <a:t>bir</a:t>
            </a:r>
            <a:r>
              <a:rPr lang="en-US" dirty="0"/>
              <a:t> </a:t>
            </a:r>
            <a:r>
              <a:rPr lang="en-US" dirty="0" err="1"/>
              <a:t>yolu</a:t>
            </a:r>
            <a:r>
              <a:rPr lang="en-US" dirty="0"/>
              <a:t>, </a:t>
            </a:r>
            <a:r>
              <a:rPr lang="en-US" dirty="0" err="1"/>
              <a:t>insan</a:t>
            </a:r>
            <a:r>
              <a:rPr lang="en-US" dirty="0"/>
              <a:t>, </a:t>
            </a:r>
            <a:r>
              <a:rPr lang="en-US" dirty="0" err="1"/>
              <a:t>gezegen</a:t>
            </a:r>
            <a:r>
              <a:rPr lang="en-US" dirty="0"/>
              <a:t> </a:t>
            </a:r>
            <a:r>
              <a:rPr lang="en-US" dirty="0" err="1"/>
              <a:t>ve</a:t>
            </a:r>
            <a:r>
              <a:rPr lang="en-US" dirty="0"/>
              <a:t> </a:t>
            </a:r>
            <a:r>
              <a:rPr lang="en-US" dirty="0" err="1"/>
              <a:t>karlılık</a:t>
            </a:r>
            <a:r>
              <a:rPr lang="en-US" dirty="0"/>
              <a:t> </a:t>
            </a:r>
            <a:r>
              <a:rPr lang="en-US" dirty="0" err="1"/>
              <a:t>için</a:t>
            </a:r>
            <a:r>
              <a:rPr lang="en-US" dirty="0"/>
              <a:t> </a:t>
            </a:r>
            <a:r>
              <a:rPr lang="en-US" dirty="0" err="1"/>
              <a:t>faydalı</a:t>
            </a:r>
            <a:r>
              <a:rPr lang="en-US" dirty="0"/>
              <a:t> </a:t>
            </a:r>
            <a:r>
              <a:rPr lang="en-US" dirty="0" err="1"/>
              <a:t>olup</a:t>
            </a:r>
            <a:r>
              <a:rPr lang="en-US" dirty="0"/>
              <a:t> </a:t>
            </a:r>
            <a:r>
              <a:rPr lang="en-US" dirty="0" err="1"/>
              <a:t>olmadığına</a:t>
            </a:r>
            <a:r>
              <a:rPr lang="en-US" dirty="0"/>
              <a:t> </a:t>
            </a:r>
            <a:r>
              <a:rPr lang="en-US" dirty="0" err="1"/>
              <a:t>bakmaktır</a:t>
            </a:r>
            <a:r>
              <a:rPr lang="en-US" dirty="0"/>
              <a:t>.</a:t>
            </a:r>
            <a:endParaRPr lang="en-IE" dirty="0"/>
          </a:p>
        </p:txBody>
      </p:sp>
      <p:sp>
        <p:nvSpPr>
          <p:cNvPr id="3" name="Text Placeholder 2">
            <a:extLst>
              <a:ext uri="{FF2B5EF4-FFF2-40B4-BE49-F238E27FC236}">
                <a16:creationId xmlns:a16="http://schemas.microsoft.com/office/drawing/2014/main" id="{84FAA672-6444-80F9-015A-09D95775AB01}"/>
              </a:ext>
            </a:extLst>
          </p:cNvPr>
          <p:cNvSpPr>
            <a:spLocks noGrp="1"/>
          </p:cNvSpPr>
          <p:nvPr>
            <p:ph type="body" sz="quarter" idx="16"/>
          </p:nvPr>
        </p:nvSpPr>
        <p:spPr>
          <a:xfrm>
            <a:off x="898358" y="890242"/>
            <a:ext cx="4990998" cy="590086"/>
          </a:xfrm>
        </p:spPr>
        <p:txBody>
          <a:bodyPr lIns="91440" tIns="45720" rIns="91440" bIns="45720" anchor="t">
            <a:noAutofit/>
          </a:bodyPr>
          <a:lstStyle/>
          <a:p>
            <a:r>
              <a:rPr lang="en-IE" b="1" dirty="0" err="1">
                <a:highlight>
                  <a:srgbClr val="F79037"/>
                </a:highlight>
              </a:rPr>
              <a:t>Özelleşmiş</a:t>
            </a:r>
            <a:endParaRPr lang="en-IE" b="1" dirty="0" err="1">
              <a:highlight>
                <a:srgbClr val="F79037"/>
              </a:highlight>
              <a:cs typeface="Calibri"/>
            </a:endParaRPr>
          </a:p>
        </p:txBody>
      </p:sp>
      <p:pic>
        <p:nvPicPr>
          <p:cNvPr id="6" name="Picture Placeholder 5" descr="A picture containing text, font, graphics, screenshot  Description automatically generated">
            <a:extLst>
              <a:ext uri="{FF2B5EF4-FFF2-40B4-BE49-F238E27FC236}">
                <a16:creationId xmlns:a16="http://schemas.microsoft.com/office/drawing/2014/main" id="{0A062392-37BF-6463-16B9-2595EC07133B}"/>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545263" y="1452563"/>
            <a:ext cx="5646737" cy="4656137"/>
          </a:xfrm>
          <a:solidFill>
            <a:srgbClr val="F9D7E6"/>
          </a:solidFill>
        </p:spPr>
      </p:pic>
      <p:pic>
        <p:nvPicPr>
          <p:cNvPr id="7" name="Picture 6">
            <a:extLst>
              <a:ext uri="{FF2B5EF4-FFF2-40B4-BE49-F238E27FC236}">
                <a16:creationId xmlns:a16="http://schemas.microsoft.com/office/drawing/2014/main" id="{52BF1FE0-7127-F33D-135D-7BDC5CD1DF13}"/>
              </a:ext>
            </a:extLst>
          </p:cNvPr>
          <p:cNvPicPr>
            <a:picLocks noChangeAspect="1"/>
          </p:cNvPicPr>
          <p:nvPr/>
        </p:nvPicPr>
        <p:blipFill>
          <a:blip r:embed="rId4"/>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71743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9C6E78-47E2-E580-4F41-D8383D62B559}"/>
              </a:ext>
            </a:extLst>
          </p:cNvPr>
          <p:cNvSpPr>
            <a:spLocks noGrp="1"/>
          </p:cNvSpPr>
          <p:nvPr>
            <p:ph type="body" sz="quarter" idx="18"/>
          </p:nvPr>
        </p:nvSpPr>
        <p:spPr>
          <a:xfrm>
            <a:off x="898526" y="1452563"/>
            <a:ext cx="5646737" cy="3799307"/>
          </a:xfrm>
        </p:spPr>
        <p:txBody>
          <a:bodyPr lIns="91440" tIns="45720" rIns="91440" bIns="45720" anchor="t"/>
          <a:lstStyle/>
          <a:p>
            <a:r>
              <a:rPr lang="en-US" sz="2200" dirty="0" err="1"/>
              <a:t>Hedeflerin</a:t>
            </a:r>
            <a:r>
              <a:rPr lang="en-US" sz="2200" dirty="0"/>
              <a:t> </a:t>
            </a:r>
            <a:r>
              <a:rPr lang="en-US" sz="2200" dirty="0" err="1"/>
              <a:t>bir</a:t>
            </a:r>
            <a:r>
              <a:rPr lang="en-US" sz="2200" dirty="0"/>
              <a:t> </a:t>
            </a:r>
            <a:r>
              <a:rPr lang="en-US" sz="2200" dirty="0" err="1"/>
              <a:t>tamamlanma</a:t>
            </a:r>
            <a:r>
              <a:rPr lang="en-US" sz="2200" dirty="0"/>
              <a:t> </a:t>
            </a:r>
            <a:r>
              <a:rPr lang="en-US" sz="2200" dirty="0" err="1"/>
              <a:t>tarihi</a:t>
            </a:r>
            <a:r>
              <a:rPr lang="en-US" sz="2200" dirty="0"/>
              <a:t> </a:t>
            </a:r>
            <a:r>
              <a:rPr lang="en-US" sz="2200" dirty="0" err="1"/>
              <a:t>olmalıdır</a:t>
            </a:r>
            <a:r>
              <a:rPr lang="en-US" sz="2200" dirty="0"/>
              <a:t>. </a:t>
            </a:r>
            <a:r>
              <a:rPr lang="en-US" sz="2200" dirty="0" err="1"/>
              <a:t>Tamamlanma</a:t>
            </a:r>
            <a:r>
              <a:rPr lang="en-US" sz="2200" dirty="0"/>
              <a:t> </a:t>
            </a:r>
            <a:r>
              <a:rPr lang="en-US" sz="2200" dirty="0" err="1"/>
              <a:t>tarihi</a:t>
            </a:r>
            <a:r>
              <a:rPr lang="en-US" sz="2200" dirty="0"/>
              <a:t> </a:t>
            </a:r>
            <a:r>
              <a:rPr lang="en-US" sz="2200" dirty="0" err="1"/>
              <a:t>olmayan</a:t>
            </a:r>
            <a:r>
              <a:rPr lang="en-US" sz="2200" dirty="0"/>
              <a:t> </a:t>
            </a:r>
            <a:r>
              <a:rPr lang="en-US" sz="2200" dirty="0" err="1"/>
              <a:t>bir</a:t>
            </a:r>
            <a:r>
              <a:rPr lang="en-US" sz="2200" dirty="0"/>
              <a:t> </a:t>
            </a:r>
            <a:r>
              <a:rPr lang="en-US" sz="2200" dirty="0" err="1"/>
              <a:t>hedef</a:t>
            </a:r>
            <a:r>
              <a:rPr lang="en-US" sz="2200" dirty="0"/>
              <a:t> </a:t>
            </a:r>
            <a:r>
              <a:rPr lang="en-US" sz="2200" dirty="0" err="1"/>
              <a:t>pek</a:t>
            </a:r>
            <a:r>
              <a:rPr lang="en-US" sz="2200" dirty="0"/>
              <a:t> </a:t>
            </a:r>
            <a:r>
              <a:rPr lang="en-US" sz="2200" dirty="0" err="1"/>
              <a:t>bir</a:t>
            </a:r>
            <a:r>
              <a:rPr lang="en-US" sz="2200" dirty="0"/>
              <a:t> </a:t>
            </a:r>
            <a:r>
              <a:rPr lang="en-US" sz="2200" dirty="0" err="1"/>
              <a:t>anlam</a:t>
            </a:r>
            <a:r>
              <a:rPr lang="en-US" sz="2200" dirty="0"/>
              <a:t> </a:t>
            </a:r>
            <a:r>
              <a:rPr lang="en-US" sz="2200" dirty="0" err="1"/>
              <a:t>ifade</a:t>
            </a:r>
            <a:r>
              <a:rPr lang="en-US" sz="2200" dirty="0"/>
              <a:t> </a:t>
            </a:r>
            <a:r>
              <a:rPr lang="en-US" sz="2200" dirty="0" err="1"/>
              <a:t>etmez</a:t>
            </a:r>
            <a:r>
              <a:rPr lang="en-US" sz="2200" dirty="0"/>
              <a:t>. Zaman </a:t>
            </a:r>
            <a:r>
              <a:rPr lang="en-US" sz="2200" dirty="0" err="1"/>
              <a:t>kavramı</a:t>
            </a:r>
            <a:r>
              <a:rPr lang="en-US" sz="2200" dirty="0"/>
              <a:t> </a:t>
            </a:r>
            <a:r>
              <a:rPr lang="en-US" sz="2200" dirty="0" err="1"/>
              <a:t>olmadan</a:t>
            </a:r>
            <a:r>
              <a:rPr lang="en-US" sz="2200" dirty="0"/>
              <a:t>, </a:t>
            </a:r>
            <a:r>
              <a:rPr lang="en-US" sz="2200" dirty="0" err="1"/>
              <a:t>başarıyı</a:t>
            </a:r>
            <a:r>
              <a:rPr lang="en-US" sz="2200" dirty="0"/>
              <a:t> </a:t>
            </a:r>
            <a:r>
              <a:rPr lang="en-US" sz="2200" dirty="0" err="1"/>
              <a:t>veya</a:t>
            </a:r>
            <a:r>
              <a:rPr lang="en-US" sz="2200" dirty="0"/>
              <a:t> </a:t>
            </a:r>
            <a:r>
              <a:rPr lang="en-US" sz="2200" dirty="0" err="1"/>
              <a:t>başarısızlığı</a:t>
            </a:r>
            <a:r>
              <a:rPr lang="en-US" sz="2200" dirty="0"/>
              <a:t> </a:t>
            </a:r>
            <a:r>
              <a:rPr lang="en-US" sz="2200" dirty="0" err="1"/>
              <a:t>nasıl</a:t>
            </a:r>
            <a:r>
              <a:rPr lang="en-US" sz="2200" dirty="0"/>
              <a:t> </a:t>
            </a:r>
            <a:r>
              <a:rPr lang="en-US" sz="2200" dirty="0" err="1"/>
              <a:t>tanımlayabilirsiniz</a:t>
            </a:r>
            <a:r>
              <a:rPr lang="en-US" sz="2200" dirty="0"/>
              <a:t>? Bu </a:t>
            </a:r>
            <a:r>
              <a:rPr lang="en-US" sz="2200" dirty="0" err="1"/>
              <a:t>nedenle</a:t>
            </a:r>
            <a:r>
              <a:rPr lang="en-US" sz="2200" dirty="0"/>
              <a:t> </a:t>
            </a:r>
            <a:r>
              <a:rPr lang="en-US" sz="2200" dirty="0" err="1"/>
              <a:t>akıllı</a:t>
            </a:r>
            <a:r>
              <a:rPr lang="en-US" sz="2200" dirty="0"/>
              <a:t> </a:t>
            </a:r>
            <a:r>
              <a:rPr lang="en-US" sz="2200" dirty="0" err="1"/>
              <a:t>hedeflerin</a:t>
            </a:r>
            <a:r>
              <a:rPr lang="en-US" sz="2200" dirty="0"/>
              <a:t> </a:t>
            </a:r>
            <a:r>
              <a:rPr lang="en-US" sz="2200" dirty="0" err="1"/>
              <a:t>bir</a:t>
            </a:r>
            <a:r>
              <a:rPr lang="en-US" sz="2200" dirty="0"/>
              <a:t> son </a:t>
            </a:r>
            <a:r>
              <a:rPr lang="en-US" sz="2200" dirty="0" err="1"/>
              <a:t>tarihi</a:t>
            </a:r>
            <a:r>
              <a:rPr lang="en-US" sz="2200" dirty="0"/>
              <a:t> </a:t>
            </a:r>
            <a:r>
              <a:rPr lang="en-US" sz="2200" dirty="0" err="1"/>
              <a:t>olmalıdır</a:t>
            </a:r>
            <a:r>
              <a:rPr lang="en-US" sz="2200" dirty="0"/>
              <a:t>. Bu, o </a:t>
            </a:r>
            <a:r>
              <a:rPr lang="en-US" sz="2200" dirty="0" err="1"/>
              <a:t>tarihte</a:t>
            </a:r>
            <a:r>
              <a:rPr lang="en-US" sz="2200" dirty="0"/>
              <a:t> </a:t>
            </a:r>
            <a:r>
              <a:rPr lang="en-US" sz="2200" dirty="0" err="1"/>
              <a:t>tüm</a:t>
            </a:r>
            <a:r>
              <a:rPr lang="en-US" sz="2200" dirty="0"/>
              <a:t> </a:t>
            </a:r>
            <a:r>
              <a:rPr lang="en-US" sz="2200" dirty="0" err="1"/>
              <a:t>işin</a:t>
            </a:r>
            <a:r>
              <a:rPr lang="en-US" sz="2200" dirty="0"/>
              <a:t> </a:t>
            </a:r>
            <a:r>
              <a:rPr lang="en-US" sz="2200" dirty="0" err="1"/>
              <a:t>bittiği</a:t>
            </a:r>
            <a:r>
              <a:rPr lang="en-US" sz="2200" dirty="0"/>
              <a:t> </a:t>
            </a:r>
            <a:r>
              <a:rPr lang="en-US" sz="2200" dirty="0" err="1"/>
              <a:t>anlamına</a:t>
            </a:r>
            <a:r>
              <a:rPr lang="en-US" sz="2200" dirty="0"/>
              <a:t> </a:t>
            </a:r>
            <a:r>
              <a:rPr lang="en-US" sz="2200" dirty="0" err="1"/>
              <a:t>gelmez</a:t>
            </a:r>
            <a:r>
              <a:rPr lang="en-US" sz="2200" dirty="0"/>
              <a:t>, </a:t>
            </a:r>
            <a:r>
              <a:rPr lang="en-US" sz="2200" dirty="0" err="1"/>
              <a:t>ancak</a:t>
            </a:r>
            <a:r>
              <a:rPr lang="en-US" sz="2200" dirty="0"/>
              <a:t> o </a:t>
            </a:r>
            <a:r>
              <a:rPr lang="en-US" sz="2200" dirty="0" err="1"/>
              <a:t>tarihte</a:t>
            </a:r>
            <a:r>
              <a:rPr lang="en-US" sz="2200" dirty="0"/>
              <a:t> </a:t>
            </a:r>
            <a:r>
              <a:rPr lang="en-US" sz="2200" dirty="0" err="1"/>
              <a:t>projenin</a:t>
            </a:r>
            <a:r>
              <a:rPr lang="en-US" sz="2200" dirty="0"/>
              <a:t> </a:t>
            </a:r>
            <a:r>
              <a:rPr lang="en-US" sz="2200" dirty="0" err="1"/>
              <a:t>başarısını</a:t>
            </a:r>
            <a:r>
              <a:rPr lang="en-US" sz="2200" dirty="0"/>
              <a:t>, </a:t>
            </a:r>
            <a:r>
              <a:rPr lang="en-US" sz="2200" dirty="0" err="1"/>
              <a:t>projeye</a:t>
            </a:r>
            <a:r>
              <a:rPr lang="en-US" sz="2200" dirty="0"/>
              <a:t> </a:t>
            </a:r>
            <a:r>
              <a:rPr lang="en-US" sz="2200" dirty="0" err="1">
                <a:ea typeface="+mn-lt"/>
                <a:cs typeface="+mn-lt"/>
              </a:rPr>
              <a:t>daha</a:t>
            </a:r>
            <a:r>
              <a:rPr lang="en-US" sz="2200" dirty="0">
                <a:ea typeface="+mn-lt"/>
                <a:cs typeface="+mn-lt"/>
              </a:rPr>
              <a:t> ne </a:t>
            </a:r>
            <a:r>
              <a:rPr lang="en-US" sz="2200" dirty="0" err="1">
                <a:ea typeface="+mn-lt"/>
                <a:cs typeface="+mn-lt"/>
              </a:rPr>
              <a:t>kadar</a:t>
            </a:r>
            <a:r>
              <a:rPr lang="en-US" sz="2200" dirty="0">
                <a:ea typeface="+mn-lt"/>
                <a:cs typeface="+mn-lt"/>
              </a:rPr>
              <a:t> </a:t>
            </a:r>
            <a:r>
              <a:rPr lang="en-US" sz="2200" dirty="0" err="1">
                <a:ea typeface="+mn-lt"/>
                <a:cs typeface="+mn-lt"/>
              </a:rPr>
              <a:t>çaba</a:t>
            </a:r>
            <a:r>
              <a:rPr lang="en-US" sz="2200" dirty="0">
                <a:ea typeface="+mn-lt"/>
                <a:cs typeface="+mn-lt"/>
              </a:rPr>
              <a:t> </a:t>
            </a:r>
            <a:r>
              <a:rPr lang="en-US" sz="2200" dirty="0" err="1">
                <a:ea typeface="+mn-lt"/>
                <a:cs typeface="+mn-lt"/>
              </a:rPr>
              <a:t>harcamanız</a:t>
            </a:r>
            <a:r>
              <a:rPr lang="en-US" sz="2200" dirty="0">
                <a:ea typeface="+mn-lt"/>
                <a:cs typeface="+mn-lt"/>
              </a:rPr>
              <a:t> </a:t>
            </a:r>
            <a:r>
              <a:rPr lang="en-US" sz="2200" dirty="0" err="1">
                <a:ea typeface="+mn-lt"/>
                <a:cs typeface="+mn-lt"/>
              </a:rPr>
              <a:t>gerektiğini</a:t>
            </a:r>
            <a:r>
              <a:rPr lang="en-US" sz="2200" dirty="0"/>
              <a:t> </a:t>
            </a:r>
            <a:r>
              <a:rPr lang="en-US" sz="2200" dirty="0" err="1"/>
              <a:t>değerlendirmeniz</a:t>
            </a:r>
            <a:r>
              <a:rPr lang="en-US" sz="2200" dirty="0"/>
              <a:t> </a:t>
            </a:r>
            <a:r>
              <a:rPr lang="en-US" sz="2200" dirty="0" err="1"/>
              <a:t>ve</a:t>
            </a:r>
            <a:r>
              <a:rPr lang="en-US" sz="2200" dirty="0"/>
              <a:t> </a:t>
            </a:r>
            <a:r>
              <a:rPr lang="en-US" sz="2200" dirty="0" err="1"/>
              <a:t>gerekirse</a:t>
            </a:r>
            <a:r>
              <a:rPr lang="en-US" sz="2200" dirty="0"/>
              <a:t> yeni </a:t>
            </a:r>
            <a:r>
              <a:rPr lang="en-US" sz="2200" dirty="0" err="1"/>
              <a:t>hedefler</a:t>
            </a:r>
            <a:r>
              <a:rPr lang="en-US" sz="2200" dirty="0"/>
              <a:t> </a:t>
            </a:r>
            <a:r>
              <a:rPr lang="en-US" sz="2200" dirty="0" err="1"/>
              <a:t>eklemeniz</a:t>
            </a:r>
            <a:r>
              <a:rPr lang="en-US" sz="2200" dirty="0"/>
              <a:t> </a:t>
            </a:r>
            <a:r>
              <a:rPr lang="en-US" sz="2200" dirty="0" err="1"/>
              <a:t>anlamına</a:t>
            </a:r>
            <a:r>
              <a:rPr lang="en-US" sz="2200" dirty="0"/>
              <a:t> </a:t>
            </a:r>
            <a:r>
              <a:rPr lang="en-US" sz="2200" dirty="0" err="1"/>
              <a:t>gelir</a:t>
            </a:r>
            <a:r>
              <a:rPr lang="en-US" sz="2200" dirty="0"/>
              <a:t>. Zaman </a:t>
            </a:r>
            <a:r>
              <a:rPr lang="en-US" sz="2200" dirty="0" err="1"/>
              <a:t>kısıtı</a:t>
            </a:r>
            <a:r>
              <a:rPr lang="en-US" sz="2200" dirty="0"/>
              <a:t>, </a:t>
            </a:r>
            <a:r>
              <a:rPr lang="en-US" sz="2200" dirty="0" err="1"/>
              <a:t>başarıya</a:t>
            </a:r>
            <a:r>
              <a:rPr lang="en-US" sz="2200" dirty="0"/>
              <a:t> </a:t>
            </a:r>
            <a:r>
              <a:rPr lang="en-US" sz="2200" dirty="0" err="1"/>
              <a:t>ulaşmak</a:t>
            </a:r>
            <a:r>
              <a:rPr lang="en-US" sz="2200" dirty="0"/>
              <a:t> </a:t>
            </a:r>
            <a:r>
              <a:rPr lang="en-US" sz="2200" dirty="0" err="1"/>
              <a:t>için</a:t>
            </a:r>
            <a:r>
              <a:rPr lang="en-US" sz="2200" dirty="0"/>
              <a:t> </a:t>
            </a:r>
            <a:r>
              <a:rPr lang="en-US" sz="2200" dirty="0" err="1"/>
              <a:t>motivasyon</a:t>
            </a:r>
            <a:r>
              <a:rPr lang="en-US" sz="2200" dirty="0"/>
              <a:t> </a:t>
            </a:r>
            <a:r>
              <a:rPr lang="en-US" sz="2200" dirty="0" err="1"/>
              <a:t>sağlayabilir</a:t>
            </a:r>
            <a:r>
              <a:rPr lang="en-US" sz="2200" dirty="0"/>
              <a:t>. Kale </a:t>
            </a:r>
            <a:r>
              <a:rPr lang="en-US" sz="2200" dirty="0" err="1"/>
              <a:t>çizgisinin</a:t>
            </a:r>
            <a:r>
              <a:rPr lang="en-US" sz="2200" dirty="0"/>
              <a:t> </a:t>
            </a:r>
            <a:r>
              <a:rPr lang="en-US" sz="2200" dirty="0" err="1"/>
              <a:t>nerede</a:t>
            </a:r>
            <a:r>
              <a:rPr lang="en-US" sz="2200" dirty="0"/>
              <a:t> </a:t>
            </a:r>
            <a:r>
              <a:rPr lang="en-US" sz="2200" dirty="0" err="1"/>
              <a:t>olduğunu</a:t>
            </a:r>
            <a:r>
              <a:rPr lang="en-US" sz="2200" dirty="0"/>
              <a:t> </a:t>
            </a:r>
            <a:r>
              <a:rPr lang="en-US" sz="2200" dirty="0" err="1"/>
              <a:t>bildiğiniz</a:t>
            </a:r>
            <a:r>
              <a:rPr lang="en-US" sz="2200" dirty="0"/>
              <a:t> zaman, </a:t>
            </a:r>
            <a:r>
              <a:rPr lang="en-US" sz="2200" dirty="0" err="1"/>
              <a:t>ona</a:t>
            </a:r>
            <a:r>
              <a:rPr lang="en-US" sz="2200" dirty="0"/>
              <a:t> </a:t>
            </a:r>
            <a:r>
              <a:rPr lang="en-US" sz="2200" dirty="0" err="1"/>
              <a:t>ulaşmak</a:t>
            </a:r>
            <a:r>
              <a:rPr lang="en-US" sz="2200" dirty="0"/>
              <a:t> </a:t>
            </a:r>
            <a:r>
              <a:rPr lang="en-US" sz="2200" dirty="0" err="1"/>
              <a:t>veya</a:t>
            </a:r>
            <a:r>
              <a:rPr lang="en-US" sz="2200" dirty="0"/>
              <a:t> </a:t>
            </a:r>
            <a:r>
              <a:rPr lang="en-US" sz="2200" dirty="0" err="1"/>
              <a:t>başarmak</a:t>
            </a:r>
            <a:r>
              <a:rPr lang="en-US" sz="2200" dirty="0"/>
              <a:t> </a:t>
            </a:r>
            <a:r>
              <a:rPr lang="en-US" sz="2200" dirty="0" err="1"/>
              <a:t>için</a:t>
            </a:r>
            <a:r>
              <a:rPr lang="en-US" sz="2200" dirty="0"/>
              <a:t> </a:t>
            </a:r>
            <a:r>
              <a:rPr lang="en-US" sz="2200" dirty="0" err="1"/>
              <a:t>çalışmak</a:t>
            </a:r>
            <a:r>
              <a:rPr lang="en-US" sz="2200" dirty="0"/>
              <a:t> </a:t>
            </a:r>
            <a:r>
              <a:rPr lang="en-US" sz="2200" dirty="0" err="1"/>
              <a:t>istersiniz</a:t>
            </a:r>
            <a:r>
              <a:rPr lang="en-US" sz="2200" dirty="0"/>
              <a:t>.</a:t>
            </a:r>
            <a:endParaRPr lang="en-US" sz="2200" dirty="0">
              <a:cs typeface="Calibri"/>
            </a:endParaRPr>
          </a:p>
        </p:txBody>
      </p:sp>
      <p:sp>
        <p:nvSpPr>
          <p:cNvPr id="3" name="Text Placeholder 2">
            <a:extLst>
              <a:ext uri="{FF2B5EF4-FFF2-40B4-BE49-F238E27FC236}">
                <a16:creationId xmlns:a16="http://schemas.microsoft.com/office/drawing/2014/main" id="{8B522482-C70E-F23D-284B-5126D894E795}"/>
              </a:ext>
            </a:extLst>
          </p:cNvPr>
          <p:cNvSpPr>
            <a:spLocks noGrp="1"/>
          </p:cNvSpPr>
          <p:nvPr>
            <p:ph type="body" sz="quarter" idx="16"/>
          </p:nvPr>
        </p:nvSpPr>
        <p:spPr>
          <a:xfrm>
            <a:off x="898357" y="721276"/>
            <a:ext cx="4990998" cy="604464"/>
          </a:xfrm>
        </p:spPr>
        <p:txBody>
          <a:bodyPr lIns="91440" tIns="45720" rIns="91440" bIns="45720" anchor="t">
            <a:noAutofit/>
          </a:bodyPr>
          <a:lstStyle/>
          <a:p>
            <a:pPr algn="l" rtl="0"/>
            <a:r>
              <a:rPr lang="en-IE" b="1" dirty="0" err="1">
                <a:highlight>
                  <a:srgbClr val="F79037"/>
                </a:highlight>
              </a:rPr>
              <a:t>Zamana</a:t>
            </a:r>
            <a:r>
              <a:rPr lang="en-IE" b="1" dirty="0">
                <a:highlight>
                  <a:srgbClr val="F79037"/>
                </a:highlight>
              </a:rPr>
              <a:t> </a:t>
            </a:r>
            <a:r>
              <a:rPr lang="en-IE" b="1" dirty="0" err="1">
                <a:highlight>
                  <a:srgbClr val="F79037"/>
                </a:highlight>
              </a:rPr>
              <a:t>Bağlılık</a:t>
            </a:r>
            <a:endParaRPr lang="en-IE" b="1" dirty="0" err="1">
              <a:highlight>
                <a:srgbClr val="F79037"/>
              </a:highlight>
              <a:ea typeface="Calibri"/>
              <a:cs typeface="Calibri"/>
            </a:endParaRPr>
          </a:p>
        </p:txBody>
      </p:sp>
      <p:pic>
        <p:nvPicPr>
          <p:cNvPr id="6" name="Picture Placeholder 5" descr="Clock and calendar on table">
            <a:extLst>
              <a:ext uri="{FF2B5EF4-FFF2-40B4-BE49-F238E27FC236}">
                <a16:creationId xmlns:a16="http://schemas.microsoft.com/office/drawing/2014/main" id="{04A89408-B7E9-D9B8-F18D-D882BE591273}"/>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a:stretch/>
        </p:blipFill>
        <p:spPr>
          <a:xfrm>
            <a:off x="6545263" y="1452563"/>
            <a:ext cx="5646737" cy="4656137"/>
          </a:xfrm>
        </p:spPr>
      </p:pic>
      <p:pic>
        <p:nvPicPr>
          <p:cNvPr id="7" name="Picture 6">
            <a:extLst>
              <a:ext uri="{FF2B5EF4-FFF2-40B4-BE49-F238E27FC236}">
                <a16:creationId xmlns:a16="http://schemas.microsoft.com/office/drawing/2014/main" id="{09BE6388-32CA-9E70-3F6A-984248C88DE5}"/>
              </a:ext>
            </a:extLst>
          </p:cNvPr>
          <p:cNvPicPr>
            <a:picLocks noChangeAspect="1"/>
          </p:cNvPicPr>
          <p:nvPr/>
        </p:nvPicPr>
        <p:blipFill>
          <a:blip r:embed="rId4"/>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221429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A1C16-50A9-BC02-9BD7-D32F146C5E90}"/>
              </a:ext>
            </a:extLst>
          </p:cNvPr>
          <p:cNvSpPr>
            <a:spLocks noGrp="1"/>
          </p:cNvSpPr>
          <p:nvPr>
            <p:ph type="body" sz="quarter" idx="15"/>
          </p:nvPr>
        </p:nvSpPr>
        <p:spPr/>
        <p:txBody>
          <a:bodyPr/>
          <a:lstStyle/>
          <a:p>
            <a:pPr algn="l" rtl="0"/>
            <a:r>
              <a:rPr lang="en-IE"/>
              <a:t>01</a:t>
            </a:r>
          </a:p>
        </p:txBody>
      </p:sp>
      <p:sp>
        <p:nvSpPr>
          <p:cNvPr id="3" name="Text Placeholder 2">
            <a:extLst>
              <a:ext uri="{FF2B5EF4-FFF2-40B4-BE49-F238E27FC236}">
                <a16:creationId xmlns:a16="http://schemas.microsoft.com/office/drawing/2014/main" id="{B377CDF9-F43C-D5BD-30EC-8C844B2F3EDF}"/>
              </a:ext>
            </a:extLst>
          </p:cNvPr>
          <p:cNvSpPr>
            <a:spLocks noGrp="1"/>
          </p:cNvSpPr>
          <p:nvPr>
            <p:ph type="body" sz="quarter" idx="14"/>
          </p:nvPr>
        </p:nvSpPr>
        <p:spPr>
          <a:xfrm>
            <a:off x="6797794" y="985028"/>
            <a:ext cx="5286653" cy="689519"/>
          </a:xfrm>
        </p:spPr>
        <p:txBody>
          <a:bodyPr lIns="91440" tIns="45720" rIns="91440" bIns="45720" anchor="ctr">
            <a:noAutofit/>
          </a:bodyPr>
          <a:lstStyle/>
          <a:p>
            <a:r>
              <a:rPr lang="en-US" b="1" dirty="0" err="1"/>
              <a:t>Yaratıcılık</a:t>
            </a:r>
            <a:r>
              <a:rPr lang="en-US" b="1" dirty="0"/>
              <a:t> </a:t>
            </a:r>
            <a:r>
              <a:rPr lang="en-US" b="1" dirty="0" err="1"/>
              <a:t>ve</a:t>
            </a:r>
            <a:r>
              <a:rPr lang="en-US" b="1" dirty="0"/>
              <a:t> </a:t>
            </a:r>
            <a:r>
              <a:rPr lang="en-US" b="1" dirty="0" err="1"/>
              <a:t>yaratıcı</a:t>
            </a:r>
            <a:r>
              <a:rPr lang="en-US" b="1" dirty="0"/>
              <a:t> </a:t>
            </a:r>
            <a:r>
              <a:rPr lang="en-US" b="1" dirty="0" err="1"/>
              <a:t>bir</a:t>
            </a:r>
            <a:r>
              <a:rPr lang="en-US" b="1" dirty="0"/>
              <a:t> </a:t>
            </a:r>
            <a:r>
              <a:rPr lang="en-US" b="1" dirty="0" err="1"/>
              <a:t>fikri</a:t>
            </a:r>
            <a:r>
              <a:rPr lang="en-US" b="1" dirty="0"/>
              <a:t> </a:t>
            </a:r>
            <a:r>
              <a:rPr lang="en-US" b="1" dirty="0" err="1"/>
              <a:t>somutlaştırma</a:t>
            </a:r>
            <a:endParaRPr lang="en-US" b="1" dirty="0">
              <a:ea typeface="Calibri"/>
              <a:cs typeface="Calibri"/>
            </a:endParaRPr>
          </a:p>
        </p:txBody>
      </p:sp>
      <p:sp>
        <p:nvSpPr>
          <p:cNvPr id="5" name="Text Placeholder 4">
            <a:extLst>
              <a:ext uri="{FF2B5EF4-FFF2-40B4-BE49-F238E27FC236}">
                <a16:creationId xmlns:a16="http://schemas.microsoft.com/office/drawing/2014/main" id="{1F3B78C5-950E-AB36-4491-47F496F3D6FE}"/>
              </a:ext>
            </a:extLst>
          </p:cNvPr>
          <p:cNvSpPr>
            <a:spLocks noGrp="1"/>
          </p:cNvSpPr>
          <p:nvPr>
            <p:ph type="body" sz="quarter" idx="29"/>
          </p:nvPr>
        </p:nvSpPr>
        <p:spPr/>
        <p:txBody>
          <a:bodyPr/>
          <a:lstStyle/>
          <a:p>
            <a:pPr algn="l" rtl="0"/>
            <a:r>
              <a:rPr lang="en-IE"/>
              <a:t>02</a:t>
            </a:r>
          </a:p>
        </p:txBody>
      </p:sp>
      <p:sp>
        <p:nvSpPr>
          <p:cNvPr id="6" name="Text Placeholder 5">
            <a:extLst>
              <a:ext uri="{FF2B5EF4-FFF2-40B4-BE49-F238E27FC236}">
                <a16:creationId xmlns:a16="http://schemas.microsoft.com/office/drawing/2014/main" id="{803AD8A2-CA4E-0FDD-2BF6-66FFDB5CA54B}"/>
              </a:ext>
            </a:extLst>
          </p:cNvPr>
          <p:cNvSpPr>
            <a:spLocks noGrp="1"/>
          </p:cNvSpPr>
          <p:nvPr>
            <p:ph type="body" sz="quarter" idx="30"/>
          </p:nvPr>
        </p:nvSpPr>
        <p:spPr>
          <a:xfrm>
            <a:off x="6797793" y="2799350"/>
            <a:ext cx="5467094" cy="689519"/>
          </a:xfrm>
        </p:spPr>
        <p:txBody>
          <a:bodyPr lIns="91440" tIns="45720" rIns="91440" bIns="45720" anchor="t">
            <a:noAutofit/>
          </a:bodyPr>
          <a:lstStyle/>
          <a:p>
            <a:r>
              <a:rPr lang="en-US" b="1" dirty="0" err="1"/>
              <a:t>Hedeflerinizi</a:t>
            </a:r>
            <a:r>
              <a:rPr lang="en-US" b="1" dirty="0"/>
              <a:t> </a:t>
            </a:r>
            <a:r>
              <a:rPr lang="en-US" b="1" dirty="0" err="1"/>
              <a:t>belirleme</a:t>
            </a:r>
            <a:r>
              <a:rPr lang="en-US" b="1" dirty="0"/>
              <a:t> – Bir </a:t>
            </a:r>
            <a:r>
              <a:rPr lang="en-US" b="1" dirty="0" err="1"/>
              <a:t>iş</a:t>
            </a:r>
            <a:r>
              <a:rPr lang="en-US" b="1" dirty="0"/>
              <a:t> </a:t>
            </a:r>
            <a:r>
              <a:rPr lang="en-US" b="1" dirty="0" err="1"/>
              <a:t>planı</a:t>
            </a:r>
            <a:r>
              <a:rPr lang="en-US" b="1" dirty="0"/>
              <a:t> </a:t>
            </a:r>
            <a:r>
              <a:rPr lang="en-US" b="1" dirty="0" err="1"/>
              <a:t>oluşturma</a:t>
            </a:r>
            <a:endParaRPr lang="en-US" b="1" dirty="0">
              <a:ea typeface="Calibri"/>
              <a:cs typeface="Calibri"/>
            </a:endParaRPr>
          </a:p>
          <a:p>
            <a:pPr algn="l" rtl="0"/>
            <a:endParaRPr lang="en-IE" b="1" dirty="0"/>
          </a:p>
        </p:txBody>
      </p:sp>
      <p:sp>
        <p:nvSpPr>
          <p:cNvPr id="7" name="Text Placeholder 6">
            <a:extLst>
              <a:ext uri="{FF2B5EF4-FFF2-40B4-BE49-F238E27FC236}">
                <a16:creationId xmlns:a16="http://schemas.microsoft.com/office/drawing/2014/main" id="{EC4889D7-6C5C-67C3-F329-CBF31014BDB0}"/>
              </a:ext>
            </a:extLst>
          </p:cNvPr>
          <p:cNvSpPr>
            <a:spLocks noGrp="1"/>
          </p:cNvSpPr>
          <p:nvPr>
            <p:ph type="body" sz="quarter" idx="31"/>
          </p:nvPr>
        </p:nvSpPr>
        <p:spPr/>
        <p:txBody>
          <a:bodyPr/>
          <a:lstStyle/>
          <a:p>
            <a:pPr algn="l" rtl="0"/>
            <a:r>
              <a:rPr lang="en-IE"/>
              <a:t>03</a:t>
            </a:r>
          </a:p>
        </p:txBody>
      </p:sp>
      <p:sp>
        <p:nvSpPr>
          <p:cNvPr id="8" name="Text Placeholder 7">
            <a:extLst>
              <a:ext uri="{FF2B5EF4-FFF2-40B4-BE49-F238E27FC236}">
                <a16:creationId xmlns:a16="http://schemas.microsoft.com/office/drawing/2014/main" id="{F8E1305E-80DA-DBCA-5E33-3B06B9B05B18}"/>
              </a:ext>
            </a:extLst>
          </p:cNvPr>
          <p:cNvSpPr>
            <a:spLocks noGrp="1"/>
          </p:cNvSpPr>
          <p:nvPr>
            <p:ph type="body" sz="quarter" idx="32"/>
          </p:nvPr>
        </p:nvSpPr>
        <p:spPr>
          <a:xfrm>
            <a:off x="6797794" y="3709328"/>
            <a:ext cx="4465067" cy="689519"/>
          </a:xfrm>
        </p:spPr>
        <p:txBody>
          <a:bodyPr lIns="91440" tIns="45720" rIns="91440" bIns="45720" anchor="ctr">
            <a:noAutofit/>
          </a:bodyPr>
          <a:lstStyle/>
          <a:p>
            <a:r>
              <a:rPr lang="en-IE" b="1" err="1"/>
              <a:t>Yolculuğunuzu</a:t>
            </a:r>
            <a:r>
              <a:rPr lang="en-IE" b="1"/>
              <a:t> </a:t>
            </a:r>
            <a:r>
              <a:rPr lang="en-IE" b="1" err="1"/>
              <a:t>finanse</a:t>
            </a:r>
            <a:r>
              <a:rPr lang="en-IE" b="1"/>
              <a:t> </a:t>
            </a:r>
            <a:r>
              <a:rPr lang="en-IE" b="1" err="1"/>
              <a:t>etme</a:t>
            </a:r>
            <a:endParaRPr lang="en-IE" b="1" err="1">
              <a:ea typeface="Calibri"/>
              <a:cs typeface="Calibri"/>
            </a:endParaRPr>
          </a:p>
        </p:txBody>
      </p:sp>
      <p:sp>
        <p:nvSpPr>
          <p:cNvPr id="9" name="Text Placeholder 8">
            <a:extLst>
              <a:ext uri="{FF2B5EF4-FFF2-40B4-BE49-F238E27FC236}">
                <a16:creationId xmlns:a16="http://schemas.microsoft.com/office/drawing/2014/main" id="{A9C4B3E4-A890-75D8-6631-1B39C435D288}"/>
              </a:ext>
            </a:extLst>
          </p:cNvPr>
          <p:cNvSpPr>
            <a:spLocks noGrp="1"/>
          </p:cNvSpPr>
          <p:nvPr>
            <p:ph type="body" sz="quarter" idx="33"/>
          </p:nvPr>
        </p:nvSpPr>
        <p:spPr/>
        <p:txBody>
          <a:bodyPr/>
          <a:lstStyle/>
          <a:p>
            <a:pPr algn="l" rtl="0"/>
            <a:r>
              <a:rPr lang="en-IE"/>
              <a:t>04</a:t>
            </a:r>
          </a:p>
        </p:txBody>
      </p:sp>
      <p:sp>
        <p:nvSpPr>
          <p:cNvPr id="10" name="Text Placeholder 9">
            <a:extLst>
              <a:ext uri="{FF2B5EF4-FFF2-40B4-BE49-F238E27FC236}">
                <a16:creationId xmlns:a16="http://schemas.microsoft.com/office/drawing/2014/main" id="{A6192BC7-FDAE-050F-59FF-80152778E437}"/>
              </a:ext>
            </a:extLst>
          </p:cNvPr>
          <p:cNvSpPr>
            <a:spLocks noGrp="1"/>
          </p:cNvSpPr>
          <p:nvPr>
            <p:ph type="body" sz="quarter" idx="34"/>
          </p:nvPr>
        </p:nvSpPr>
        <p:spPr>
          <a:xfrm>
            <a:off x="6819497" y="4624316"/>
            <a:ext cx="5236668" cy="689519"/>
          </a:xfrm>
        </p:spPr>
        <p:txBody>
          <a:bodyPr lIns="91440" tIns="45720" rIns="91440" bIns="45720" anchor="ctr">
            <a:noAutofit/>
          </a:bodyPr>
          <a:lstStyle/>
          <a:p>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Yeni </a:t>
            </a:r>
            <a:r>
              <a:rPr lang="en-US" b="1" err="1">
                <a:solidFill>
                  <a:prstClr val="black"/>
                </a:solidFill>
                <a:latin typeface="Calibri" panose="020F0502020204030204"/>
              </a:rPr>
              <a:t>bir</a:t>
            </a:r>
            <a:r>
              <a:rPr lang="en-US" b="1">
                <a:solidFill>
                  <a:prstClr val="black"/>
                </a:solidFill>
                <a:latin typeface="Calibri" panose="020F0502020204030204"/>
              </a:rPr>
              <a:t> </a:t>
            </a:r>
            <a:r>
              <a:rPr lang="en-US" b="1" err="1">
                <a:solidFill>
                  <a:prstClr val="black"/>
                </a:solidFill>
                <a:latin typeface="Calibri" panose="020F0502020204030204"/>
              </a:rPr>
              <a:t>başlangıç</a:t>
            </a: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 ​​</a:t>
            </a:r>
            <a:r>
              <a:rPr lang="en-US" b="1" err="1">
                <a:solidFill>
                  <a:prstClr val="black"/>
                </a:solidFill>
                <a:latin typeface="Calibri" panose="020F0502020204030204"/>
              </a:rPr>
              <a:t>yapmanın</a:t>
            </a:r>
            <a:r>
              <a:rPr lang="en-US" b="1">
                <a:solidFill>
                  <a:prstClr val="black"/>
                </a:solidFill>
                <a:latin typeface="Calibri" panose="020F0502020204030204"/>
              </a:rPr>
              <a:t> </a:t>
            </a:r>
            <a:r>
              <a:rPr lang="en-US" b="1" err="1">
                <a:solidFill>
                  <a:prstClr val="black"/>
                </a:solidFill>
                <a:latin typeface="Calibri" panose="020F0502020204030204"/>
              </a:rPr>
              <a:t>yasal</a:t>
            </a:r>
            <a:r>
              <a:rPr lang="en-US" b="1">
                <a:solidFill>
                  <a:prstClr val="black"/>
                </a:solidFill>
                <a:latin typeface="Calibri" panose="020F0502020204030204"/>
              </a:rPr>
              <a:t> </a:t>
            </a:r>
            <a:r>
              <a:rPr lang="en-US" b="1" err="1">
                <a:solidFill>
                  <a:prstClr val="black"/>
                </a:solidFill>
                <a:latin typeface="Calibri" panose="020F0502020204030204"/>
              </a:rPr>
              <a:t>yönleri</a:t>
            </a:r>
            <a:endParaRPr lang="en-US" b="1" i="0" u="none" strike="noStrike" kern="1200" cap="none" spc="0" baseline="0" noProof="0" err="1">
              <a:solidFill>
                <a:prstClr val="black"/>
              </a:solidFill>
              <a:latin typeface="Calibri" panose="020F0502020204030204"/>
              <a:ea typeface="Calibri"/>
              <a:cs typeface="Calibri"/>
            </a:endParaRPr>
          </a:p>
        </p:txBody>
      </p:sp>
      <p:sp>
        <p:nvSpPr>
          <p:cNvPr id="11" name="Text Placeholder 10">
            <a:extLst>
              <a:ext uri="{FF2B5EF4-FFF2-40B4-BE49-F238E27FC236}">
                <a16:creationId xmlns:a16="http://schemas.microsoft.com/office/drawing/2014/main" id="{4E612288-6A42-397B-6F3F-8E86ED50254E}"/>
              </a:ext>
            </a:extLst>
          </p:cNvPr>
          <p:cNvSpPr>
            <a:spLocks noGrp="1"/>
          </p:cNvSpPr>
          <p:nvPr>
            <p:ph type="body" sz="quarter" idx="35"/>
          </p:nvPr>
        </p:nvSpPr>
        <p:spPr/>
        <p:txBody>
          <a:bodyPr/>
          <a:lstStyle/>
          <a:p>
            <a:pPr algn="l" rtl="0"/>
            <a:r>
              <a:rPr lang="en-IE"/>
              <a:t>05</a:t>
            </a:r>
          </a:p>
        </p:txBody>
      </p:sp>
      <p:sp>
        <p:nvSpPr>
          <p:cNvPr id="12" name="Text Placeholder 11">
            <a:extLst>
              <a:ext uri="{FF2B5EF4-FFF2-40B4-BE49-F238E27FC236}">
                <a16:creationId xmlns:a16="http://schemas.microsoft.com/office/drawing/2014/main" id="{06155896-73CC-8941-C7D7-76E45FFDFFD1}"/>
              </a:ext>
            </a:extLst>
          </p:cNvPr>
          <p:cNvSpPr>
            <a:spLocks noGrp="1"/>
          </p:cNvSpPr>
          <p:nvPr>
            <p:ph type="body" sz="quarter" idx="36"/>
          </p:nvPr>
        </p:nvSpPr>
        <p:spPr>
          <a:xfrm>
            <a:off x="6797794" y="5539303"/>
            <a:ext cx="5258371" cy="689519"/>
          </a:xfrm>
        </p:spPr>
        <p:txBody>
          <a:bodyPr lIns="91440" tIns="45720" rIns="91440" bIns="45720" anchor="ctr">
            <a:noAutofit/>
          </a:bodyPr>
          <a:lstStyle/>
          <a:p>
            <a:r>
              <a:rPr lang="en-US" b="1" err="1"/>
              <a:t>Satış</a:t>
            </a:r>
            <a:r>
              <a:rPr lang="en-US" b="1"/>
              <a:t> </a:t>
            </a:r>
            <a:r>
              <a:rPr lang="en-US" b="1" err="1"/>
              <a:t>ve</a:t>
            </a:r>
            <a:r>
              <a:rPr lang="en-US" b="1"/>
              <a:t> </a:t>
            </a:r>
            <a:r>
              <a:rPr lang="en-US" b="1" err="1"/>
              <a:t>pazarlamanın</a:t>
            </a:r>
            <a:r>
              <a:rPr lang="en-US" b="1"/>
              <a:t> </a:t>
            </a:r>
            <a:r>
              <a:rPr lang="en-US" b="1" err="1"/>
              <a:t>önemi</a:t>
            </a:r>
            <a:endParaRPr lang="en-US" b="1" err="1">
              <a:ea typeface="Calibri"/>
              <a:cs typeface="Calibri"/>
            </a:endParaRPr>
          </a:p>
        </p:txBody>
      </p:sp>
      <p:sp>
        <p:nvSpPr>
          <p:cNvPr id="13" name="Text Placeholder 12">
            <a:extLst>
              <a:ext uri="{FF2B5EF4-FFF2-40B4-BE49-F238E27FC236}">
                <a16:creationId xmlns:a16="http://schemas.microsoft.com/office/drawing/2014/main" id="{D7A5F075-4E96-78F2-BB91-B2C5429B8552}"/>
              </a:ext>
            </a:extLst>
          </p:cNvPr>
          <p:cNvSpPr>
            <a:spLocks noGrp="1"/>
          </p:cNvSpPr>
          <p:nvPr>
            <p:ph type="body" sz="quarter" idx="27"/>
          </p:nvPr>
        </p:nvSpPr>
        <p:spPr>
          <a:xfrm>
            <a:off x="490195" y="383586"/>
            <a:ext cx="5400970" cy="720752"/>
          </a:xfrm>
        </p:spPr>
        <p:txBody>
          <a:bodyPr/>
          <a:lstStyle/>
          <a:p>
            <a:pPr algn="l" rtl="0"/>
            <a:r>
              <a:rPr lang="en-IE" sz="2800" b="1"/>
              <a:t>Kritik Adımlar…</a:t>
            </a:r>
          </a:p>
        </p:txBody>
      </p:sp>
      <p:sp>
        <p:nvSpPr>
          <p:cNvPr id="14" name="Text Placeholder 13">
            <a:extLst>
              <a:ext uri="{FF2B5EF4-FFF2-40B4-BE49-F238E27FC236}">
                <a16:creationId xmlns:a16="http://schemas.microsoft.com/office/drawing/2014/main" id="{D68DBC49-CA0B-5E8D-93B8-F1CF859B0DB6}"/>
              </a:ext>
            </a:extLst>
          </p:cNvPr>
          <p:cNvSpPr>
            <a:spLocks noGrp="1"/>
          </p:cNvSpPr>
          <p:nvPr>
            <p:ph type="body" sz="quarter" idx="37"/>
          </p:nvPr>
        </p:nvSpPr>
        <p:spPr/>
        <p:txBody>
          <a:bodyPr/>
          <a:lstStyle/>
          <a:p>
            <a:pPr algn="l" rtl="0"/>
            <a:r>
              <a:rPr lang="en-IE"/>
              <a:t>06</a:t>
            </a:r>
          </a:p>
        </p:txBody>
      </p:sp>
      <p:sp>
        <p:nvSpPr>
          <p:cNvPr id="16" name="Text Placeholder 17">
            <a:extLst>
              <a:ext uri="{FF2B5EF4-FFF2-40B4-BE49-F238E27FC236}">
                <a16:creationId xmlns:a16="http://schemas.microsoft.com/office/drawing/2014/main" id="{5895A22A-3D0F-1829-77D6-C7CC3EC43B63}"/>
              </a:ext>
            </a:extLst>
          </p:cNvPr>
          <p:cNvSpPr>
            <a:spLocks noGrp="1"/>
          </p:cNvSpPr>
          <p:nvPr>
            <p:ph type="body" sz="quarter" idx="28"/>
          </p:nvPr>
        </p:nvSpPr>
        <p:spPr>
          <a:xfrm>
            <a:off x="864010" y="1104338"/>
            <a:ext cx="4878376" cy="4951029"/>
          </a:xfr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b="1">
                <a:solidFill>
                  <a:prstClr val="black"/>
                </a:solidFill>
                <a:latin typeface="Calibri" panose="020F0502020204030204"/>
              </a:rPr>
              <a:t>Girişimcilik</a:t>
            </a:r>
            <a:endParaRPr lang="tr-TR" sz="3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a:lnSpc>
                <a:spcPct val="100000"/>
              </a:lnSpc>
              <a:spcBef>
                <a:spcPts val="0"/>
              </a:spcBef>
              <a:buFontTx/>
              <a:defRPr/>
            </a:pP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Başarılı bir gıda işi kurmak kolay </a:t>
            </a:r>
            <a:r>
              <a:rPr lang="tr-TR">
                <a:solidFill>
                  <a:prstClr val="black"/>
                </a:solidFill>
                <a:latin typeface="Calibri" panose="020F0502020204030204"/>
              </a:rPr>
              <a:t>değildir</a:t>
            </a: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 İlk fikrinizi </a:t>
            </a:r>
            <a:r>
              <a:rPr lang="tr-TR">
                <a:solidFill>
                  <a:prstClr val="black"/>
                </a:solidFill>
                <a:latin typeface="Calibri" panose="020F0502020204030204"/>
              </a:rPr>
              <a:t>somutlaştırmadan</a:t>
            </a: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 iş modelinizin nasıl göründüğünü belirlemeye ve projenizi finanse </a:t>
            </a:r>
            <a:r>
              <a:rPr lang="tr-TR">
                <a:solidFill>
                  <a:prstClr val="black"/>
                </a:solidFill>
                <a:latin typeface="Calibri" panose="020F0502020204030204"/>
              </a:rPr>
              <a:t>etmeye </a:t>
            </a: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kadar birçok kritik adım vardır.</a:t>
            </a:r>
            <a:endParaRPr lang="tr-TR" sz="2400" b="0" i="0" u="none" strike="noStrike" kern="1200" cap="none" spc="0" baseline="0" noProof="0">
              <a:solidFill>
                <a:prstClr val="black"/>
              </a:solidFill>
              <a:latin typeface="Calibri" panose="020F0502020204030204"/>
              <a:ea typeface="Calibri"/>
              <a:cs typeface="Calibri"/>
            </a:endParaRPr>
          </a:p>
          <a:p>
            <a:pPr>
              <a:lnSpc>
                <a:spcPct val="100000"/>
              </a:lnSpc>
              <a:spcBef>
                <a:spcPts val="0"/>
              </a:spcBef>
              <a:defRPr/>
            </a:pP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Bu modülde, </a:t>
            </a:r>
            <a:r>
              <a:rPr lang="tr-TR">
                <a:solidFill>
                  <a:prstClr val="black"/>
                </a:solidFill>
                <a:latin typeface="Calibri" panose="020F0502020204030204"/>
              </a:rPr>
              <a:t>bu kritik adımları,</a:t>
            </a: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 yeni bir iş kurmanın yasal yönlerini ve işletmenizin gelecekte nasıl büyüyüp sürdürülebilir olmasını sağlayacağınızı tartışıyoruz.</a:t>
            </a:r>
            <a:endParaRPr lang="tr-TR" sz="1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4" name="Text Placeholder 7">
            <a:extLst>
              <a:ext uri="{FF2B5EF4-FFF2-40B4-BE49-F238E27FC236}">
                <a16:creationId xmlns:a16="http://schemas.microsoft.com/office/drawing/2014/main" id="{1EAAC6BD-468C-1644-A7E0-9D2C6CB38999}"/>
              </a:ext>
            </a:extLst>
          </p:cNvPr>
          <p:cNvSpPr txBox="1">
            <a:spLocks/>
          </p:cNvSpPr>
          <p:nvPr/>
        </p:nvSpPr>
        <p:spPr>
          <a:xfrm>
            <a:off x="6819497" y="1889372"/>
            <a:ext cx="4465067" cy="689519"/>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a:t>AKILLI (SMART) hedefler</a:t>
            </a:r>
            <a:endParaRPr lang="en-IE" b="1">
              <a:ea typeface="Calibri"/>
              <a:cs typeface="Calibri"/>
            </a:endParaRPr>
          </a:p>
        </p:txBody>
      </p:sp>
    </p:spTree>
    <p:extLst>
      <p:ext uri="{BB962C8B-B14F-4D97-AF65-F5344CB8AC3E}">
        <p14:creationId xmlns:p14="http://schemas.microsoft.com/office/powerpoint/2010/main" val="4171213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20A19-139A-8FBD-39F2-2A769B585D9F}"/>
              </a:ext>
            </a:extLst>
          </p:cNvPr>
          <p:cNvSpPr>
            <a:spLocks noGrp="1"/>
          </p:cNvSpPr>
          <p:nvPr>
            <p:ph type="body" sz="quarter" idx="28"/>
          </p:nvPr>
        </p:nvSpPr>
        <p:spPr/>
        <p:txBody>
          <a:bodyPr/>
          <a:lstStyle/>
          <a:p>
            <a:pPr algn="l" rtl="0"/>
            <a:r>
              <a:rPr lang="en-US" b="1"/>
              <a:t>Hedeflerinizi Nasıl Takip Edebilirsiniz?</a:t>
            </a:r>
            <a:endParaRPr lang="en-IE" b="1"/>
          </a:p>
        </p:txBody>
      </p:sp>
      <p:sp>
        <p:nvSpPr>
          <p:cNvPr id="3" name="Text Placeholder 2">
            <a:extLst>
              <a:ext uri="{FF2B5EF4-FFF2-40B4-BE49-F238E27FC236}">
                <a16:creationId xmlns:a16="http://schemas.microsoft.com/office/drawing/2014/main" id="{CB82BD37-B105-3657-CCB4-2AD79D783440}"/>
              </a:ext>
            </a:extLst>
          </p:cNvPr>
          <p:cNvSpPr>
            <a:spLocks noGrp="1"/>
          </p:cNvSpPr>
          <p:nvPr>
            <p:ph type="body" sz="quarter" idx="18"/>
          </p:nvPr>
        </p:nvSpPr>
        <p:spPr>
          <a:xfrm>
            <a:off x="0" y="3719852"/>
            <a:ext cx="2106767" cy="2033136"/>
          </a:xfrm>
        </p:spPr>
        <p:txBody>
          <a:bodyPr lIns="91440" tIns="45720" rIns="91440" bIns="45720" anchor="t"/>
          <a:lstStyle/>
          <a:p>
            <a:r>
              <a:rPr lang="en-IE" sz="2300" b="1" err="1">
                <a:solidFill>
                  <a:srgbClr val="000000"/>
                </a:solidFill>
              </a:rPr>
              <a:t>Hedefleri</a:t>
            </a:r>
            <a:r>
              <a:rPr lang="en-IE" sz="2300" b="1">
                <a:solidFill>
                  <a:srgbClr val="000000"/>
                </a:solidFill>
              </a:rPr>
              <a:t> Yaz </a:t>
            </a:r>
            <a:r>
              <a:rPr lang="en-IE" sz="2300" err="1">
                <a:solidFill>
                  <a:srgbClr val="000000"/>
                </a:solidFill>
              </a:rPr>
              <a:t>ve</a:t>
            </a:r>
            <a:r>
              <a:rPr lang="en-IE" sz="2300">
                <a:solidFill>
                  <a:srgbClr val="000000"/>
                </a:solidFill>
              </a:rPr>
              <a:t> </a:t>
            </a:r>
            <a:r>
              <a:rPr lang="en-US" sz="2300" err="1">
                <a:solidFill>
                  <a:srgbClr val="000000"/>
                </a:solidFill>
              </a:rPr>
              <a:t>onları</a:t>
            </a:r>
            <a:r>
              <a:rPr lang="en-US" sz="2300">
                <a:solidFill>
                  <a:srgbClr val="000000"/>
                </a:solidFill>
              </a:rPr>
              <a:t> </a:t>
            </a:r>
            <a:r>
              <a:rPr lang="en-US" sz="2300" err="1">
                <a:solidFill>
                  <a:srgbClr val="000000"/>
                </a:solidFill>
              </a:rPr>
              <a:t>herkesin</a:t>
            </a:r>
            <a:r>
              <a:rPr lang="en-US" sz="2300">
                <a:solidFill>
                  <a:srgbClr val="000000"/>
                </a:solidFill>
              </a:rPr>
              <a:t> </a:t>
            </a:r>
            <a:r>
              <a:rPr lang="en-US" sz="2300" err="1">
                <a:solidFill>
                  <a:srgbClr val="000000"/>
                </a:solidFill>
              </a:rPr>
              <a:t>görebileceği</a:t>
            </a:r>
            <a:r>
              <a:rPr lang="en-US" sz="2300">
                <a:solidFill>
                  <a:srgbClr val="000000"/>
                </a:solidFill>
              </a:rPr>
              <a:t> </a:t>
            </a:r>
            <a:r>
              <a:rPr lang="en-US" sz="2300" err="1">
                <a:solidFill>
                  <a:srgbClr val="000000"/>
                </a:solidFill>
              </a:rPr>
              <a:t>bir</a:t>
            </a:r>
            <a:r>
              <a:rPr lang="en-US" sz="2300">
                <a:solidFill>
                  <a:srgbClr val="000000"/>
                </a:solidFill>
              </a:rPr>
              <a:t> yere </a:t>
            </a:r>
            <a:r>
              <a:rPr lang="en-US" sz="2300" err="1">
                <a:solidFill>
                  <a:srgbClr val="000000"/>
                </a:solidFill>
              </a:rPr>
              <a:t>koy</a:t>
            </a:r>
            <a:endParaRPr lang="en-IE" sz="2300" err="1">
              <a:solidFill>
                <a:srgbClr val="000000"/>
              </a:solidFill>
            </a:endParaRPr>
          </a:p>
        </p:txBody>
      </p:sp>
      <p:sp>
        <p:nvSpPr>
          <p:cNvPr id="4" name="Text Placeholder 3">
            <a:extLst>
              <a:ext uri="{FF2B5EF4-FFF2-40B4-BE49-F238E27FC236}">
                <a16:creationId xmlns:a16="http://schemas.microsoft.com/office/drawing/2014/main" id="{26E7B11F-BCB9-1186-2681-57149A45E949}"/>
              </a:ext>
            </a:extLst>
          </p:cNvPr>
          <p:cNvSpPr>
            <a:spLocks noGrp="1"/>
          </p:cNvSpPr>
          <p:nvPr>
            <p:ph type="body" sz="quarter" idx="29"/>
          </p:nvPr>
        </p:nvSpPr>
        <p:spPr>
          <a:xfrm>
            <a:off x="2312946" y="3719852"/>
            <a:ext cx="2190181" cy="2033136"/>
          </a:xfrm>
        </p:spPr>
        <p:txBody>
          <a:bodyPr lIns="91440" tIns="45720" rIns="91440" bIns="45720" anchor="t"/>
          <a:lstStyle/>
          <a:p>
            <a:r>
              <a:rPr lang="en-US" sz="2300" b="1" dirty="0" err="1">
                <a:solidFill>
                  <a:srgbClr val="000000"/>
                </a:solidFill>
              </a:rPr>
              <a:t>Hedefleri</a:t>
            </a:r>
            <a:r>
              <a:rPr lang="en-US" sz="2300" b="1" dirty="0">
                <a:solidFill>
                  <a:srgbClr val="000000"/>
                </a:solidFill>
              </a:rPr>
              <a:t> </a:t>
            </a:r>
            <a:r>
              <a:rPr lang="en-US" sz="2300" b="1" dirty="0" err="1">
                <a:solidFill>
                  <a:srgbClr val="000000"/>
                </a:solidFill>
              </a:rPr>
              <a:t>İlgili</a:t>
            </a:r>
            <a:r>
              <a:rPr lang="en-US" sz="2300" b="1" dirty="0">
                <a:solidFill>
                  <a:srgbClr val="000000"/>
                </a:solidFill>
              </a:rPr>
              <a:t> </a:t>
            </a:r>
            <a:r>
              <a:rPr lang="en-US" sz="2300" b="1" dirty="0" err="1">
                <a:solidFill>
                  <a:srgbClr val="000000"/>
                </a:solidFill>
              </a:rPr>
              <a:t>Kişilerle</a:t>
            </a:r>
            <a:r>
              <a:rPr lang="en-US" sz="2300" b="1" dirty="0">
                <a:solidFill>
                  <a:srgbClr val="000000"/>
                </a:solidFill>
              </a:rPr>
              <a:t> </a:t>
            </a:r>
            <a:r>
              <a:rPr lang="en-US" sz="2300" b="1" dirty="0" err="1">
                <a:solidFill>
                  <a:srgbClr val="000000"/>
                </a:solidFill>
              </a:rPr>
              <a:t>Paylaş</a:t>
            </a:r>
            <a:endParaRPr lang="en-US" sz="2300" dirty="0" err="1">
              <a:solidFill>
                <a:srgbClr val="000000"/>
              </a:solidFill>
            </a:endParaRPr>
          </a:p>
          <a:p>
            <a:r>
              <a:rPr lang="en-US" sz="2300" dirty="0">
                <a:solidFill>
                  <a:srgbClr val="000000"/>
                </a:solidFill>
              </a:rPr>
              <a:t>Bu </a:t>
            </a:r>
            <a:r>
              <a:rPr lang="en-US" sz="2300" dirty="0" err="1">
                <a:solidFill>
                  <a:srgbClr val="000000"/>
                </a:solidFill>
              </a:rPr>
              <a:t>bir</a:t>
            </a:r>
            <a:r>
              <a:rPr lang="en-US" sz="2300" dirty="0">
                <a:solidFill>
                  <a:srgbClr val="000000"/>
                </a:solidFill>
              </a:rPr>
              <a:t> </a:t>
            </a:r>
            <a:r>
              <a:rPr lang="en-US" sz="2300" dirty="0" err="1">
                <a:solidFill>
                  <a:srgbClr val="000000"/>
                </a:solidFill>
              </a:rPr>
              <a:t>sorumluluk</a:t>
            </a:r>
            <a:r>
              <a:rPr lang="en-US" sz="2300" dirty="0">
                <a:solidFill>
                  <a:srgbClr val="000000"/>
                </a:solidFill>
              </a:rPr>
              <a:t>  </a:t>
            </a:r>
            <a:r>
              <a:rPr lang="en-US" sz="2300" dirty="0" err="1">
                <a:solidFill>
                  <a:srgbClr val="000000"/>
                </a:solidFill>
              </a:rPr>
              <a:t>duygusu</a:t>
            </a:r>
            <a:r>
              <a:rPr lang="en-US" sz="2300" dirty="0">
                <a:solidFill>
                  <a:srgbClr val="000000"/>
                </a:solidFill>
              </a:rPr>
              <a:t> </a:t>
            </a:r>
            <a:r>
              <a:rPr lang="en-US" sz="2300" dirty="0" err="1">
                <a:solidFill>
                  <a:srgbClr val="000000"/>
                </a:solidFill>
              </a:rPr>
              <a:t>aşılar</a:t>
            </a:r>
            <a:endParaRPr lang="en-US" sz="2300" dirty="0">
              <a:solidFill>
                <a:srgbClr val="000000"/>
              </a:solidFill>
              <a:cs typeface="Calibri"/>
            </a:endParaRPr>
          </a:p>
        </p:txBody>
      </p:sp>
      <p:sp>
        <p:nvSpPr>
          <p:cNvPr id="5" name="Text Placeholder 4">
            <a:extLst>
              <a:ext uri="{FF2B5EF4-FFF2-40B4-BE49-F238E27FC236}">
                <a16:creationId xmlns:a16="http://schemas.microsoft.com/office/drawing/2014/main" id="{63690653-EF7F-449A-80C7-704518E93FD9}"/>
              </a:ext>
            </a:extLst>
          </p:cNvPr>
          <p:cNvSpPr>
            <a:spLocks noGrp="1"/>
          </p:cNvSpPr>
          <p:nvPr>
            <p:ph type="body" sz="quarter" idx="30"/>
          </p:nvPr>
        </p:nvSpPr>
        <p:spPr>
          <a:xfrm>
            <a:off x="4638511" y="3719852"/>
            <a:ext cx="2781793" cy="2033136"/>
          </a:xfrm>
        </p:spPr>
        <p:txBody>
          <a:bodyPr lIns="91440" tIns="45720" rIns="91440" bIns="45720" anchor="t"/>
          <a:lstStyle/>
          <a:p>
            <a:r>
              <a:rPr lang="en-IE" sz="2300" b="1" dirty="0" err="1">
                <a:solidFill>
                  <a:srgbClr val="000000"/>
                </a:solidFill>
              </a:rPr>
              <a:t>İlerlemeyi</a:t>
            </a:r>
            <a:r>
              <a:rPr lang="en-IE" sz="2300" b="1" dirty="0">
                <a:solidFill>
                  <a:srgbClr val="000000"/>
                </a:solidFill>
              </a:rPr>
              <a:t> </a:t>
            </a:r>
            <a:r>
              <a:rPr lang="en-IE" sz="2300" b="1" dirty="0" err="1">
                <a:solidFill>
                  <a:srgbClr val="000000"/>
                </a:solidFill>
              </a:rPr>
              <a:t>Düzenli</a:t>
            </a:r>
            <a:r>
              <a:rPr lang="en-IE" sz="2300" b="1" dirty="0">
                <a:solidFill>
                  <a:srgbClr val="000000"/>
                </a:solidFill>
              </a:rPr>
              <a:t> </a:t>
            </a:r>
            <a:r>
              <a:rPr lang="en-IE" sz="2300" b="1" dirty="0" err="1">
                <a:solidFill>
                  <a:srgbClr val="000000"/>
                </a:solidFill>
              </a:rPr>
              <a:t>Olarak</a:t>
            </a:r>
            <a:r>
              <a:rPr lang="en-IE" sz="2300" b="1" dirty="0">
                <a:solidFill>
                  <a:srgbClr val="000000"/>
                </a:solidFill>
              </a:rPr>
              <a:t> </a:t>
            </a:r>
            <a:r>
              <a:rPr lang="en-IE" sz="2300" b="1" dirty="0" err="1">
                <a:solidFill>
                  <a:srgbClr val="000000"/>
                </a:solidFill>
              </a:rPr>
              <a:t>Değerlendirin</a:t>
            </a:r>
            <a:endParaRPr lang="en-IE" sz="2300" dirty="0" err="1">
              <a:solidFill>
                <a:srgbClr val="000000"/>
              </a:solidFill>
            </a:endParaRPr>
          </a:p>
          <a:p>
            <a:r>
              <a:rPr lang="en-US" sz="2300" dirty="0" err="1">
                <a:solidFill>
                  <a:srgbClr val="000000"/>
                </a:solidFill>
              </a:rPr>
              <a:t>Hedefler</a:t>
            </a:r>
            <a:r>
              <a:rPr lang="en-US" sz="2300" dirty="0">
                <a:solidFill>
                  <a:srgbClr val="000000"/>
                </a:solidFill>
              </a:rPr>
              <a:t> </a:t>
            </a:r>
            <a:r>
              <a:rPr lang="en-US" sz="2300" dirty="0" err="1">
                <a:solidFill>
                  <a:srgbClr val="000000"/>
                </a:solidFill>
              </a:rPr>
              <a:t>aylıksa</a:t>
            </a:r>
            <a:r>
              <a:rPr lang="en-US" sz="2300" dirty="0">
                <a:solidFill>
                  <a:srgbClr val="000000"/>
                </a:solidFill>
              </a:rPr>
              <a:t>, </a:t>
            </a:r>
            <a:r>
              <a:rPr lang="en-US" sz="2300" dirty="0" err="1">
                <a:solidFill>
                  <a:srgbClr val="000000"/>
                </a:solidFill>
              </a:rPr>
              <a:t>gün-lük</a:t>
            </a:r>
            <a:r>
              <a:rPr lang="en-US" sz="2300" dirty="0">
                <a:solidFill>
                  <a:srgbClr val="000000"/>
                </a:solidFill>
              </a:rPr>
              <a:t> </a:t>
            </a:r>
            <a:r>
              <a:rPr lang="en-US" sz="2300" dirty="0" err="1">
                <a:solidFill>
                  <a:srgbClr val="000000"/>
                </a:solidFill>
              </a:rPr>
              <a:t>olarak</a:t>
            </a:r>
            <a:r>
              <a:rPr lang="en-US" sz="2300" dirty="0">
                <a:solidFill>
                  <a:srgbClr val="000000"/>
                </a:solidFill>
              </a:rPr>
              <a:t> </a:t>
            </a:r>
            <a:r>
              <a:rPr lang="en-US" sz="2300" dirty="0" err="1">
                <a:solidFill>
                  <a:srgbClr val="000000"/>
                </a:solidFill>
              </a:rPr>
              <a:t>kontrol</a:t>
            </a:r>
            <a:r>
              <a:rPr lang="en-US" sz="2300" dirty="0">
                <a:solidFill>
                  <a:srgbClr val="000000"/>
                </a:solidFill>
              </a:rPr>
              <a:t> </a:t>
            </a:r>
            <a:r>
              <a:rPr lang="en-US" sz="2300" dirty="0" err="1">
                <a:solidFill>
                  <a:srgbClr val="000000"/>
                </a:solidFill>
              </a:rPr>
              <a:t>etmek</a:t>
            </a:r>
            <a:r>
              <a:rPr lang="en-US" sz="2300" dirty="0">
                <a:solidFill>
                  <a:srgbClr val="000000"/>
                </a:solidFill>
              </a:rPr>
              <a:t> </a:t>
            </a:r>
            <a:r>
              <a:rPr lang="en-US" sz="2300" dirty="0" err="1">
                <a:solidFill>
                  <a:srgbClr val="000000"/>
                </a:solidFill>
              </a:rPr>
              <a:t>isteyebilirsiniz</a:t>
            </a:r>
            <a:r>
              <a:rPr lang="en-US" sz="2300" dirty="0">
                <a:solidFill>
                  <a:srgbClr val="000000"/>
                </a:solidFill>
              </a:rPr>
              <a:t>.</a:t>
            </a:r>
            <a:endParaRPr lang="en-IE" sz="2300" dirty="0">
              <a:solidFill>
                <a:srgbClr val="000000"/>
              </a:solidFill>
              <a:cs typeface="Calibri"/>
            </a:endParaRPr>
          </a:p>
        </p:txBody>
      </p:sp>
      <p:sp>
        <p:nvSpPr>
          <p:cNvPr id="6" name="Text Placeholder 5">
            <a:extLst>
              <a:ext uri="{FF2B5EF4-FFF2-40B4-BE49-F238E27FC236}">
                <a16:creationId xmlns:a16="http://schemas.microsoft.com/office/drawing/2014/main" id="{B885039F-C537-D334-1BAB-ED093F7236D1}"/>
              </a:ext>
            </a:extLst>
          </p:cNvPr>
          <p:cNvSpPr>
            <a:spLocks noGrp="1"/>
          </p:cNvSpPr>
          <p:nvPr>
            <p:ph type="body" sz="quarter" idx="31"/>
          </p:nvPr>
        </p:nvSpPr>
        <p:spPr>
          <a:xfrm>
            <a:off x="7378906" y="3748143"/>
            <a:ext cx="2584901" cy="2033136"/>
          </a:xfrm>
        </p:spPr>
        <p:txBody>
          <a:bodyPr lIns="91440" tIns="45720" rIns="91440" bIns="45720" anchor="t"/>
          <a:lstStyle/>
          <a:p>
            <a:r>
              <a:rPr lang="en-IE" sz="2300" b="1">
                <a:solidFill>
                  <a:srgbClr val="000000"/>
                </a:solidFill>
              </a:rPr>
              <a:t>Çevik </a:t>
            </a:r>
            <a:r>
              <a:rPr lang="en-IE" sz="2300" b="1" err="1">
                <a:solidFill>
                  <a:srgbClr val="000000"/>
                </a:solidFill>
              </a:rPr>
              <a:t>Olun</a:t>
            </a:r>
            <a:r>
              <a:rPr lang="en-IE" sz="2300" b="1">
                <a:solidFill>
                  <a:srgbClr val="000000"/>
                </a:solidFill>
              </a:rPr>
              <a:t> </a:t>
            </a:r>
            <a:endParaRPr lang="en-IE" sz="2300">
              <a:solidFill>
                <a:srgbClr val="000000"/>
              </a:solidFill>
              <a:cs typeface="Calibri"/>
            </a:endParaRPr>
          </a:p>
          <a:p>
            <a:r>
              <a:rPr lang="en-IE" sz="2300">
                <a:solidFill>
                  <a:srgbClr val="000000"/>
                </a:solidFill>
              </a:rPr>
              <a:t>E</a:t>
            </a:r>
            <a:r>
              <a:rPr lang="en-US" sz="2300" err="1">
                <a:solidFill>
                  <a:srgbClr val="000000"/>
                </a:solidFill>
              </a:rPr>
              <a:t>nerjiyi</a:t>
            </a:r>
            <a:r>
              <a:rPr lang="en-US" sz="2300">
                <a:solidFill>
                  <a:srgbClr val="000000"/>
                </a:solidFill>
              </a:rPr>
              <a:t> </a:t>
            </a:r>
            <a:r>
              <a:rPr lang="en-US" sz="2300" err="1">
                <a:solidFill>
                  <a:srgbClr val="000000"/>
                </a:solidFill>
              </a:rPr>
              <a:t>yönlendirin</a:t>
            </a:r>
            <a:r>
              <a:rPr lang="en-US" sz="2300">
                <a:solidFill>
                  <a:srgbClr val="000000"/>
                </a:solidFill>
              </a:rPr>
              <a:t> </a:t>
            </a:r>
            <a:r>
              <a:rPr lang="en-US" sz="2300" err="1">
                <a:solidFill>
                  <a:srgbClr val="000000"/>
                </a:solidFill>
              </a:rPr>
              <a:t>ve</a:t>
            </a:r>
            <a:r>
              <a:rPr lang="en-US" sz="2300">
                <a:solidFill>
                  <a:srgbClr val="000000"/>
                </a:solidFill>
              </a:rPr>
              <a:t> </a:t>
            </a:r>
            <a:r>
              <a:rPr lang="en-US" sz="2300" err="1">
                <a:solidFill>
                  <a:srgbClr val="000000"/>
                </a:solidFill>
              </a:rPr>
              <a:t>yaptığınız</a:t>
            </a:r>
            <a:r>
              <a:rPr lang="en-US" sz="2300">
                <a:solidFill>
                  <a:srgbClr val="000000"/>
                </a:solidFill>
              </a:rPr>
              <a:t> </a:t>
            </a:r>
            <a:r>
              <a:rPr lang="en-US" sz="2300" err="1">
                <a:solidFill>
                  <a:srgbClr val="000000"/>
                </a:solidFill>
              </a:rPr>
              <a:t>bir</a:t>
            </a:r>
            <a:r>
              <a:rPr lang="en-US" sz="2300">
                <a:solidFill>
                  <a:srgbClr val="000000"/>
                </a:solidFill>
              </a:rPr>
              <a:t> </a:t>
            </a:r>
            <a:r>
              <a:rPr lang="en-US" sz="2300" err="1">
                <a:solidFill>
                  <a:srgbClr val="000000"/>
                </a:solidFill>
              </a:rPr>
              <a:t>şey</a:t>
            </a:r>
            <a:r>
              <a:rPr lang="en-US" sz="2300">
                <a:solidFill>
                  <a:srgbClr val="000000"/>
                </a:solidFill>
              </a:rPr>
              <a:t> </a:t>
            </a:r>
            <a:r>
              <a:rPr lang="en-US" sz="2300" err="1">
                <a:solidFill>
                  <a:srgbClr val="000000"/>
                </a:solidFill>
              </a:rPr>
              <a:t>işe</a:t>
            </a:r>
            <a:r>
              <a:rPr lang="en-US" sz="2300">
                <a:solidFill>
                  <a:srgbClr val="000000"/>
                </a:solidFill>
              </a:rPr>
              <a:t> </a:t>
            </a:r>
            <a:r>
              <a:rPr lang="en-US" sz="2300" err="1">
                <a:solidFill>
                  <a:srgbClr val="000000"/>
                </a:solidFill>
              </a:rPr>
              <a:t>yaramıyorsa</a:t>
            </a:r>
            <a:r>
              <a:rPr lang="en-US" sz="2300">
                <a:solidFill>
                  <a:srgbClr val="000000"/>
                </a:solidFill>
              </a:rPr>
              <a:t> </a:t>
            </a:r>
            <a:r>
              <a:rPr lang="en-US" sz="2300" err="1">
                <a:solidFill>
                  <a:srgbClr val="000000"/>
                </a:solidFill>
              </a:rPr>
              <a:t>rotayı</a:t>
            </a:r>
            <a:r>
              <a:rPr lang="en-US" sz="2300">
                <a:solidFill>
                  <a:srgbClr val="000000"/>
                </a:solidFill>
              </a:rPr>
              <a:t> </a:t>
            </a:r>
            <a:r>
              <a:rPr lang="en-US" sz="2300" err="1">
                <a:solidFill>
                  <a:srgbClr val="000000"/>
                </a:solidFill>
              </a:rPr>
              <a:t>değiştirin</a:t>
            </a:r>
            <a:endParaRPr lang="en-IE" sz="2300" err="1">
              <a:solidFill>
                <a:srgbClr val="000000"/>
              </a:solidFill>
              <a:cs typeface="Calibri"/>
            </a:endParaRPr>
          </a:p>
        </p:txBody>
      </p:sp>
      <p:sp>
        <p:nvSpPr>
          <p:cNvPr id="7" name="Text Placeholder 6">
            <a:extLst>
              <a:ext uri="{FF2B5EF4-FFF2-40B4-BE49-F238E27FC236}">
                <a16:creationId xmlns:a16="http://schemas.microsoft.com/office/drawing/2014/main" id="{AE917EB0-9B55-57C1-2AE5-73548AEFD36B}"/>
              </a:ext>
            </a:extLst>
          </p:cNvPr>
          <p:cNvSpPr>
            <a:spLocks noGrp="1"/>
          </p:cNvSpPr>
          <p:nvPr>
            <p:ph type="body" sz="quarter" idx="32"/>
          </p:nvPr>
        </p:nvSpPr>
        <p:spPr>
          <a:xfrm>
            <a:off x="9823562" y="3725134"/>
            <a:ext cx="2340049" cy="2033136"/>
          </a:xfrm>
        </p:spPr>
        <p:txBody>
          <a:bodyPr lIns="91440" tIns="45720" rIns="91440" bIns="45720" anchor="t"/>
          <a:lstStyle/>
          <a:p>
            <a:r>
              <a:rPr lang="en-IE" sz="2300" b="1" err="1">
                <a:solidFill>
                  <a:srgbClr val="000000"/>
                </a:solidFill>
              </a:rPr>
              <a:t>Galibiyetleri</a:t>
            </a:r>
            <a:r>
              <a:rPr lang="en-IE" sz="2300" b="1">
                <a:solidFill>
                  <a:srgbClr val="000000"/>
                </a:solidFill>
              </a:rPr>
              <a:t> </a:t>
            </a:r>
            <a:r>
              <a:rPr lang="en-IE" sz="2300" b="1" err="1">
                <a:solidFill>
                  <a:srgbClr val="000000"/>
                </a:solidFill>
              </a:rPr>
              <a:t>Kutlayın</a:t>
            </a:r>
            <a:r>
              <a:rPr lang="en-IE" sz="2300" b="1">
                <a:solidFill>
                  <a:srgbClr val="000000"/>
                </a:solidFill>
              </a:rPr>
              <a:t> </a:t>
            </a:r>
            <a:endParaRPr lang="en-IE" sz="2300">
              <a:solidFill>
                <a:srgbClr val="000000"/>
              </a:solidFill>
            </a:endParaRPr>
          </a:p>
          <a:p>
            <a:r>
              <a:rPr lang="en-US" sz="2300" err="1">
                <a:solidFill>
                  <a:srgbClr val="000000"/>
                </a:solidFill>
              </a:rPr>
              <a:t>Küçük</a:t>
            </a:r>
            <a:r>
              <a:rPr lang="en-US" sz="2300">
                <a:solidFill>
                  <a:srgbClr val="000000"/>
                </a:solidFill>
              </a:rPr>
              <a:t> </a:t>
            </a:r>
            <a:r>
              <a:rPr lang="en-US" sz="2300" err="1">
                <a:solidFill>
                  <a:srgbClr val="000000"/>
                </a:solidFill>
              </a:rPr>
              <a:t>başarılar</a:t>
            </a:r>
            <a:r>
              <a:rPr lang="en-US" sz="2300">
                <a:solidFill>
                  <a:srgbClr val="000000"/>
                </a:solidFill>
              </a:rPr>
              <a:t>, </a:t>
            </a:r>
            <a:r>
              <a:rPr lang="en-US" sz="2300" err="1">
                <a:solidFill>
                  <a:srgbClr val="000000"/>
                </a:solidFill>
              </a:rPr>
              <a:t>daha</a:t>
            </a:r>
            <a:r>
              <a:rPr lang="en-US" sz="2300">
                <a:solidFill>
                  <a:srgbClr val="000000"/>
                </a:solidFill>
              </a:rPr>
              <a:t> </a:t>
            </a:r>
            <a:r>
              <a:rPr lang="en-US" sz="2300" err="1">
                <a:solidFill>
                  <a:srgbClr val="000000"/>
                </a:solidFill>
              </a:rPr>
              <a:t>büyük</a:t>
            </a:r>
            <a:r>
              <a:rPr lang="en-US" sz="2300">
                <a:solidFill>
                  <a:srgbClr val="000000"/>
                </a:solidFill>
              </a:rPr>
              <a:t> </a:t>
            </a:r>
            <a:r>
              <a:rPr lang="en-US" sz="2300" err="1">
                <a:solidFill>
                  <a:srgbClr val="000000"/>
                </a:solidFill>
              </a:rPr>
              <a:t>bir</a:t>
            </a:r>
            <a:r>
              <a:rPr lang="en-US" sz="2300">
                <a:solidFill>
                  <a:srgbClr val="000000"/>
                </a:solidFill>
              </a:rPr>
              <a:t> </a:t>
            </a:r>
            <a:r>
              <a:rPr lang="en-US" sz="2300" err="1">
                <a:solidFill>
                  <a:srgbClr val="000000"/>
                </a:solidFill>
              </a:rPr>
              <a:t>hedefe</a:t>
            </a:r>
            <a:r>
              <a:rPr lang="en-US" sz="2300">
                <a:solidFill>
                  <a:srgbClr val="000000"/>
                </a:solidFill>
              </a:rPr>
              <a:t> </a:t>
            </a:r>
            <a:r>
              <a:rPr lang="en-US" sz="2300" err="1">
                <a:solidFill>
                  <a:srgbClr val="000000"/>
                </a:solidFill>
              </a:rPr>
              <a:t>için</a:t>
            </a:r>
            <a:r>
              <a:rPr lang="en-US" sz="2300">
                <a:solidFill>
                  <a:srgbClr val="000000"/>
                </a:solidFill>
              </a:rPr>
              <a:t> </a:t>
            </a:r>
            <a:r>
              <a:rPr lang="en-US" sz="2300" err="1">
                <a:solidFill>
                  <a:srgbClr val="000000"/>
                </a:solidFill>
              </a:rPr>
              <a:t>gereken</a:t>
            </a:r>
            <a:r>
              <a:rPr lang="en-US" sz="2300">
                <a:solidFill>
                  <a:srgbClr val="000000"/>
                </a:solidFill>
              </a:rPr>
              <a:t> </a:t>
            </a:r>
            <a:r>
              <a:rPr lang="en-US" sz="2300" err="1">
                <a:solidFill>
                  <a:srgbClr val="000000"/>
                </a:solidFill>
              </a:rPr>
              <a:t>enerjinin</a:t>
            </a:r>
            <a:r>
              <a:rPr lang="en-US" sz="2300">
                <a:solidFill>
                  <a:srgbClr val="000000"/>
                </a:solidFill>
              </a:rPr>
              <a:t> korunmasına yardımcı olur.</a:t>
            </a:r>
            <a:endParaRPr lang="en-IE" sz="2300">
              <a:solidFill>
                <a:srgbClr val="000000"/>
              </a:solidFill>
              <a:cs typeface="Calibri"/>
            </a:endParaRPr>
          </a:p>
        </p:txBody>
      </p:sp>
      <p:pic>
        <p:nvPicPr>
          <p:cNvPr id="44" name="Graphic 43" descr="Pencil outline">
            <a:extLst>
              <a:ext uri="{FF2B5EF4-FFF2-40B4-BE49-F238E27FC236}">
                <a16:creationId xmlns:a16="http://schemas.microsoft.com/office/drawing/2014/main" id="{9D50CEE8-0E44-78BB-8063-5C77E1AAB2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6698" y="1991814"/>
            <a:ext cx="914400" cy="914400"/>
          </a:xfrm>
          <a:prstGeom prst="rect">
            <a:avLst/>
          </a:prstGeom>
        </p:spPr>
      </p:pic>
      <p:pic>
        <p:nvPicPr>
          <p:cNvPr id="46" name="Graphic 45" descr="Share with solid fill">
            <a:extLst>
              <a:ext uri="{FF2B5EF4-FFF2-40B4-BE49-F238E27FC236}">
                <a16:creationId xmlns:a16="http://schemas.microsoft.com/office/drawing/2014/main" id="{0835FC8B-8031-7A2B-4521-7C58511477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6536" y="2086869"/>
            <a:ext cx="914400" cy="914400"/>
          </a:xfrm>
          <a:prstGeom prst="rect">
            <a:avLst/>
          </a:prstGeom>
        </p:spPr>
      </p:pic>
      <p:pic>
        <p:nvPicPr>
          <p:cNvPr id="48" name="Graphic 47" descr="Clipboard Checked outline">
            <a:extLst>
              <a:ext uri="{FF2B5EF4-FFF2-40B4-BE49-F238E27FC236}">
                <a16:creationId xmlns:a16="http://schemas.microsoft.com/office/drawing/2014/main" id="{6C173162-02A5-F5BC-B956-0A6365881E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8690" y="2181924"/>
            <a:ext cx="724290" cy="724290"/>
          </a:xfrm>
          <a:prstGeom prst="rect">
            <a:avLst/>
          </a:prstGeom>
        </p:spPr>
      </p:pic>
      <p:pic>
        <p:nvPicPr>
          <p:cNvPr id="50" name="Graphic 49" descr="Lost with solid fill">
            <a:extLst>
              <a:ext uri="{FF2B5EF4-FFF2-40B4-BE49-F238E27FC236}">
                <a16:creationId xmlns:a16="http://schemas.microsoft.com/office/drawing/2014/main" id="{CD5CAAF4-D355-262F-0A10-901CB6A479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8332" y="2181924"/>
            <a:ext cx="724291" cy="724291"/>
          </a:xfrm>
          <a:prstGeom prst="rect">
            <a:avLst/>
          </a:prstGeom>
        </p:spPr>
      </p:pic>
      <p:pic>
        <p:nvPicPr>
          <p:cNvPr id="52" name="Graphic 51" descr="Clapping hands outline">
            <a:extLst>
              <a:ext uri="{FF2B5EF4-FFF2-40B4-BE49-F238E27FC236}">
                <a16:creationId xmlns:a16="http://schemas.microsoft.com/office/drawing/2014/main" id="{985FEBB9-0C72-60D1-B5D1-278862F124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2888" y="2238911"/>
            <a:ext cx="724291" cy="724291"/>
          </a:xfrm>
          <a:prstGeom prst="rect">
            <a:avLst/>
          </a:prstGeom>
        </p:spPr>
      </p:pic>
      <p:pic>
        <p:nvPicPr>
          <p:cNvPr id="53" name="Picture 52">
            <a:extLst>
              <a:ext uri="{FF2B5EF4-FFF2-40B4-BE49-F238E27FC236}">
                <a16:creationId xmlns:a16="http://schemas.microsoft.com/office/drawing/2014/main" id="{67D080FF-356C-67AA-36B0-A230F7CD30F1}"/>
              </a:ext>
            </a:extLst>
          </p:cNvPr>
          <p:cNvPicPr>
            <a:picLocks noChangeAspect="1"/>
          </p:cNvPicPr>
          <p:nvPr/>
        </p:nvPicPr>
        <p:blipFill>
          <a:blip r:embed="rId1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1332229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343793-B041-4B79-4CFD-92F9F18520DE}"/>
              </a:ext>
            </a:extLst>
          </p:cNvPr>
          <p:cNvSpPr>
            <a:spLocks noGrp="1"/>
          </p:cNvSpPr>
          <p:nvPr>
            <p:ph type="body" sz="quarter" idx="18"/>
          </p:nvPr>
        </p:nvSpPr>
        <p:spPr>
          <a:xfrm>
            <a:off x="798380" y="1744717"/>
            <a:ext cx="10794530" cy="4150905"/>
          </a:xfrm>
        </p:spPr>
        <p:txBody>
          <a:bodyPr lIns="91440" tIns="45720" rIns="91440" bIns="45720" anchor="t"/>
          <a:lstStyle/>
          <a:p>
            <a:r>
              <a:rPr lang="en-US" b="1" dirty="0" err="1"/>
              <a:t>Özelleşmiş</a:t>
            </a:r>
            <a:r>
              <a:rPr lang="en-US" b="1" dirty="0"/>
              <a:t>: </a:t>
            </a:r>
            <a:r>
              <a:rPr lang="en-US" dirty="0" err="1"/>
              <a:t>Ürün</a:t>
            </a:r>
            <a:r>
              <a:rPr lang="en-US" dirty="0"/>
              <a:t> </a:t>
            </a:r>
            <a:r>
              <a:rPr lang="en-US" dirty="0" err="1"/>
              <a:t>tekliflerimizde</a:t>
            </a:r>
            <a:r>
              <a:rPr lang="en-US" dirty="0"/>
              <a:t> </a:t>
            </a:r>
            <a:r>
              <a:rPr lang="en-US" dirty="0" err="1"/>
              <a:t>kullanılan</a:t>
            </a:r>
            <a:r>
              <a:rPr lang="en-US" dirty="0"/>
              <a:t> </a:t>
            </a:r>
            <a:r>
              <a:rPr lang="en-US" dirty="0" err="1"/>
              <a:t>yerel</a:t>
            </a:r>
            <a:r>
              <a:rPr lang="en-US" dirty="0"/>
              <a:t> </a:t>
            </a:r>
            <a:r>
              <a:rPr lang="en-US" dirty="0" err="1"/>
              <a:t>kaynaklı</a:t>
            </a:r>
            <a:r>
              <a:rPr lang="en-US" dirty="0"/>
              <a:t> </a:t>
            </a:r>
            <a:r>
              <a:rPr lang="en-US" dirty="0" err="1"/>
              <a:t>içeriklerin</a:t>
            </a:r>
            <a:r>
              <a:rPr lang="en-US" dirty="0"/>
              <a:t> </a:t>
            </a:r>
            <a:r>
              <a:rPr lang="en-US" dirty="0" err="1"/>
              <a:t>yüzdesini</a:t>
            </a:r>
            <a:r>
              <a:rPr lang="en-US" dirty="0"/>
              <a:t> </a:t>
            </a:r>
            <a:r>
              <a:rPr lang="en-US" dirty="0" err="1"/>
              <a:t>artırmak</a:t>
            </a:r>
            <a:endParaRPr lang="en-US" dirty="0">
              <a:cs typeface="Calibri"/>
            </a:endParaRPr>
          </a:p>
          <a:p>
            <a:r>
              <a:rPr lang="en-US" b="1" dirty="0" err="1"/>
              <a:t>Ölçülebilir</a:t>
            </a:r>
            <a:r>
              <a:rPr lang="en-US" b="1" dirty="0"/>
              <a:t>: </a:t>
            </a:r>
            <a:r>
              <a:rPr lang="en-US" dirty="0"/>
              <a:t>Mali </a:t>
            </a:r>
            <a:r>
              <a:rPr lang="en-US" dirty="0" err="1"/>
              <a:t>yılın</a:t>
            </a:r>
            <a:r>
              <a:rPr lang="en-US" dirty="0"/>
              <a:t> </a:t>
            </a:r>
            <a:r>
              <a:rPr lang="en-US" dirty="0" err="1"/>
              <a:t>sonuna</a:t>
            </a:r>
            <a:r>
              <a:rPr lang="en-US" dirty="0"/>
              <a:t> </a:t>
            </a:r>
            <a:r>
              <a:rPr lang="en-US" dirty="0" err="1"/>
              <a:t>kadar</a:t>
            </a:r>
            <a:r>
              <a:rPr lang="en-US" dirty="0"/>
              <a:t>, </a:t>
            </a:r>
            <a:r>
              <a:rPr lang="en-US" dirty="0" err="1"/>
              <a:t>içeriklerimizin</a:t>
            </a:r>
            <a:r>
              <a:rPr lang="en-US" dirty="0"/>
              <a:t> </a:t>
            </a:r>
            <a:r>
              <a:rPr lang="en-US" dirty="0" err="1"/>
              <a:t>en</a:t>
            </a:r>
            <a:r>
              <a:rPr lang="en-US" dirty="0"/>
              <a:t> </a:t>
            </a:r>
            <a:r>
              <a:rPr lang="en-US" dirty="0" err="1"/>
              <a:t>az</a:t>
            </a:r>
            <a:r>
              <a:rPr lang="en-US" dirty="0"/>
              <a:t> %50'sini 100 </a:t>
            </a:r>
            <a:r>
              <a:rPr lang="en-US" dirty="0" err="1"/>
              <a:t>km'lik</a:t>
            </a:r>
            <a:r>
              <a:rPr lang="en-US" dirty="0"/>
              <a:t> </a:t>
            </a:r>
            <a:r>
              <a:rPr lang="en-US" dirty="0" err="1"/>
              <a:t>bir</a:t>
            </a:r>
            <a:r>
              <a:rPr lang="en-US" dirty="0"/>
              <a:t> </a:t>
            </a:r>
            <a:r>
              <a:rPr lang="en-US" dirty="0" err="1"/>
              <a:t>yarıçap</a:t>
            </a:r>
            <a:r>
              <a:rPr lang="en-US" dirty="0"/>
              <a:t> </a:t>
            </a:r>
            <a:r>
              <a:rPr lang="en-US" dirty="0" err="1"/>
              <a:t>içindeki</a:t>
            </a:r>
            <a:r>
              <a:rPr lang="en-US" dirty="0"/>
              <a:t> </a:t>
            </a:r>
            <a:r>
              <a:rPr lang="en-US" dirty="0" err="1"/>
              <a:t>yerel</a:t>
            </a:r>
            <a:r>
              <a:rPr lang="en-US" dirty="0"/>
              <a:t> </a:t>
            </a:r>
            <a:r>
              <a:rPr lang="en-US" dirty="0" err="1"/>
              <a:t>tedarikçilerden</a:t>
            </a:r>
            <a:r>
              <a:rPr lang="en-US" dirty="0"/>
              <a:t> </a:t>
            </a:r>
            <a:r>
              <a:rPr lang="en-US" dirty="0" err="1"/>
              <a:t>temin</a:t>
            </a:r>
            <a:r>
              <a:rPr lang="en-US" dirty="0"/>
              <a:t> </a:t>
            </a:r>
            <a:r>
              <a:rPr lang="en-US" dirty="0" err="1"/>
              <a:t>etmek</a:t>
            </a:r>
            <a:r>
              <a:rPr lang="en-US" dirty="0"/>
              <a:t>.</a:t>
            </a:r>
            <a:endParaRPr lang="en-US" dirty="0">
              <a:cs typeface="Calibri"/>
            </a:endParaRPr>
          </a:p>
          <a:p>
            <a:r>
              <a:rPr lang="en-US" b="1" dirty="0" err="1"/>
              <a:t>Ulaşılabilir</a:t>
            </a:r>
            <a:r>
              <a:rPr lang="en-US" b="1" dirty="0"/>
              <a:t>: </a:t>
            </a:r>
            <a:r>
              <a:rPr lang="en-US" dirty="0" err="1"/>
              <a:t>Yerel</a:t>
            </a:r>
            <a:r>
              <a:rPr lang="en-US" dirty="0"/>
              <a:t> </a:t>
            </a:r>
            <a:r>
              <a:rPr lang="en-US" dirty="0" err="1"/>
              <a:t>tedarikçileri</a:t>
            </a:r>
            <a:r>
              <a:rPr lang="en-US" dirty="0"/>
              <a:t> </a:t>
            </a:r>
            <a:r>
              <a:rPr lang="en-US" dirty="0" err="1"/>
              <a:t>kapsamlı</a:t>
            </a:r>
            <a:r>
              <a:rPr lang="en-US" dirty="0"/>
              <a:t> </a:t>
            </a:r>
            <a:r>
              <a:rPr lang="en-US" dirty="0" err="1"/>
              <a:t>bir</a:t>
            </a:r>
            <a:r>
              <a:rPr lang="en-US" dirty="0"/>
              <a:t> </a:t>
            </a:r>
            <a:r>
              <a:rPr lang="en-US" dirty="0" err="1"/>
              <a:t>şekilde</a:t>
            </a:r>
            <a:r>
              <a:rPr lang="en-US" dirty="0"/>
              <a:t> </a:t>
            </a:r>
            <a:r>
              <a:rPr lang="en-US" dirty="0" err="1"/>
              <a:t>değerlendirip</a:t>
            </a:r>
            <a:r>
              <a:rPr lang="en-US" dirty="0"/>
              <a:t>, </a:t>
            </a:r>
            <a:r>
              <a:rPr lang="en-US" dirty="0" err="1"/>
              <a:t>kalite</a:t>
            </a:r>
            <a:r>
              <a:rPr lang="en-US" dirty="0"/>
              <a:t> </a:t>
            </a:r>
            <a:r>
              <a:rPr lang="en-US" dirty="0" err="1"/>
              <a:t>standartlarımızı</a:t>
            </a:r>
            <a:r>
              <a:rPr lang="en-US" dirty="0"/>
              <a:t> </a:t>
            </a:r>
            <a:r>
              <a:rPr lang="en-US" dirty="0" err="1"/>
              <a:t>ve</a:t>
            </a:r>
            <a:r>
              <a:rPr lang="en-US" dirty="0"/>
              <a:t> </a:t>
            </a:r>
            <a:r>
              <a:rPr lang="en-US" dirty="0" err="1"/>
              <a:t>etik</a:t>
            </a:r>
            <a:r>
              <a:rPr lang="en-US" dirty="0"/>
              <a:t> </a:t>
            </a:r>
            <a:r>
              <a:rPr lang="en-US" dirty="0" err="1"/>
              <a:t>kaynak</a:t>
            </a:r>
            <a:r>
              <a:rPr lang="en-US" dirty="0"/>
              <a:t> </a:t>
            </a:r>
            <a:r>
              <a:rPr lang="en-US" dirty="0" err="1"/>
              <a:t>bulma</a:t>
            </a:r>
            <a:r>
              <a:rPr lang="en-US" dirty="0"/>
              <a:t> </a:t>
            </a:r>
            <a:r>
              <a:rPr lang="en-US" dirty="0" err="1"/>
              <a:t>kriterlerimizi</a:t>
            </a:r>
            <a:r>
              <a:rPr lang="en-US" dirty="0"/>
              <a:t> </a:t>
            </a:r>
            <a:r>
              <a:rPr lang="en-US" dirty="0" err="1"/>
              <a:t>karşılayanlarla</a:t>
            </a:r>
            <a:r>
              <a:rPr lang="en-US" dirty="0"/>
              <a:t> </a:t>
            </a:r>
            <a:r>
              <a:rPr lang="en-US" dirty="0" err="1"/>
              <a:t>ortaklıklar</a:t>
            </a:r>
            <a:r>
              <a:rPr lang="en-US" dirty="0"/>
              <a:t> </a:t>
            </a:r>
            <a:r>
              <a:rPr lang="en-US" dirty="0" err="1"/>
              <a:t>kurmak</a:t>
            </a:r>
            <a:endParaRPr lang="en-US" dirty="0">
              <a:cs typeface="Calibri"/>
            </a:endParaRPr>
          </a:p>
          <a:p>
            <a:r>
              <a:rPr lang="en-US" b="1" dirty="0" err="1"/>
              <a:t>İlgili</a:t>
            </a:r>
            <a:r>
              <a:rPr lang="en-US" b="1" dirty="0"/>
              <a:t>:  </a:t>
            </a:r>
            <a:r>
              <a:rPr lang="en-US" dirty="0" err="1"/>
              <a:t>Yerel</a:t>
            </a:r>
            <a:r>
              <a:rPr lang="en-US" dirty="0"/>
              <a:t> </a:t>
            </a:r>
            <a:r>
              <a:rPr lang="en-US" dirty="0" err="1"/>
              <a:t>kaynaklı</a:t>
            </a:r>
            <a:r>
              <a:rPr lang="en-US" dirty="0"/>
              <a:t> </a:t>
            </a:r>
            <a:r>
              <a:rPr lang="en-US" dirty="0" err="1"/>
              <a:t>içeriklerin</a:t>
            </a:r>
            <a:r>
              <a:rPr lang="en-US" dirty="0"/>
              <a:t> </a:t>
            </a:r>
            <a:r>
              <a:rPr lang="en-US" dirty="0" err="1"/>
              <a:t>kullanımını</a:t>
            </a:r>
            <a:r>
              <a:rPr lang="en-US" dirty="0"/>
              <a:t> </a:t>
            </a:r>
            <a:r>
              <a:rPr lang="en-US" dirty="0" err="1"/>
              <a:t>artırarak</a:t>
            </a:r>
            <a:r>
              <a:rPr lang="en-US" dirty="0"/>
              <a:t> </a:t>
            </a:r>
            <a:r>
              <a:rPr lang="en-US" dirty="0" err="1"/>
              <a:t>yerel</a:t>
            </a:r>
            <a:r>
              <a:rPr lang="en-US" dirty="0"/>
              <a:t> </a:t>
            </a:r>
            <a:r>
              <a:rPr lang="en-US" dirty="0" err="1"/>
              <a:t>çiftçileri</a:t>
            </a:r>
            <a:r>
              <a:rPr lang="en-US" dirty="0"/>
              <a:t> </a:t>
            </a:r>
            <a:r>
              <a:rPr lang="en-US" dirty="0" err="1"/>
              <a:t>destekliyor</a:t>
            </a:r>
            <a:r>
              <a:rPr lang="en-US" dirty="0"/>
              <a:t>, </a:t>
            </a:r>
            <a:r>
              <a:rPr lang="en-US" dirty="0" err="1"/>
              <a:t>karbon</a:t>
            </a:r>
            <a:r>
              <a:rPr lang="en-US" dirty="0"/>
              <a:t> </a:t>
            </a:r>
            <a:r>
              <a:rPr lang="en-US" dirty="0" err="1"/>
              <a:t>ayak</a:t>
            </a:r>
            <a:r>
              <a:rPr lang="en-US" dirty="0"/>
              <a:t> </a:t>
            </a:r>
            <a:r>
              <a:rPr lang="en-US" dirty="0" err="1"/>
              <a:t>izimizi</a:t>
            </a:r>
            <a:r>
              <a:rPr lang="en-US" dirty="0"/>
              <a:t> </a:t>
            </a:r>
            <a:r>
              <a:rPr lang="en-US" dirty="0" err="1"/>
              <a:t>azaltıyor</a:t>
            </a:r>
            <a:r>
              <a:rPr lang="en-US" dirty="0"/>
              <a:t> </a:t>
            </a:r>
            <a:r>
              <a:rPr lang="en-US" dirty="0" err="1"/>
              <a:t>ve</a:t>
            </a:r>
            <a:r>
              <a:rPr lang="en-US" dirty="0"/>
              <a:t> </a:t>
            </a:r>
            <a:r>
              <a:rPr lang="en-US" dirty="0" err="1"/>
              <a:t>yerel</a:t>
            </a:r>
            <a:r>
              <a:rPr lang="en-US" dirty="0"/>
              <a:t> </a:t>
            </a:r>
            <a:r>
              <a:rPr lang="en-US" dirty="0" err="1"/>
              <a:t>ekonomiyi</a:t>
            </a:r>
            <a:r>
              <a:rPr lang="en-US" dirty="0"/>
              <a:t> </a:t>
            </a:r>
            <a:r>
              <a:rPr lang="en-US" dirty="0" err="1"/>
              <a:t>destekliyoruz</a:t>
            </a:r>
            <a:r>
              <a:rPr lang="en-US" dirty="0"/>
              <a:t>.</a:t>
            </a:r>
            <a:endParaRPr lang="en-US" dirty="0">
              <a:cs typeface="Calibri"/>
            </a:endParaRPr>
          </a:p>
          <a:p>
            <a:r>
              <a:rPr lang="en-US" b="1" dirty="0" err="1"/>
              <a:t>Zamana</a:t>
            </a:r>
            <a:r>
              <a:rPr lang="en-US" b="1" dirty="0"/>
              <a:t> </a:t>
            </a:r>
            <a:r>
              <a:rPr lang="en-US" b="1" dirty="0" err="1"/>
              <a:t>bağlı</a:t>
            </a:r>
            <a:r>
              <a:rPr lang="en-US" b="1" dirty="0"/>
              <a:t>: </a:t>
            </a:r>
            <a:r>
              <a:rPr lang="en-US" dirty="0" err="1"/>
              <a:t>Önümüzdeki</a:t>
            </a:r>
            <a:r>
              <a:rPr lang="en-US" dirty="0"/>
              <a:t> 12 ay </a:t>
            </a:r>
            <a:r>
              <a:rPr lang="en-US" dirty="0" err="1"/>
              <a:t>içinde</a:t>
            </a:r>
            <a:r>
              <a:rPr lang="en-US" dirty="0"/>
              <a:t> %50 </a:t>
            </a:r>
            <a:r>
              <a:rPr lang="en-US" dirty="0" err="1"/>
              <a:t>artış</a:t>
            </a:r>
            <a:r>
              <a:rPr lang="en-US" dirty="0"/>
              <a:t> </a:t>
            </a:r>
            <a:r>
              <a:rPr lang="en-US" dirty="0" err="1"/>
              <a:t>hedefine</a:t>
            </a:r>
            <a:r>
              <a:rPr lang="en-US" dirty="0"/>
              <a:t> </a:t>
            </a:r>
            <a:r>
              <a:rPr lang="en-US" dirty="0" err="1"/>
              <a:t>ulaşmak</a:t>
            </a:r>
            <a:r>
              <a:rPr lang="en-US" dirty="0"/>
              <a:t>.</a:t>
            </a:r>
            <a:endParaRPr lang="en-US" dirty="0">
              <a:cs typeface="Calibri"/>
            </a:endParaRP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p:txBody>
      </p:sp>
      <p:sp>
        <p:nvSpPr>
          <p:cNvPr id="3" name="Text Placeholder 2">
            <a:extLst>
              <a:ext uri="{FF2B5EF4-FFF2-40B4-BE49-F238E27FC236}">
                <a16:creationId xmlns:a16="http://schemas.microsoft.com/office/drawing/2014/main" id="{4D50A922-275E-963C-162D-891C9A8BE1B1}"/>
              </a:ext>
            </a:extLst>
          </p:cNvPr>
          <p:cNvSpPr>
            <a:spLocks noGrp="1"/>
          </p:cNvSpPr>
          <p:nvPr>
            <p:ph type="body" sz="quarter" idx="16"/>
          </p:nvPr>
        </p:nvSpPr>
        <p:spPr>
          <a:xfrm>
            <a:off x="798380" y="656500"/>
            <a:ext cx="10595237" cy="803654"/>
          </a:xfrm>
        </p:spPr>
        <p:txBody>
          <a:bodyPr lIns="91440" tIns="45720" rIns="91440" bIns="45720" anchor="ctr">
            <a:noAutofit/>
          </a:bodyPr>
          <a:lstStyle/>
          <a:p>
            <a:r>
              <a:rPr lang="en-US" b="1">
                <a:highlight>
                  <a:srgbClr val="F79037"/>
                </a:highlight>
              </a:rPr>
              <a:t>Örnek:</a:t>
            </a:r>
            <a:r>
              <a:rPr lang="en-US" b="1"/>
              <a:t> </a:t>
            </a:r>
            <a:r>
              <a:rPr lang="en-US" b="1" err="1"/>
              <a:t>Etik</a:t>
            </a:r>
            <a:r>
              <a:rPr lang="en-US" b="1"/>
              <a:t> </a:t>
            </a:r>
            <a:r>
              <a:rPr lang="en-US" b="1" err="1"/>
              <a:t>bir</a:t>
            </a:r>
            <a:r>
              <a:rPr lang="en-US" b="1"/>
              <a:t> </a:t>
            </a:r>
            <a:r>
              <a:rPr lang="en-US" b="1" err="1"/>
              <a:t>gıda</a:t>
            </a:r>
            <a:r>
              <a:rPr lang="en-US" b="1"/>
              <a:t> </a:t>
            </a:r>
            <a:r>
              <a:rPr lang="en-US" b="1" err="1"/>
              <a:t>işletmesi</a:t>
            </a:r>
            <a:r>
              <a:rPr lang="en-US" b="1"/>
              <a:t> </a:t>
            </a:r>
            <a:r>
              <a:rPr lang="en-US" b="1" err="1"/>
              <a:t>için</a:t>
            </a:r>
            <a:r>
              <a:rPr lang="en-US" b="1"/>
              <a:t> AKILLI </a:t>
            </a:r>
            <a:r>
              <a:rPr lang="en-US" b="1" err="1"/>
              <a:t>bir</a:t>
            </a:r>
            <a:r>
              <a:rPr lang="en-US" b="1"/>
              <a:t> </a:t>
            </a:r>
            <a:r>
              <a:rPr lang="en-US" b="1" err="1"/>
              <a:t>hedef</a:t>
            </a:r>
            <a:r>
              <a:rPr lang="en-US" b="1"/>
              <a:t>:</a:t>
            </a:r>
            <a:endParaRPr lang="en-IE" b="1"/>
          </a:p>
        </p:txBody>
      </p:sp>
      <p:sp>
        <p:nvSpPr>
          <p:cNvPr id="5" name="TextBox 4">
            <a:extLst>
              <a:ext uri="{FF2B5EF4-FFF2-40B4-BE49-F238E27FC236}">
                <a16:creationId xmlns:a16="http://schemas.microsoft.com/office/drawing/2014/main" id="{3C0CE6C6-6521-F97F-18F0-5DCD141084F4}"/>
              </a:ext>
            </a:extLst>
          </p:cNvPr>
          <p:cNvSpPr txBox="1"/>
          <p:nvPr/>
        </p:nvSpPr>
        <p:spPr>
          <a:xfrm>
            <a:off x="399393" y="5988297"/>
            <a:ext cx="6412301" cy="615553"/>
          </a:xfrm>
          <a:prstGeom prst="rect">
            <a:avLst/>
          </a:prstGeom>
          <a:noFill/>
        </p:spPr>
        <p:txBody>
          <a:bodyPr wrap="square" lIns="91440" tIns="45720" rIns="91440" bIns="45720" anchor="t">
            <a:spAutoFit/>
          </a:bodyPr>
          <a:lstStyle/>
          <a:p>
            <a:r>
              <a:rPr lang="en-US" sz="1700" b="1">
                <a:solidFill>
                  <a:srgbClr val="000000"/>
                </a:solidFill>
              </a:rPr>
              <a:t>Bu </a:t>
            </a:r>
            <a:r>
              <a:rPr lang="en-US" sz="1700" b="1" err="1">
                <a:solidFill>
                  <a:srgbClr val="000000"/>
                </a:solidFill>
              </a:rPr>
              <a:t>örnek</a:t>
            </a:r>
            <a:r>
              <a:rPr lang="en-US" sz="1700" b="1">
                <a:solidFill>
                  <a:srgbClr val="000000"/>
                </a:solidFill>
              </a:rPr>
              <a:t>, </a:t>
            </a:r>
            <a:r>
              <a:rPr lang="en-US" sz="1700" b="1" err="1">
                <a:solidFill>
                  <a:srgbClr val="000000"/>
                </a:solidFill>
              </a:rPr>
              <a:t>işletmenin</a:t>
            </a:r>
            <a:r>
              <a:rPr lang="en-US" sz="1700" b="1">
                <a:solidFill>
                  <a:srgbClr val="000000"/>
                </a:solidFill>
              </a:rPr>
              <a:t> </a:t>
            </a:r>
            <a:r>
              <a:rPr lang="en-US" sz="1700" b="1" err="1">
                <a:solidFill>
                  <a:srgbClr val="000000"/>
                </a:solidFill>
              </a:rPr>
              <a:t>üzerinde</a:t>
            </a:r>
            <a:r>
              <a:rPr lang="en-US" sz="1700" b="1">
                <a:solidFill>
                  <a:srgbClr val="000000"/>
                </a:solidFill>
              </a:rPr>
              <a:t> </a:t>
            </a:r>
            <a:r>
              <a:rPr lang="en-US" sz="1700" b="1" err="1">
                <a:solidFill>
                  <a:srgbClr val="000000"/>
                </a:solidFill>
              </a:rPr>
              <a:t>çalışacağı</a:t>
            </a:r>
            <a:r>
              <a:rPr lang="en-US" sz="1700" b="1">
                <a:solidFill>
                  <a:srgbClr val="000000"/>
                </a:solidFill>
              </a:rPr>
              <a:t> </a:t>
            </a:r>
            <a:r>
              <a:rPr lang="en-US" sz="1700" b="1" err="1">
                <a:solidFill>
                  <a:srgbClr val="000000"/>
                </a:solidFill>
              </a:rPr>
              <a:t>belirgin</a:t>
            </a:r>
            <a:r>
              <a:rPr lang="en-US" sz="1700" b="1">
                <a:solidFill>
                  <a:srgbClr val="000000"/>
                </a:solidFill>
              </a:rPr>
              <a:t> </a:t>
            </a:r>
            <a:r>
              <a:rPr lang="en-US" sz="1700" b="1" err="1">
                <a:solidFill>
                  <a:srgbClr val="000000"/>
                </a:solidFill>
              </a:rPr>
              <a:t>bir</a:t>
            </a:r>
            <a:r>
              <a:rPr lang="en-US" sz="1700" b="1">
                <a:solidFill>
                  <a:srgbClr val="000000"/>
                </a:solidFill>
              </a:rPr>
              <a:t> </a:t>
            </a:r>
            <a:r>
              <a:rPr lang="en-US" sz="1700" b="1" err="1">
                <a:solidFill>
                  <a:srgbClr val="000000"/>
                </a:solidFill>
              </a:rPr>
              <a:t>hedefi</a:t>
            </a:r>
            <a:r>
              <a:rPr lang="en-US" sz="1700" b="1">
                <a:solidFill>
                  <a:srgbClr val="000000"/>
                </a:solidFill>
              </a:rPr>
              <a:t> </a:t>
            </a:r>
            <a:r>
              <a:rPr lang="en-US" sz="1700" b="1" err="1">
                <a:solidFill>
                  <a:srgbClr val="000000"/>
                </a:solidFill>
              </a:rPr>
              <a:t>gösterdiği</a:t>
            </a:r>
            <a:r>
              <a:rPr lang="en-US" sz="1700" b="1">
                <a:solidFill>
                  <a:srgbClr val="000000"/>
                </a:solidFill>
              </a:rPr>
              <a:t> </a:t>
            </a:r>
            <a:r>
              <a:rPr lang="en-US" sz="1700" b="1" err="1">
                <a:solidFill>
                  <a:srgbClr val="000000"/>
                </a:solidFill>
              </a:rPr>
              <a:t>gibi</a:t>
            </a:r>
            <a:r>
              <a:rPr lang="en-US" sz="1700" b="1">
                <a:solidFill>
                  <a:srgbClr val="000000"/>
                </a:solidFill>
              </a:rPr>
              <a:t>, </a:t>
            </a:r>
            <a:r>
              <a:rPr lang="en-US" sz="1700" b="1" err="1">
                <a:solidFill>
                  <a:srgbClr val="000000"/>
                </a:solidFill>
              </a:rPr>
              <a:t>ilerlemenin</a:t>
            </a:r>
            <a:r>
              <a:rPr lang="en-US" sz="1700" b="1">
                <a:solidFill>
                  <a:srgbClr val="000000"/>
                </a:solidFill>
              </a:rPr>
              <a:t> </a:t>
            </a:r>
            <a:r>
              <a:rPr lang="en-US" sz="1700" b="1" err="1">
                <a:solidFill>
                  <a:srgbClr val="000000"/>
                </a:solidFill>
              </a:rPr>
              <a:t>izlenmesini</a:t>
            </a:r>
            <a:r>
              <a:rPr lang="en-US" sz="1700" b="1">
                <a:solidFill>
                  <a:srgbClr val="000000"/>
                </a:solidFill>
              </a:rPr>
              <a:t> </a:t>
            </a:r>
            <a:r>
              <a:rPr lang="en-US" sz="1700" b="1" err="1">
                <a:solidFill>
                  <a:srgbClr val="000000"/>
                </a:solidFill>
              </a:rPr>
              <a:t>ve</a:t>
            </a:r>
            <a:r>
              <a:rPr lang="en-US" sz="1700" b="1">
                <a:solidFill>
                  <a:srgbClr val="000000"/>
                </a:solidFill>
              </a:rPr>
              <a:t> </a:t>
            </a:r>
            <a:r>
              <a:rPr lang="en-US" sz="1700" b="1" err="1">
                <a:solidFill>
                  <a:srgbClr val="000000"/>
                </a:solidFill>
              </a:rPr>
              <a:t>değerlendirilmesini</a:t>
            </a:r>
            <a:r>
              <a:rPr lang="en-US" sz="1700" b="1">
                <a:solidFill>
                  <a:srgbClr val="000000"/>
                </a:solidFill>
              </a:rPr>
              <a:t> </a:t>
            </a:r>
            <a:r>
              <a:rPr lang="en-US" sz="1700" b="1" err="1">
                <a:solidFill>
                  <a:srgbClr val="000000"/>
                </a:solidFill>
              </a:rPr>
              <a:t>sağlar</a:t>
            </a:r>
            <a:r>
              <a:rPr lang="en-US" sz="1700" b="1">
                <a:solidFill>
                  <a:srgbClr val="000000"/>
                </a:solidFill>
              </a:rPr>
              <a:t>.</a:t>
            </a:r>
            <a:endParaRPr lang="en-US" sz="1700" b="1">
              <a:solidFill>
                <a:srgbClr val="000000"/>
              </a:solidFill>
              <a:cs typeface="Calibri"/>
            </a:endParaRPr>
          </a:p>
        </p:txBody>
      </p:sp>
    </p:spTree>
    <p:extLst>
      <p:ext uri="{BB962C8B-B14F-4D97-AF65-F5344CB8AC3E}">
        <p14:creationId xmlns:p14="http://schemas.microsoft.com/office/powerpoint/2010/main" val="392753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lackboard with text on it  Description automatically generated">
            <a:extLst>
              <a:ext uri="{FF2B5EF4-FFF2-40B4-BE49-F238E27FC236}">
                <a16:creationId xmlns:a16="http://schemas.microsoft.com/office/drawing/2014/main" id="{09C489A6-146B-1096-E472-52F45568B8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6EC190F6-6186-35ED-95B4-31DAE5E3BF05}"/>
              </a:ext>
            </a:extLst>
          </p:cNvPr>
          <p:cNvSpPr>
            <a:spLocks noGrp="1"/>
          </p:cNvSpPr>
          <p:nvPr>
            <p:ph type="body" sz="quarter" idx="18"/>
          </p:nvPr>
        </p:nvSpPr>
        <p:spPr>
          <a:xfrm>
            <a:off x="898357" y="2319301"/>
            <a:ext cx="6635504" cy="3291086"/>
          </a:xfrm>
        </p:spPr>
        <p:txBody>
          <a:bodyPr lIns="91440" tIns="45720" rIns="91440" bIns="45720" anchor="t"/>
          <a:lstStyle/>
          <a:p>
            <a:pPr marL="457200" indent="-457200" algn="l" rtl="0">
              <a:buAutoNum type="arabicPeriod"/>
            </a:pPr>
            <a:r>
              <a:rPr lang="en-IE"/>
              <a:t>Başlangıçta, etik gıda işinizde gerçekleşmesini istediğiniz bazı hedefleri listeleyin.</a:t>
            </a:r>
          </a:p>
          <a:p>
            <a:pPr marL="457200" indent="-457200">
              <a:buAutoNum type="arabicPeriod"/>
            </a:pPr>
            <a:r>
              <a:rPr lang="en-IE"/>
              <a:t>Daha </a:t>
            </a:r>
            <a:r>
              <a:rPr lang="en-IE" err="1"/>
              <a:t>önce</a:t>
            </a:r>
            <a:r>
              <a:rPr lang="en-IE"/>
              <a:t> </a:t>
            </a:r>
            <a:r>
              <a:rPr lang="en-IE" err="1"/>
              <a:t>bahsedilen</a:t>
            </a:r>
            <a:r>
              <a:rPr lang="en-IE"/>
              <a:t> </a:t>
            </a:r>
            <a:r>
              <a:rPr lang="en-IE" err="1"/>
              <a:t>yapıyı</a:t>
            </a:r>
            <a:r>
              <a:rPr lang="en-IE"/>
              <a:t> </a:t>
            </a:r>
            <a:r>
              <a:rPr lang="en-IE" err="1"/>
              <a:t>takip</a:t>
            </a:r>
            <a:r>
              <a:rPr lang="en-IE"/>
              <a:t> </a:t>
            </a:r>
            <a:r>
              <a:rPr lang="en-IE" err="1"/>
              <a:t>ederek</a:t>
            </a:r>
            <a:r>
              <a:rPr lang="en-IE"/>
              <a:t> </a:t>
            </a:r>
            <a:r>
              <a:rPr lang="en-IE" err="1"/>
              <a:t>bu</a:t>
            </a:r>
            <a:r>
              <a:rPr lang="en-IE"/>
              <a:t> </a:t>
            </a:r>
            <a:r>
              <a:rPr lang="en-IE" err="1"/>
              <a:t>listeyi</a:t>
            </a:r>
            <a:r>
              <a:rPr lang="en-IE"/>
              <a:t> </a:t>
            </a:r>
            <a:r>
              <a:rPr lang="en-IE" err="1"/>
              <a:t>bir</a:t>
            </a:r>
            <a:r>
              <a:rPr lang="en-IE"/>
              <a:t> dizi </a:t>
            </a:r>
            <a:r>
              <a:rPr lang="en-IE" err="1"/>
              <a:t>akıllı</a:t>
            </a:r>
            <a:r>
              <a:rPr lang="en-IE"/>
              <a:t> </a:t>
            </a:r>
            <a:r>
              <a:rPr lang="en-IE" err="1"/>
              <a:t>hedefe</a:t>
            </a:r>
            <a:r>
              <a:rPr lang="en-IE"/>
              <a:t> </a:t>
            </a:r>
            <a:r>
              <a:rPr lang="en-IE" err="1"/>
              <a:t>dönüştürün</a:t>
            </a:r>
            <a:endParaRPr lang="en-IE">
              <a:cs typeface="Calibri"/>
            </a:endParaRPr>
          </a:p>
          <a:p>
            <a:pPr marL="457200" indent="-457200">
              <a:buAutoNum type="arabicPeriod"/>
            </a:pPr>
            <a:r>
              <a:rPr lang="en-IE"/>
              <a:t>Zaman </a:t>
            </a:r>
            <a:r>
              <a:rPr lang="en-IE" err="1"/>
              <a:t>geçtikçe</a:t>
            </a:r>
            <a:r>
              <a:rPr lang="en-IE"/>
              <a:t> </a:t>
            </a:r>
            <a:r>
              <a:rPr lang="en-IE" err="1"/>
              <a:t>hedefleri</a:t>
            </a:r>
            <a:r>
              <a:rPr lang="en-IE"/>
              <a:t> </a:t>
            </a:r>
            <a:r>
              <a:rPr lang="en-IE" err="1"/>
              <a:t>sürekli</a:t>
            </a:r>
            <a:r>
              <a:rPr lang="en-IE"/>
              <a:t> </a:t>
            </a:r>
            <a:r>
              <a:rPr lang="en-IE" err="1"/>
              <a:t>olarak</a:t>
            </a:r>
            <a:r>
              <a:rPr lang="en-IE"/>
              <a:t> </a:t>
            </a:r>
            <a:r>
              <a:rPr lang="en-IE" err="1"/>
              <a:t>değerlendirin</a:t>
            </a:r>
            <a:r>
              <a:rPr lang="en-IE"/>
              <a:t> </a:t>
            </a:r>
            <a:r>
              <a:rPr lang="en-IE" err="1"/>
              <a:t>ve</a:t>
            </a:r>
            <a:r>
              <a:rPr lang="en-IE"/>
              <a:t> </a:t>
            </a:r>
            <a:r>
              <a:rPr lang="en-IE" err="1"/>
              <a:t>gerekliyse</a:t>
            </a:r>
            <a:r>
              <a:rPr lang="en-IE"/>
              <a:t> </a:t>
            </a:r>
            <a:r>
              <a:rPr lang="en-IE" err="1"/>
              <a:t>yeniden</a:t>
            </a:r>
            <a:r>
              <a:rPr lang="en-IE"/>
              <a:t> </a:t>
            </a:r>
            <a:r>
              <a:rPr lang="en-IE" err="1"/>
              <a:t>düzenleyin</a:t>
            </a:r>
            <a:endParaRPr lang="en-IE" err="1">
              <a:cs typeface="Calibri"/>
            </a:endParaRPr>
          </a:p>
        </p:txBody>
      </p:sp>
      <p:sp>
        <p:nvSpPr>
          <p:cNvPr id="5" name="Text Placeholder 2">
            <a:extLst>
              <a:ext uri="{FF2B5EF4-FFF2-40B4-BE49-F238E27FC236}">
                <a16:creationId xmlns:a16="http://schemas.microsoft.com/office/drawing/2014/main" id="{76617A5B-2044-9209-5CA3-3E2EA75703FE}"/>
              </a:ext>
            </a:extLst>
          </p:cNvPr>
          <p:cNvSpPr>
            <a:spLocks noGrp="1"/>
          </p:cNvSpPr>
          <p:nvPr>
            <p:ph type="body" sz="quarter" idx="16"/>
          </p:nvPr>
        </p:nvSpPr>
        <p:spPr>
          <a:xfrm>
            <a:off x="836312" y="896178"/>
            <a:ext cx="4991100" cy="992188"/>
          </a:xfrm>
        </p:spPr>
        <p:txBody>
          <a:bodyPr/>
          <a:lstStyle/>
          <a:p>
            <a:pPr algn="l" rtl="0"/>
            <a:r>
              <a:rPr lang="en-IE">
                <a:highlight>
                  <a:srgbClr val="F79037"/>
                </a:highlight>
              </a:rPr>
              <a:t>Öğrenci Alıştırması:</a:t>
            </a:r>
          </a:p>
        </p:txBody>
      </p:sp>
      <p:grpSp>
        <p:nvGrpSpPr>
          <p:cNvPr id="2" name="Group 1">
            <a:extLst>
              <a:ext uri="{FF2B5EF4-FFF2-40B4-BE49-F238E27FC236}">
                <a16:creationId xmlns:a16="http://schemas.microsoft.com/office/drawing/2014/main" id="{E7D860CB-475D-E7F6-2E27-9368738CF932}"/>
              </a:ext>
            </a:extLst>
          </p:cNvPr>
          <p:cNvGrpSpPr/>
          <p:nvPr/>
        </p:nvGrpSpPr>
        <p:grpSpPr>
          <a:xfrm>
            <a:off x="4895377" y="845101"/>
            <a:ext cx="1035918" cy="1043265"/>
            <a:chOff x="3258209" y="1217582"/>
            <a:chExt cx="4712093" cy="4711281"/>
          </a:xfrm>
        </p:grpSpPr>
        <p:sp>
          <p:nvSpPr>
            <p:cNvPr id="4" name="Freeform 31">
              <a:extLst>
                <a:ext uri="{FF2B5EF4-FFF2-40B4-BE49-F238E27FC236}">
                  <a16:creationId xmlns:a16="http://schemas.microsoft.com/office/drawing/2014/main" id="{ECF916AB-4C39-DA09-7ED7-FEFE5EFBF439}"/>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B2DEDD"/>
            </a:solidFill>
            <a:ln w="3175" cap="flat">
              <a:noFill/>
              <a:prstDash val="solid"/>
              <a:miter/>
            </a:ln>
          </p:spPr>
          <p:txBody>
            <a:bodyPr rtlCol="0" anchor="ctr"/>
            <a:lstStyle/>
            <a:p>
              <a:pPr algn="l" rtl="0"/>
              <a:endParaRPr lang="en-US"/>
            </a:p>
          </p:txBody>
        </p:sp>
        <p:sp>
          <p:nvSpPr>
            <p:cNvPr id="6" name="Freeform 32">
              <a:extLst>
                <a:ext uri="{FF2B5EF4-FFF2-40B4-BE49-F238E27FC236}">
                  <a16:creationId xmlns:a16="http://schemas.microsoft.com/office/drawing/2014/main" id="{AE8393BE-0872-8955-D2C4-5EB46CC67B8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B2DEDD"/>
            </a:solidFill>
            <a:ln w="3175" cap="flat">
              <a:noFill/>
              <a:prstDash val="solid"/>
              <a:miter/>
            </a:ln>
          </p:spPr>
          <p:txBody>
            <a:bodyPr rtlCol="0" anchor="ctr"/>
            <a:lstStyle/>
            <a:p>
              <a:pPr algn="l" rtl="0"/>
              <a:endParaRPr lang="en-US"/>
            </a:p>
          </p:txBody>
        </p:sp>
        <p:grpSp>
          <p:nvGrpSpPr>
            <p:cNvPr id="8" name="Group 7">
              <a:extLst>
                <a:ext uri="{FF2B5EF4-FFF2-40B4-BE49-F238E27FC236}">
                  <a16:creationId xmlns:a16="http://schemas.microsoft.com/office/drawing/2014/main" id="{DA47C6D4-C1F3-FB68-C534-9EF0621B1A49}"/>
                </a:ext>
              </a:extLst>
            </p:cNvPr>
            <p:cNvGrpSpPr/>
            <p:nvPr/>
          </p:nvGrpSpPr>
          <p:grpSpPr>
            <a:xfrm>
              <a:off x="3258209" y="1217582"/>
              <a:ext cx="4712093" cy="4711281"/>
              <a:chOff x="3258209" y="1217582"/>
              <a:chExt cx="4712093" cy="4711281"/>
            </a:xfrm>
          </p:grpSpPr>
          <p:sp>
            <p:nvSpPr>
              <p:cNvPr id="9" name="Freeform 16">
                <a:extLst>
                  <a:ext uri="{FF2B5EF4-FFF2-40B4-BE49-F238E27FC236}">
                    <a16:creationId xmlns:a16="http://schemas.microsoft.com/office/drawing/2014/main" id="{B05A3A86-F504-F94B-8A70-1C5E9C7D106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3175" cap="flat">
                <a:noFill/>
                <a:prstDash val="solid"/>
                <a:miter/>
              </a:ln>
            </p:spPr>
            <p:txBody>
              <a:bodyPr rtlCol="0" anchor="ctr"/>
              <a:lstStyle/>
              <a:p>
                <a:pPr algn="l" rtl="0"/>
                <a:endParaRPr lang="en-US"/>
              </a:p>
            </p:txBody>
          </p:sp>
          <p:sp>
            <p:nvSpPr>
              <p:cNvPr id="10" name="Freeform 17">
                <a:extLst>
                  <a:ext uri="{FF2B5EF4-FFF2-40B4-BE49-F238E27FC236}">
                    <a16:creationId xmlns:a16="http://schemas.microsoft.com/office/drawing/2014/main" id="{EA3EE647-96B9-AA3A-A724-827E28646DA5}"/>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B2DEDD"/>
              </a:solidFill>
              <a:ln w="3175" cap="flat">
                <a:noFill/>
                <a:prstDash val="solid"/>
                <a:miter/>
              </a:ln>
            </p:spPr>
            <p:txBody>
              <a:bodyPr rtlCol="0" anchor="ctr"/>
              <a:lstStyle/>
              <a:p>
                <a:pPr algn="l" rtl="0"/>
                <a:endParaRPr lang="en-US"/>
              </a:p>
            </p:txBody>
          </p:sp>
          <p:sp>
            <p:nvSpPr>
              <p:cNvPr id="11" name="Freeform 18">
                <a:extLst>
                  <a:ext uri="{FF2B5EF4-FFF2-40B4-BE49-F238E27FC236}">
                    <a16:creationId xmlns:a16="http://schemas.microsoft.com/office/drawing/2014/main" id="{0B1FF945-D035-0CE5-9E4F-372EA6FEA1EA}"/>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3175" cap="flat">
                <a:noFill/>
                <a:prstDash val="solid"/>
                <a:miter/>
              </a:ln>
            </p:spPr>
            <p:txBody>
              <a:bodyPr rtlCol="0" anchor="ctr"/>
              <a:lstStyle/>
              <a:p>
                <a:pPr algn="l" rtl="0"/>
                <a:endParaRPr lang="en-US"/>
              </a:p>
            </p:txBody>
          </p:sp>
          <p:sp>
            <p:nvSpPr>
              <p:cNvPr id="12" name="Freeform 19">
                <a:extLst>
                  <a:ext uri="{FF2B5EF4-FFF2-40B4-BE49-F238E27FC236}">
                    <a16:creationId xmlns:a16="http://schemas.microsoft.com/office/drawing/2014/main" id="{163359A3-0BE6-8D81-2410-27EC2420AB13}"/>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3175" cap="flat">
                <a:noFill/>
                <a:prstDash val="solid"/>
                <a:miter/>
              </a:ln>
            </p:spPr>
            <p:txBody>
              <a:bodyPr rtlCol="0" anchor="ctr"/>
              <a:lstStyle/>
              <a:p>
                <a:pPr algn="l" rtl="0"/>
                <a:endParaRPr lang="en-US"/>
              </a:p>
            </p:txBody>
          </p:sp>
          <p:sp>
            <p:nvSpPr>
              <p:cNvPr id="13" name="Freeform 20">
                <a:extLst>
                  <a:ext uri="{FF2B5EF4-FFF2-40B4-BE49-F238E27FC236}">
                    <a16:creationId xmlns:a16="http://schemas.microsoft.com/office/drawing/2014/main" id="{FA899262-820C-2100-9A93-7DC24A56A15D}"/>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3175" cap="flat">
                <a:noFill/>
                <a:prstDash val="solid"/>
                <a:miter/>
              </a:ln>
            </p:spPr>
            <p:txBody>
              <a:bodyPr rtlCol="0" anchor="ctr"/>
              <a:lstStyle/>
              <a:p>
                <a:pPr algn="l" rtl="0"/>
                <a:endParaRPr lang="en-US"/>
              </a:p>
            </p:txBody>
          </p:sp>
          <p:sp>
            <p:nvSpPr>
              <p:cNvPr id="14" name="Freeform 21">
                <a:extLst>
                  <a:ext uri="{FF2B5EF4-FFF2-40B4-BE49-F238E27FC236}">
                    <a16:creationId xmlns:a16="http://schemas.microsoft.com/office/drawing/2014/main" id="{3ACED21B-5D74-0C33-00B0-86AC4EE1F7DF}"/>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3175" cap="flat">
                <a:noFill/>
                <a:prstDash val="solid"/>
                <a:miter/>
              </a:ln>
            </p:spPr>
            <p:txBody>
              <a:bodyPr rtlCol="0" anchor="ctr"/>
              <a:lstStyle/>
              <a:p>
                <a:pPr algn="l" rtl="0"/>
                <a:endParaRPr lang="en-US"/>
              </a:p>
            </p:txBody>
          </p:sp>
          <p:sp>
            <p:nvSpPr>
              <p:cNvPr id="15" name="Freeform 22">
                <a:extLst>
                  <a:ext uri="{FF2B5EF4-FFF2-40B4-BE49-F238E27FC236}">
                    <a16:creationId xmlns:a16="http://schemas.microsoft.com/office/drawing/2014/main" id="{1C4905C0-7104-76D9-EC45-2A80380DDB0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3175" cap="flat">
                <a:noFill/>
                <a:prstDash val="solid"/>
                <a:miter/>
              </a:ln>
            </p:spPr>
            <p:txBody>
              <a:bodyPr rtlCol="0" anchor="ctr"/>
              <a:lstStyle/>
              <a:p>
                <a:pPr algn="l" rtl="0"/>
                <a:endParaRPr lang="en-US"/>
              </a:p>
            </p:txBody>
          </p:sp>
          <p:sp>
            <p:nvSpPr>
              <p:cNvPr id="16" name="Freeform 23">
                <a:extLst>
                  <a:ext uri="{FF2B5EF4-FFF2-40B4-BE49-F238E27FC236}">
                    <a16:creationId xmlns:a16="http://schemas.microsoft.com/office/drawing/2014/main" id="{4190F003-0AF3-E2E0-32BD-11510A56007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3175" cap="flat">
                <a:noFill/>
                <a:prstDash val="solid"/>
                <a:miter/>
              </a:ln>
            </p:spPr>
            <p:txBody>
              <a:bodyPr rtlCol="0" anchor="ctr"/>
              <a:lstStyle/>
              <a:p>
                <a:pPr algn="l" rtl="0"/>
                <a:endParaRPr lang="en-US"/>
              </a:p>
            </p:txBody>
          </p:sp>
          <p:sp>
            <p:nvSpPr>
              <p:cNvPr id="17" name="Freeform 24">
                <a:extLst>
                  <a:ext uri="{FF2B5EF4-FFF2-40B4-BE49-F238E27FC236}">
                    <a16:creationId xmlns:a16="http://schemas.microsoft.com/office/drawing/2014/main" id="{F540E6AD-C744-2155-CD31-CF421EB524D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3175" cap="flat">
                <a:noFill/>
                <a:prstDash val="solid"/>
                <a:miter/>
              </a:ln>
            </p:spPr>
            <p:txBody>
              <a:bodyPr rtlCol="0" anchor="ctr"/>
              <a:lstStyle/>
              <a:p>
                <a:pPr algn="l" rtl="0"/>
                <a:endParaRPr lang="en-US"/>
              </a:p>
            </p:txBody>
          </p:sp>
          <p:sp>
            <p:nvSpPr>
              <p:cNvPr id="18" name="Freeform 25">
                <a:extLst>
                  <a:ext uri="{FF2B5EF4-FFF2-40B4-BE49-F238E27FC236}">
                    <a16:creationId xmlns:a16="http://schemas.microsoft.com/office/drawing/2014/main" id="{438CB8B6-274E-C8E9-1786-A908A5F3F28E}"/>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3175" cap="flat">
                <a:noFill/>
                <a:prstDash val="solid"/>
                <a:miter/>
              </a:ln>
            </p:spPr>
            <p:txBody>
              <a:bodyPr rtlCol="0" anchor="ctr"/>
              <a:lstStyle/>
              <a:p>
                <a:pPr algn="l" rtl="0"/>
                <a:endParaRPr lang="en-US"/>
              </a:p>
            </p:txBody>
          </p:sp>
          <p:sp>
            <p:nvSpPr>
              <p:cNvPr id="19" name="Freeform 26">
                <a:extLst>
                  <a:ext uri="{FF2B5EF4-FFF2-40B4-BE49-F238E27FC236}">
                    <a16:creationId xmlns:a16="http://schemas.microsoft.com/office/drawing/2014/main" id="{3BF65746-6723-0D38-0A88-1779DAC7EF51}"/>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3175" cap="flat">
                <a:noFill/>
                <a:prstDash val="solid"/>
                <a:miter/>
              </a:ln>
            </p:spPr>
            <p:txBody>
              <a:bodyPr rtlCol="0" anchor="ctr"/>
              <a:lstStyle/>
              <a:p>
                <a:pPr algn="l" rtl="0"/>
                <a:endParaRPr lang="en-US"/>
              </a:p>
            </p:txBody>
          </p:sp>
          <p:sp>
            <p:nvSpPr>
              <p:cNvPr id="20" name="Freeform 27">
                <a:extLst>
                  <a:ext uri="{FF2B5EF4-FFF2-40B4-BE49-F238E27FC236}">
                    <a16:creationId xmlns:a16="http://schemas.microsoft.com/office/drawing/2014/main" id="{80738191-4564-EDE0-87C6-A6EABA488A6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3175" cap="flat">
                <a:noFill/>
                <a:prstDash val="solid"/>
                <a:miter/>
              </a:ln>
            </p:spPr>
            <p:txBody>
              <a:bodyPr rtlCol="0" anchor="ctr"/>
              <a:lstStyle/>
              <a:p>
                <a:pPr algn="l" rtl="0"/>
                <a:endParaRPr lang="en-US"/>
              </a:p>
            </p:txBody>
          </p:sp>
          <p:sp>
            <p:nvSpPr>
              <p:cNvPr id="21" name="Freeform 28">
                <a:extLst>
                  <a:ext uri="{FF2B5EF4-FFF2-40B4-BE49-F238E27FC236}">
                    <a16:creationId xmlns:a16="http://schemas.microsoft.com/office/drawing/2014/main" id="{2A6E19BE-0BE8-D34F-9789-D20B1CFA947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3175" cap="flat">
                <a:noFill/>
                <a:prstDash val="solid"/>
                <a:miter/>
              </a:ln>
            </p:spPr>
            <p:txBody>
              <a:bodyPr rtlCol="0" anchor="ctr"/>
              <a:lstStyle/>
              <a:p>
                <a:pPr algn="l" rtl="0"/>
                <a:endParaRPr lang="en-US"/>
              </a:p>
            </p:txBody>
          </p:sp>
          <p:sp>
            <p:nvSpPr>
              <p:cNvPr id="22" name="Freeform 29">
                <a:extLst>
                  <a:ext uri="{FF2B5EF4-FFF2-40B4-BE49-F238E27FC236}">
                    <a16:creationId xmlns:a16="http://schemas.microsoft.com/office/drawing/2014/main" id="{C1B8BBC4-C1FC-B1C9-51F0-2816238DC6F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3175" cap="flat">
                <a:noFill/>
                <a:prstDash val="solid"/>
                <a:miter/>
              </a:ln>
            </p:spPr>
            <p:txBody>
              <a:bodyPr rtlCol="0" anchor="ctr"/>
              <a:lstStyle/>
              <a:p>
                <a:pPr algn="l" rtl="0"/>
                <a:endParaRPr lang="en-US"/>
              </a:p>
            </p:txBody>
          </p:sp>
          <p:sp>
            <p:nvSpPr>
              <p:cNvPr id="23" name="Freeform 30">
                <a:extLst>
                  <a:ext uri="{FF2B5EF4-FFF2-40B4-BE49-F238E27FC236}">
                    <a16:creationId xmlns:a16="http://schemas.microsoft.com/office/drawing/2014/main" id="{E330157C-9E3D-5EFB-F8A9-546696BCADD1}"/>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3175"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3110990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618952" cy="3066422"/>
          </a:xfrm>
        </p:spPr>
        <p:txBody>
          <a:bodyPr/>
          <a:lstStyle/>
          <a:p>
            <a:pPr algn="l" rtl="0"/>
            <a:r>
              <a:rPr lang="en-US"/>
              <a:t>Hedeflerinizi belirleme – Bir İş Planı Oluşturma</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pPr algn="l" rtl="0"/>
            <a:r>
              <a:rPr lang="en-US"/>
              <a:t>03</a:t>
            </a:r>
          </a:p>
        </p:txBody>
      </p:sp>
    </p:spTree>
    <p:extLst>
      <p:ext uri="{BB962C8B-B14F-4D97-AF65-F5344CB8AC3E}">
        <p14:creationId xmlns:p14="http://schemas.microsoft.com/office/powerpoint/2010/main" val="31566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899BFD-2BDF-116D-9730-D42F054E25A5}"/>
              </a:ext>
            </a:extLst>
          </p:cNvPr>
          <p:cNvSpPr>
            <a:spLocks noGrp="1"/>
          </p:cNvSpPr>
          <p:nvPr>
            <p:ph type="body" sz="quarter" idx="18"/>
          </p:nvPr>
        </p:nvSpPr>
        <p:spPr>
          <a:xfrm>
            <a:off x="856390" y="1795134"/>
            <a:ext cx="11240437" cy="1406844"/>
          </a:xfrm>
        </p:spPr>
        <p:txBody>
          <a:bodyPr lIns="91440" tIns="45720" rIns="91440" bIns="45720" anchor="t"/>
          <a:lstStyle/>
          <a:p>
            <a:r>
              <a:rPr lang="en-IE" err="1"/>
              <a:t>Etik</a:t>
            </a:r>
            <a:r>
              <a:rPr lang="en-IE"/>
              <a:t> </a:t>
            </a:r>
            <a:r>
              <a:rPr lang="en-IE" err="1"/>
              <a:t>gıda</a:t>
            </a:r>
            <a:r>
              <a:rPr lang="en-IE"/>
              <a:t> </a:t>
            </a:r>
            <a:r>
              <a:rPr lang="en-IE" err="1"/>
              <a:t>işletmenizin</a:t>
            </a:r>
            <a:r>
              <a:rPr lang="en-IE"/>
              <a:t> her </a:t>
            </a:r>
            <a:r>
              <a:rPr lang="en-IE" err="1"/>
              <a:t>açıdan</a:t>
            </a:r>
            <a:r>
              <a:rPr lang="en-IE"/>
              <a:t> </a:t>
            </a:r>
            <a:r>
              <a:rPr lang="en-IE" err="1"/>
              <a:t>başarılı</a:t>
            </a:r>
            <a:r>
              <a:rPr lang="en-IE"/>
              <a:t> </a:t>
            </a:r>
            <a:r>
              <a:rPr lang="en-IE" err="1"/>
              <a:t>olmasını</a:t>
            </a:r>
            <a:r>
              <a:rPr lang="en-IE"/>
              <a:t> </a:t>
            </a:r>
            <a:r>
              <a:rPr lang="en-IE" err="1"/>
              <a:t>sağlamak</a:t>
            </a:r>
            <a:r>
              <a:rPr lang="en-IE"/>
              <a:t> </a:t>
            </a:r>
            <a:r>
              <a:rPr lang="en-IE" err="1"/>
              <a:t>istediğiniz</a:t>
            </a:r>
            <a:r>
              <a:rPr lang="en-IE"/>
              <a:t> </a:t>
            </a:r>
            <a:r>
              <a:rPr lang="en-IE" err="1"/>
              <a:t>için</a:t>
            </a:r>
            <a:r>
              <a:rPr lang="en-IE"/>
              <a:t> </a:t>
            </a:r>
            <a:r>
              <a:rPr lang="en-IE" err="1"/>
              <a:t>bu</a:t>
            </a:r>
            <a:r>
              <a:rPr lang="en-IE"/>
              <a:t> </a:t>
            </a:r>
            <a:r>
              <a:rPr lang="en-IE" err="1"/>
              <a:t>programı</a:t>
            </a:r>
            <a:r>
              <a:rPr lang="en-IE"/>
              <a:t> </a:t>
            </a:r>
            <a:r>
              <a:rPr lang="en-IE" err="1"/>
              <a:t>takip</a:t>
            </a:r>
            <a:r>
              <a:rPr lang="en-IE"/>
              <a:t> </a:t>
            </a:r>
            <a:r>
              <a:rPr lang="en-IE" err="1"/>
              <a:t>ediyorsunuz</a:t>
            </a:r>
            <a:r>
              <a:rPr lang="en-IE"/>
              <a:t>. </a:t>
            </a:r>
            <a:r>
              <a:rPr lang="en-US" b="1"/>
              <a:t>Bir </a:t>
            </a:r>
            <a:r>
              <a:rPr lang="en-US" b="1" err="1"/>
              <a:t>iş</a:t>
            </a:r>
            <a:r>
              <a:rPr lang="en-US" b="1"/>
              <a:t> </a:t>
            </a:r>
            <a:r>
              <a:rPr lang="en-US" b="1" err="1"/>
              <a:t>planı</a:t>
            </a:r>
            <a:r>
              <a:rPr lang="en-US" b="1"/>
              <a:t> </a:t>
            </a:r>
            <a:r>
              <a:rPr lang="en-US" b="1" err="1"/>
              <a:t>oluşturma</a:t>
            </a:r>
            <a:r>
              <a:rPr lang="en-US" b="1"/>
              <a:t>, </a:t>
            </a:r>
            <a:r>
              <a:rPr lang="en-US" err="1"/>
              <a:t>yolculuğunuzda</a:t>
            </a:r>
            <a:r>
              <a:rPr lang="en-US"/>
              <a:t> </a:t>
            </a:r>
            <a:r>
              <a:rPr lang="en-US" err="1"/>
              <a:t>doğru</a:t>
            </a:r>
            <a:r>
              <a:rPr lang="en-US"/>
              <a:t> </a:t>
            </a:r>
            <a:r>
              <a:rPr lang="en-US" err="1"/>
              <a:t>yönde</a:t>
            </a:r>
            <a:r>
              <a:rPr lang="en-US"/>
              <a:t> </a:t>
            </a:r>
            <a:r>
              <a:rPr lang="en-US" err="1"/>
              <a:t>atılmış</a:t>
            </a:r>
            <a:r>
              <a:rPr lang="en-US"/>
              <a:t> </a:t>
            </a:r>
            <a:r>
              <a:rPr lang="en-US" err="1"/>
              <a:t>bir</a:t>
            </a:r>
            <a:r>
              <a:rPr lang="en-US"/>
              <a:t> </a:t>
            </a:r>
            <a:r>
              <a:rPr lang="en-US" err="1"/>
              <a:t>adımdır</a:t>
            </a:r>
            <a:r>
              <a:rPr lang="en-US"/>
              <a:t> </a:t>
            </a:r>
            <a:r>
              <a:rPr lang="en-US" err="1"/>
              <a:t>ve</a:t>
            </a:r>
            <a:r>
              <a:rPr lang="en-US"/>
              <a:t> </a:t>
            </a:r>
            <a:r>
              <a:rPr lang="en-US" err="1"/>
              <a:t>bu</a:t>
            </a:r>
            <a:r>
              <a:rPr lang="en-US"/>
              <a:t> </a:t>
            </a:r>
            <a:r>
              <a:rPr lang="en-US" err="1"/>
              <a:t>iş</a:t>
            </a:r>
            <a:r>
              <a:rPr lang="en-US"/>
              <a:t> </a:t>
            </a:r>
            <a:r>
              <a:rPr lang="en-US" err="1"/>
              <a:t>planı</a:t>
            </a:r>
            <a:r>
              <a:rPr lang="en-US"/>
              <a:t> </a:t>
            </a:r>
            <a:r>
              <a:rPr lang="en-US" err="1"/>
              <a:t>finansman</a:t>
            </a:r>
            <a:r>
              <a:rPr lang="en-US"/>
              <a:t> </a:t>
            </a:r>
            <a:r>
              <a:rPr lang="en-US" err="1"/>
              <a:t>için</a:t>
            </a:r>
            <a:r>
              <a:rPr lang="en-US"/>
              <a:t> size </a:t>
            </a:r>
            <a:r>
              <a:rPr lang="en-US" err="1"/>
              <a:t>kapılar</a:t>
            </a:r>
            <a:r>
              <a:rPr lang="en-US"/>
              <a:t> </a:t>
            </a:r>
            <a:r>
              <a:rPr lang="en-US" err="1"/>
              <a:t>açabilir</a:t>
            </a:r>
            <a:r>
              <a:rPr lang="en-US"/>
              <a:t>. </a:t>
            </a:r>
            <a:r>
              <a:rPr lang="en-US" err="1"/>
              <a:t>İş</a:t>
            </a:r>
            <a:r>
              <a:rPr lang="en-US"/>
              <a:t> </a:t>
            </a:r>
            <a:r>
              <a:rPr lang="en-US" err="1"/>
              <a:t>planınızı</a:t>
            </a:r>
            <a:r>
              <a:rPr lang="en-US"/>
              <a:t> </a:t>
            </a:r>
            <a:r>
              <a:rPr lang="en-US" err="1"/>
              <a:t>yazmadan</a:t>
            </a:r>
            <a:r>
              <a:rPr lang="en-US"/>
              <a:t> </a:t>
            </a:r>
            <a:r>
              <a:rPr lang="en-US" err="1"/>
              <a:t>önce</a:t>
            </a:r>
            <a:r>
              <a:rPr lang="en-US"/>
              <a:t>, </a:t>
            </a:r>
            <a:r>
              <a:rPr lang="en-US" err="1"/>
              <a:t>faydalanabileceğiniz</a:t>
            </a:r>
            <a:r>
              <a:rPr lang="en-US"/>
              <a:t> </a:t>
            </a:r>
            <a:r>
              <a:rPr lang="en-US" err="1"/>
              <a:t>fırsatlar</a:t>
            </a:r>
            <a:r>
              <a:rPr lang="en-US"/>
              <a:t> </a:t>
            </a:r>
            <a:r>
              <a:rPr lang="en-US" err="1"/>
              <a:t>hakkında</a:t>
            </a:r>
            <a:r>
              <a:rPr lang="en-US"/>
              <a:t> </a:t>
            </a:r>
            <a:r>
              <a:rPr lang="en-US" err="1"/>
              <a:t>fikirleriniz</a:t>
            </a:r>
            <a:r>
              <a:rPr lang="en-US"/>
              <a:t> </a:t>
            </a:r>
            <a:r>
              <a:rPr lang="en-US" err="1"/>
              <a:t>olmalıdır</a:t>
            </a:r>
            <a:r>
              <a:rPr lang="en-US"/>
              <a:t>.</a:t>
            </a:r>
            <a:r>
              <a:rPr lang="en-IE" sz="2400"/>
              <a:t>Bu </a:t>
            </a:r>
            <a:r>
              <a:rPr lang="en-IE" sz="2400" err="1"/>
              <a:t>keşifte</a:t>
            </a:r>
            <a:r>
              <a:rPr lang="en-IE" sz="2400"/>
              <a:t> </a:t>
            </a:r>
            <a:r>
              <a:rPr lang="en-IE" sz="2400" err="1"/>
              <a:t>birkaç</a:t>
            </a:r>
            <a:r>
              <a:rPr lang="en-IE" sz="2400"/>
              <a:t> </a:t>
            </a:r>
            <a:r>
              <a:rPr lang="en-IE" sz="2400" err="1"/>
              <a:t>aşama</a:t>
            </a:r>
            <a:r>
              <a:rPr lang="en-IE" sz="2400"/>
              <a:t> </a:t>
            </a:r>
            <a:r>
              <a:rPr lang="en-IE" sz="2400" err="1"/>
              <a:t>vardır</a:t>
            </a:r>
            <a:r>
              <a:rPr lang="en-IE" sz="2400"/>
              <a:t>:</a:t>
            </a:r>
          </a:p>
          <a:p>
            <a:pPr algn="l" rtl="0"/>
            <a:endParaRPr lang="en-IE"/>
          </a:p>
        </p:txBody>
      </p:sp>
      <p:sp>
        <p:nvSpPr>
          <p:cNvPr id="3" name="Text Placeholder 2">
            <a:extLst>
              <a:ext uri="{FF2B5EF4-FFF2-40B4-BE49-F238E27FC236}">
                <a16:creationId xmlns:a16="http://schemas.microsoft.com/office/drawing/2014/main" id="{700403B2-BF3B-62C7-3DC7-0251549D0077}"/>
              </a:ext>
            </a:extLst>
          </p:cNvPr>
          <p:cNvSpPr>
            <a:spLocks noGrp="1"/>
          </p:cNvSpPr>
          <p:nvPr>
            <p:ph type="body" sz="quarter" idx="16"/>
          </p:nvPr>
        </p:nvSpPr>
        <p:spPr/>
        <p:txBody>
          <a:bodyPr/>
          <a:lstStyle/>
          <a:p>
            <a:pPr algn="l" rtl="0"/>
            <a:r>
              <a:rPr lang="en-IE" b="1"/>
              <a:t>Hedeflerinizi belirlerken sırada ne var?</a:t>
            </a:r>
          </a:p>
        </p:txBody>
      </p:sp>
      <p:sp>
        <p:nvSpPr>
          <p:cNvPr id="4" name="Text Placeholder 3">
            <a:extLst>
              <a:ext uri="{FF2B5EF4-FFF2-40B4-BE49-F238E27FC236}">
                <a16:creationId xmlns:a16="http://schemas.microsoft.com/office/drawing/2014/main" id="{4E4ECB6B-9F0F-71A6-168D-9F1E74348740}"/>
              </a:ext>
            </a:extLst>
          </p:cNvPr>
          <p:cNvSpPr txBox="1">
            <a:spLocks/>
          </p:cNvSpPr>
          <p:nvPr/>
        </p:nvSpPr>
        <p:spPr>
          <a:xfrm>
            <a:off x="1079004" y="3253634"/>
            <a:ext cx="8296550" cy="32515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IE" sz="2300" b="1" err="1">
                <a:solidFill>
                  <a:srgbClr val="000000"/>
                </a:solidFill>
              </a:rPr>
              <a:t>Yaratıcılık</a:t>
            </a:r>
            <a:r>
              <a:rPr lang="en-IE" sz="2300" b="1">
                <a:solidFill>
                  <a:srgbClr val="000000"/>
                </a:solidFill>
              </a:rPr>
              <a:t> </a:t>
            </a:r>
            <a:r>
              <a:rPr lang="en-IE" sz="2300" b="1" err="1">
                <a:solidFill>
                  <a:srgbClr val="000000"/>
                </a:solidFill>
              </a:rPr>
              <a:t>ve</a:t>
            </a:r>
            <a:r>
              <a:rPr lang="en-IE" sz="2300" b="1">
                <a:solidFill>
                  <a:srgbClr val="000000"/>
                </a:solidFill>
              </a:rPr>
              <a:t> Fikir: </a:t>
            </a:r>
            <a:r>
              <a:rPr lang="en-IE" sz="2300" err="1">
                <a:solidFill>
                  <a:srgbClr val="000000"/>
                </a:solidFill>
              </a:rPr>
              <a:t>önceki</a:t>
            </a:r>
            <a:r>
              <a:rPr lang="en-IE" sz="2300">
                <a:solidFill>
                  <a:srgbClr val="000000"/>
                </a:solidFill>
              </a:rPr>
              <a:t> </a:t>
            </a:r>
            <a:r>
              <a:rPr lang="en-IE" sz="2300" err="1">
                <a:solidFill>
                  <a:srgbClr val="000000"/>
                </a:solidFill>
              </a:rPr>
              <a:t>bölümde</a:t>
            </a:r>
            <a:r>
              <a:rPr lang="en-IE" sz="2300">
                <a:solidFill>
                  <a:srgbClr val="000000"/>
                </a:solidFill>
              </a:rPr>
              <a:t> </a:t>
            </a:r>
            <a:r>
              <a:rPr lang="en-IE" sz="2300" err="1">
                <a:solidFill>
                  <a:srgbClr val="000000"/>
                </a:solidFill>
              </a:rPr>
              <a:t>tartışmıştık</a:t>
            </a:r>
          </a:p>
          <a:p>
            <a:pPr marL="457200" indent="-457200">
              <a:buFont typeface="+mj-lt"/>
              <a:buAutoNum type="arabicPeriod"/>
            </a:pPr>
            <a:r>
              <a:rPr lang="en-IE" sz="2300" b="1">
                <a:solidFill>
                  <a:srgbClr val="000000"/>
                </a:solidFill>
              </a:rPr>
              <a:t>Bu </a:t>
            </a:r>
            <a:r>
              <a:rPr lang="en-IE" sz="2300" b="1" err="1">
                <a:solidFill>
                  <a:srgbClr val="000000"/>
                </a:solidFill>
              </a:rPr>
              <a:t>fikirlere</a:t>
            </a:r>
            <a:r>
              <a:rPr lang="en-IE" sz="2300" b="1">
                <a:solidFill>
                  <a:srgbClr val="000000"/>
                </a:solidFill>
              </a:rPr>
              <a:t> </a:t>
            </a:r>
            <a:r>
              <a:rPr lang="en-IE" sz="2300" b="1" err="1">
                <a:solidFill>
                  <a:srgbClr val="000000"/>
                </a:solidFill>
              </a:rPr>
              <a:t>değer</a:t>
            </a:r>
            <a:r>
              <a:rPr lang="en-IE" sz="2300" b="1">
                <a:solidFill>
                  <a:srgbClr val="000000"/>
                </a:solidFill>
              </a:rPr>
              <a:t> </a:t>
            </a:r>
            <a:r>
              <a:rPr lang="en-IE" sz="2300" b="1" err="1">
                <a:solidFill>
                  <a:srgbClr val="000000"/>
                </a:solidFill>
              </a:rPr>
              <a:t>verin</a:t>
            </a:r>
            <a:r>
              <a:rPr lang="en-IE" sz="2300" b="1">
                <a:solidFill>
                  <a:srgbClr val="000000"/>
                </a:solidFill>
              </a:rPr>
              <a:t>: </a:t>
            </a:r>
            <a:r>
              <a:rPr lang="en-IE" sz="2300" err="1">
                <a:solidFill>
                  <a:srgbClr val="000000"/>
                </a:solidFill>
              </a:rPr>
              <a:t>fikirlerinizden</a:t>
            </a:r>
            <a:r>
              <a:rPr lang="en-IE" sz="2300" b="1">
                <a:solidFill>
                  <a:srgbClr val="000000"/>
                </a:solidFill>
              </a:rPr>
              <a:t> </a:t>
            </a:r>
            <a:r>
              <a:rPr lang="en-IE" sz="2300" err="1">
                <a:solidFill>
                  <a:srgbClr val="000000"/>
                </a:solidFill>
              </a:rPr>
              <a:t>ve</a:t>
            </a:r>
            <a:r>
              <a:rPr lang="en-IE" sz="2300">
                <a:solidFill>
                  <a:srgbClr val="000000"/>
                </a:solidFill>
              </a:rPr>
              <a:t> </a:t>
            </a:r>
            <a:r>
              <a:rPr lang="en-IE" sz="2300" err="1">
                <a:solidFill>
                  <a:srgbClr val="000000"/>
                </a:solidFill>
              </a:rPr>
              <a:t>ilgili</a:t>
            </a:r>
            <a:r>
              <a:rPr lang="en-IE" sz="2300">
                <a:solidFill>
                  <a:srgbClr val="000000"/>
                </a:solidFill>
              </a:rPr>
              <a:t> </a:t>
            </a:r>
            <a:r>
              <a:rPr lang="en-IE" sz="2300" err="1">
                <a:solidFill>
                  <a:srgbClr val="000000"/>
                </a:solidFill>
              </a:rPr>
              <a:t>fırsatlardan</a:t>
            </a:r>
            <a:r>
              <a:rPr lang="en-IE" sz="2300">
                <a:solidFill>
                  <a:srgbClr val="000000"/>
                </a:solidFill>
              </a:rPr>
              <a:t> </a:t>
            </a:r>
            <a:r>
              <a:rPr lang="en-IE" sz="2300" err="1">
                <a:solidFill>
                  <a:srgbClr val="000000"/>
                </a:solidFill>
              </a:rPr>
              <a:t>en</a:t>
            </a:r>
            <a:r>
              <a:rPr lang="en-IE" sz="2300">
                <a:solidFill>
                  <a:srgbClr val="000000"/>
                </a:solidFill>
              </a:rPr>
              <a:t> iyi şekilde yararlanın</a:t>
            </a:r>
          </a:p>
          <a:p>
            <a:pPr marL="457200" indent="-457200">
              <a:buFont typeface="+mj-lt"/>
              <a:buAutoNum type="arabicPeriod"/>
            </a:pPr>
            <a:r>
              <a:rPr lang="en-IE" sz="2300" b="1" err="1">
                <a:solidFill>
                  <a:srgbClr val="000000"/>
                </a:solidFill>
              </a:rPr>
              <a:t>Kaynakları</a:t>
            </a:r>
            <a:r>
              <a:rPr lang="en-IE" sz="2300" b="1">
                <a:solidFill>
                  <a:srgbClr val="000000"/>
                </a:solidFill>
              </a:rPr>
              <a:t> </a:t>
            </a:r>
            <a:r>
              <a:rPr lang="en-IE" sz="2300" b="1" err="1">
                <a:solidFill>
                  <a:srgbClr val="000000"/>
                </a:solidFill>
              </a:rPr>
              <a:t>seferber</a:t>
            </a:r>
            <a:r>
              <a:rPr lang="en-IE" sz="2300" b="1">
                <a:solidFill>
                  <a:srgbClr val="000000"/>
                </a:solidFill>
              </a:rPr>
              <a:t> </a:t>
            </a:r>
            <a:r>
              <a:rPr lang="en-IE" sz="2300" b="1" err="1">
                <a:solidFill>
                  <a:srgbClr val="000000"/>
                </a:solidFill>
              </a:rPr>
              <a:t>edin</a:t>
            </a:r>
            <a:r>
              <a:rPr lang="en-IE" sz="2300" b="1">
                <a:solidFill>
                  <a:srgbClr val="000000"/>
                </a:solidFill>
              </a:rPr>
              <a:t>: </a:t>
            </a:r>
            <a:r>
              <a:rPr lang="en-IE" sz="2300" err="1">
                <a:solidFill>
                  <a:srgbClr val="000000"/>
                </a:solidFill>
              </a:rPr>
              <a:t>ihtiyaç</a:t>
            </a:r>
            <a:r>
              <a:rPr lang="en-IE" sz="2300">
                <a:solidFill>
                  <a:srgbClr val="000000"/>
                </a:solidFill>
              </a:rPr>
              <a:t> </a:t>
            </a:r>
            <a:r>
              <a:rPr lang="en-IE" sz="2300" err="1">
                <a:solidFill>
                  <a:srgbClr val="000000"/>
                </a:solidFill>
              </a:rPr>
              <a:t>duyabileceğiniz</a:t>
            </a:r>
            <a:r>
              <a:rPr lang="en-IE" sz="2300">
                <a:solidFill>
                  <a:srgbClr val="000000"/>
                </a:solidFill>
              </a:rPr>
              <a:t> kaynakları toplayın ve yönetin</a:t>
            </a:r>
          </a:p>
          <a:p>
            <a:pPr marL="457200" indent="-457200">
              <a:buFont typeface="+mj-lt"/>
              <a:buAutoNum type="arabicPeriod"/>
            </a:pPr>
            <a:r>
              <a:rPr lang="en-IE" sz="2300" b="1" err="1">
                <a:solidFill>
                  <a:srgbClr val="000000"/>
                </a:solidFill>
              </a:rPr>
              <a:t>Planlama</a:t>
            </a:r>
            <a:r>
              <a:rPr lang="en-IE" sz="2300" b="1">
                <a:solidFill>
                  <a:srgbClr val="000000"/>
                </a:solidFill>
              </a:rPr>
              <a:t> </a:t>
            </a:r>
            <a:r>
              <a:rPr lang="en-IE" sz="2300" b="1" err="1">
                <a:solidFill>
                  <a:srgbClr val="000000"/>
                </a:solidFill>
              </a:rPr>
              <a:t>ve</a:t>
            </a:r>
            <a:r>
              <a:rPr lang="en-IE" sz="2300" b="1">
                <a:solidFill>
                  <a:srgbClr val="000000"/>
                </a:solidFill>
              </a:rPr>
              <a:t> </a:t>
            </a:r>
            <a:r>
              <a:rPr lang="en-IE" sz="2300" b="1" err="1">
                <a:solidFill>
                  <a:srgbClr val="000000"/>
                </a:solidFill>
              </a:rPr>
              <a:t>yönetim</a:t>
            </a:r>
            <a:r>
              <a:rPr lang="en-IE" sz="2300" b="1">
                <a:solidFill>
                  <a:srgbClr val="000000"/>
                </a:solidFill>
              </a:rPr>
              <a:t>: </a:t>
            </a:r>
            <a:r>
              <a:rPr lang="en-IE" sz="2300">
                <a:solidFill>
                  <a:srgbClr val="000000"/>
                </a:solidFill>
              </a:rPr>
              <a:t>En iyi </a:t>
            </a:r>
            <a:r>
              <a:rPr lang="en-IE" sz="2300" err="1">
                <a:solidFill>
                  <a:srgbClr val="000000"/>
                </a:solidFill>
              </a:rPr>
              <a:t>çözümleri</a:t>
            </a:r>
            <a:r>
              <a:rPr lang="en-IE" sz="2300">
                <a:solidFill>
                  <a:srgbClr val="000000"/>
                </a:solidFill>
              </a:rPr>
              <a:t> </a:t>
            </a:r>
            <a:r>
              <a:rPr lang="en-IE" sz="2300" err="1">
                <a:solidFill>
                  <a:srgbClr val="000000"/>
                </a:solidFill>
              </a:rPr>
              <a:t>önceliklendirin</a:t>
            </a:r>
            <a:r>
              <a:rPr lang="en-IE" sz="2300">
                <a:solidFill>
                  <a:srgbClr val="000000"/>
                </a:solidFill>
              </a:rPr>
              <a:t>, organize edin ve belirleyin.</a:t>
            </a:r>
          </a:p>
        </p:txBody>
      </p:sp>
      <p:grpSp>
        <p:nvGrpSpPr>
          <p:cNvPr id="5" name="Graphic 3">
            <a:extLst>
              <a:ext uri="{FF2B5EF4-FFF2-40B4-BE49-F238E27FC236}">
                <a16:creationId xmlns:a16="http://schemas.microsoft.com/office/drawing/2014/main" id="{42A2F235-9B57-E0B2-7186-91270D216F02}"/>
              </a:ext>
            </a:extLst>
          </p:cNvPr>
          <p:cNvGrpSpPr/>
          <p:nvPr/>
        </p:nvGrpSpPr>
        <p:grpSpPr>
          <a:xfrm>
            <a:off x="9456629" y="3634579"/>
            <a:ext cx="1684742" cy="1836345"/>
            <a:chOff x="8626076" y="3737866"/>
            <a:chExt cx="1139900" cy="1140988"/>
          </a:xfrm>
        </p:grpSpPr>
        <p:grpSp>
          <p:nvGrpSpPr>
            <p:cNvPr id="6" name="Graphic 3">
              <a:extLst>
                <a:ext uri="{FF2B5EF4-FFF2-40B4-BE49-F238E27FC236}">
                  <a16:creationId xmlns:a16="http://schemas.microsoft.com/office/drawing/2014/main" id="{65411F6F-2348-3012-2EFC-ED8BACB0BADA}"/>
                </a:ext>
              </a:extLst>
            </p:cNvPr>
            <p:cNvGrpSpPr/>
            <p:nvPr/>
          </p:nvGrpSpPr>
          <p:grpSpPr>
            <a:xfrm>
              <a:off x="8626076" y="4097168"/>
              <a:ext cx="907855" cy="521124"/>
              <a:chOff x="8626076" y="4097168"/>
              <a:chExt cx="907855" cy="521124"/>
            </a:xfrm>
            <a:solidFill>
              <a:srgbClr val="00BADE"/>
            </a:solidFill>
          </p:grpSpPr>
          <p:sp>
            <p:nvSpPr>
              <p:cNvPr id="15" name="Freeform 926">
                <a:extLst>
                  <a:ext uri="{FF2B5EF4-FFF2-40B4-BE49-F238E27FC236}">
                    <a16:creationId xmlns:a16="http://schemas.microsoft.com/office/drawing/2014/main" id="{3DDC5C04-F57B-8317-D547-01843C5E1022}"/>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A0C2"/>
              </a:solidFill>
              <a:ln w="27426" cap="flat">
                <a:noFill/>
                <a:prstDash val="solid"/>
                <a:miter/>
              </a:ln>
            </p:spPr>
            <p:txBody>
              <a:bodyPr rtlCol="0" anchor="ctr"/>
              <a:lstStyle/>
              <a:p>
                <a:pPr algn="l" rtl="0"/>
                <a:endParaRPr lang="en-US"/>
              </a:p>
            </p:txBody>
          </p:sp>
          <p:sp>
            <p:nvSpPr>
              <p:cNvPr id="16" name="Freeform 927">
                <a:extLst>
                  <a:ext uri="{FF2B5EF4-FFF2-40B4-BE49-F238E27FC236}">
                    <a16:creationId xmlns:a16="http://schemas.microsoft.com/office/drawing/2014/main" id="{C43DBC9E-4C15-ACFC-2DD8-53BEBDD8052A}"/>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A0C2"/>
              </a:solidFill>
              <a:ln w="27426" cap="flat">
                <a:noFill/>
                <a:prstDash val="solid"/>
                <a:miter/>
              </a:ln>
            </p:spPr>
            <p:txBody>
              <a:bodyPr rtlCol="0" anchor="ctr"/>
              <a:lstStyle/>
              <a:p>
                <a:pPr algn="l" rtl="0"/>
                <a:endParaRPr lang="en-US"/>
              </a:p>
            </p:txBody>
          </p:sp>
        </p:grpSp>
        <p:sp>
          <p:nvSpPr>
            <p:cNvPr id="7" name="Freeform 918">
              <a:extLst>
                <a:ext uri="{FF2B5EF4-FFF2-40B4-BE49-F238E27FC236}">
                  <a16:creationId xmlns:a16="http://schemas.microsoft.com/office/drawing/2014/main" id="{4BDB2C56-2B38-CC75-6E60-62E59C1A1663}"/>
                </a:ext>
              </a:extLst>
            </p:cNvPr>
            <p:cNvSpPr/>
            <p:nvPr/>
          </p:nvSpPr>
          <p:spPr>
            <a:xfrm>
              <a:off x="870726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pPr algn="l" rtl="0"/>
              <a:endParaRPr lang="en-US"/>
            </a:p>
          </p:txBody>
        </p:sp>
        <p:sp>
          <p:nvSpPr>
            <p:cNvPr id="8" name="Freeform 919">
              <a:extLst>
                <a:ext uri="{FF2B5EF4-FFF2-40B4-BE49-F238E27FC236}">
                  <a16:creationId xmlns:a16="http://schemas.microsoft.com/office/drawing/2014/main" id="{29885B33-A2F6-DF75-F4A4-BDB165D9C7B0}"/>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9" name="Freeform 920">
              <a:extLst>
                <a:ext uri="{FF2B5EF4-FFF2-40B4-BE49-F238E27FC236}">
                  <a16:creationId xmlns:a16="http://schemas.microsoft.com/office/drawing/2014/main" id="{A4206880-AC97-8A6E-B1D0-A34F9E8D04A4}"/>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0" name="Freeform 921">
              <a:extLst>
                <a:ext uri="{FF2B5EF4-FFF2-40B4-BE49-F238E27FC236}">
                  <a16:creationId xmlns:a16="http://schemas.microsoft.com/office/drawing/2014/main" id="{32FC34AE-C80C-AA85-618B-AD6050807877}"/>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922">
              <a:extLst>
                <a:ext uri="{FF2B5EF4-FFF2-40B4-BE49-F238E27FC236}">
                  <a16:creationId xmlns:a16="http://schemas.microsoft.com/office/drawing/2014/main" id="{8D4A628B-869F-714B-7412-1AD889901CC5}"/>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12" name="Freeform 923">
              <a:extLst>
                <a:ext uri="{FF2B5EF4-FFF2-40B4-BE49-F238E27FC236}">
                  <a16:creationId xmlns:a16="http://schemas.microsoft.com/office/drawing/2014/main" id="{D07E23A9-80CC-6076-94BE-CB2946F9449E}"/>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13" name="Freeform 924">
              <a:extLst>
                <a:ext uri="{FF2B5EF4-FFF2-40B4-BE49-F238E27FC236}">
                  <a16:creationId xmlns:a16="http://schemas.microsoft.com/office/drawing/2014/main" id="{A0BEDDDB-61FA-3015-67C6-D590FDB23316}"/>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14" name="Freeform 925">
              <a:extLst>
                <a:ext uri="{FF2B5EF4-FFF2-40B4-BE49-F238E27FC236}">
                  <a16:creationId xmlns:a16="http://schemas.microsoft.com/office/drawing/2014/main" id="{3F7BF611-9A31-E40F-47DF-49AA3A3742A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grpSp>
      <p:pic>
        <p:nvPicPr>
          <p:cNvPr id="17" name="Picture 16">
            <a:extLst>
              <a:ext uri="{FF2B5EF4-FFF2-40B4-BE49-F238E27FC236}">
                <a16:creationId xmlns:a16="http://schemas.microsoft.com/office/drawing/2014/main" id="{A13B36D6-5BF4-9329-3569-78C72E5B242F}"/>
              </a:ext>
            </a:extLst>
          </p:cNvPr>
          <p:cNvPicPr>
            <a:picLocks noChangeAspect="1"/>
          </p:cNvPicPr>
          <p:nvPr/>
        </p:nvPicPr>
        <p:blipFill>
          <a:blip r:embed="rId2"/>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1249639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7186ED-9C64-3EF4-9625-CC87D0815A79}"/>
              </a:ext>
            </a:extLst>
          </p:cNvPr>
          <p:cNvSpPr>
            <a:spLocks noGrp="1"/>
          </p:cNvSpPr>
          <p:nvPr>
            <p:ph type="body" sz="quarter" idx="18"/>
          </p:nvPr>
        </p:nvSpPr>
        <p:spPr>
          <a:xfrm>
            <a:off x="797716" y="2060029"/>
            <a:ext cx="6657443" cy="3866659"/>
          </a:xfrm>
        </p:spPr>
        <p:txBody>
          <a:bodyPr lIns="91440" tIns="45720" rIns="91440" bIns="45720" anchor="t"/>
          <a:lstStyle/>
          <a:p>
            <a:r>
              <a:rPr lang="en-US" sz="2300" dirty="0"/>
              <a:t>Bir </a:t>
            </a:r>
            <a:r>
              <a:rPr lang="en-US" sz="2300" dirty="0" err="1"/>
              <a:t>iş</a:t>
            </a:r>
            <a:r>
              <a:rPr lang="en-US" sz="2300" dirty="0"/>
              <a:t> </a:t>
            </a:r>
            <a:r>
              <a:rPr lang="en-US" sz="2300" dirty="0" err="1"/>
              <a:t>planı</a:t>
            </a:r>
            <a:r>
              <a:rPr lang="en-US" sz="2300" dirty="0"/>
              <a:t> </a:t>
            </a:r>
            <a:r>
              <a:rPr lang="en-US" sz="2300" dirty="0" err="1"/>
              <a:t>geliştirmek</a:t>
            </a:r>
            <a:r>
              <a:rPr lang="en-US" sz="2300" dirty="0"/>
              <a:t>, </a:t>
            </a:r>
            <a:r>
              <a:rPr lang="en-US" sz="2300" dirty="0" err="1"/>
              <a:t>girişiminiz</a:t>
            </a:r>
            <a:r>
              <a:rPr lang="en-US" sz="2300" dirty="0"/>
              <a:t> </a:t>
            </a:r>
            <a:r>
              <a:rPr lang="en-US" sz="2300" dirty="0" err="1"/>
              <a:t>hakkında</a:t>
            </a:r>
            <a:r>
              <a:rPr lang="en-US" sz="2300" dirty="0"/>
              <a:t> </a:t>
            </a:r>
            <a:r>
              <a:rPr lang="en-US" sz="2300" b="1" dirty="0" err="1"/>
              <a:t>stratejik</a:t>
            </a:r>
            <a:r>
              <a:rPr lang="en-US" sz="2300" b="1" dirty="0">
                <a:ea typeface="+mn-lt"/>
                <a:cs typeface="+mn-lt"/>
              </a:rPr>
              <a:t>  </a:t>
            </a:r>
            <a:r>
              <a:rPr lang="en-US" sz="2300" b="1" dirty="0" err="1">
                <a:ea typeface="+mn-lt"/>
                <a:cs typeface="+mn-lt"/>
              </a:rPr>
              <a:t>düşünmeyi</a:t>
            </a:r>
            <a:r>
              <a:rPr lang="en-US" sz="2300" b="1" dirty="0">
                <a:ea typeface="+mn-lt"/>
                <a:cs typeface="+mn-lt"/>
              </a:rPr>
              <a:t> </a:t>
            </a:r>
            <a:r>
              <a:rPr lang="en-US" sz="2300" dirty="0" err="1">
                <a:ea typeface="+mn-lt"/>
                <a:cs typeface="+mn-lt"/>
              </a:rPr>
              <a:t>ve</a:t>
            </a:r>
            <a:r>
              <a:rPr lang="en-US" sz="2300" dirty="0">
                <a:ea typeface="+mn-lt"/>
                <a:cs typeface="+mn-lt"/>
              </a:rPr>
              <a:t> </a:t>
            </a:r>
            <a:r>
              <a:rPr lang="en-US" sz="2300" dirty="0" err="1">
                <a:ea typeface="+mn-lt"/>
                <a:cs typeface="+mn-lt"/>
              </a:rPr>
              <a:t>planınızın</a:t>
            </a:r>
            <a:r>
              <a:rPr lang="en-US" sz="2300" dirty="0">
                <a:ea typeface="+mn-lt"/>
                <a:cs typeface="+mn-lt"/>
              </a:rPr>
              <a:t> </a:t>
            </a:r>
            <a:r>
              <a:rPr lang="en-US" sz="2300" dirty="0" err="1">
                <a:ea typeface="+mn-lt"/>
                <a:cs typeface="+mn-lt"/>
              </a:rPr>
              <a:t>gerçekleşmeis</a:t>
            </a:r>
            <a:r>
              <a:rPr lang="en-US" sz="2300" dirty="0">
                <a:ea typeface="+mn-lt"/>
                <a:cs typeface="+mn-lt"/>
              </a:rPr>
              <a:t> </a:t>
            </a:r>
            <a:r>
              <a:rPr lang="en-US" sz="2300" dirty="0" err="1">
                <a:ea typeface="+mn-lt"/>
                <a:cs typeface="+mn-lt"/>
              </a:rPr>
              <a:t>için</a:t>
            </a:r>
            <a:r>
              <a:rPr lang="en-US" sz="2300" dirty="0">
                <a:ea typeface="+mn-lt"/>
                <a:cs typeface="+mn-lt"/>
              </a:rPr>
              <a:t> plan </a:t>
            </a:r>
            <a:r>
              <a:rPr lang="en-US" sz="2300" dirty="0" err="1">
                <a:ea typeface="+mn-lt"/>
                <a:cs typeface="+mn-lt"/>
              </a:rPr>
              <a:t>yapmayı</a:t>
            </a:r>
            <a:r>
              <a:rPr lang="en-US" sz="2300" dirty="0">
                <a:ea typeface="+mn-lt"/>
                <a:cs typeface="+mn-lt"/>
              </a:rPr>
              <a:t> </a:t>
            </a:r>
            <a:r>
              <a:rPr lang="en-US" sz="2300" dirty="0" err="1">
                <a:ea typeface="+mn-lt"/>
                <a:cs typeface="+mn-lt"/>
              </a:rPr>
              <a:t>içerir</a:t>
            </a:r>
            <a:r>
              <a:rPr lang="en-US" sz="2300" dirty="0"/>
              <a:t>. </a:t>
            </a:r>
            <a:r>
              <a:rPr lang="en-US" sz="2300" i="1" dirty="0" err="1"/>
              <a:t>Tohum</a:t>
            </a:r>
            <a:r>
              <a:rPr lang="en-US" sz="2300" i="1" dirty="0"/>
              <a:t> </a:t>
            </a:r>
            <a:r>
              <a:rPr lang="en-US" sz="2300" i="1" dirty="0" err="1"/>
              <a:t>ekmek</a:t>
            </a:r>
            <a:r>
              <a:rPr lang="en-US" sz="2300" i="1" dirty="0"/>
              <a:t> </a:t>
            </a:r>
            <a:r>
              <a:rPr lang="en-US" sz="2300" i="1" dirty="0" err="1"/>
              <a:t>gibi</a:t>
            </a:r>
            <a:r>
              <a:rPr lang="en-US" sz="2300" i="1" dirty="0"/>
              <a:t>!</a:t>
            </a:r>
            <a:endParaRPr lang="en-US" sz="2300" i="1" dirty="0">
              <a:cs typeface="Calibri"/>
            </a:endParaRPr>
          </a:p>
          <a:p>
            <a:r>
              <a:rPr lang="en-US" sz="2300" dirty="0"/>
              <a:t>Bu </a:t>
            </a:r>
            <a:r>
              <a:rPr lang="en-US" sz="2300" dirty="0" err="1"/>
              <a:t>programla</a:t>
            </a:r>
            <a:r>
              <a:rPr lang="en-US" sz="2300" dirty="0"/>
              <a:t>, </a:t>
            </a:r>
            <a:r>
              <a:rPr lang="en-US" sz="2300" dirty="0" err="1"/>
              <a:t>büyüme</a:t>
            </a:r>
            <a:r>
              <a:rPr lang="en-US" sz="2300" dirty="0"/>
              <a:t> </a:t>
            </a:r>
            <a:r>
              <a:rPr lang="en-US" sz="2300" dirty="0" err="1"/>
              <a:t>hedeflerinize</a:t>
            </a:r>
            <a:r>
              <a:rPr lang="en-US" sz="2300" dirty="0"/>
              <a:t> </a:t>
            </a:r>
            <a:r>
              <a:rPr lang="en-US" sz="2300" dirty="0" err="1"/>
              <a:t>ulaşmanızı</a:t>
            </a:r>
            <a:r>
              <a:rPr lang="en-US" sz="2300" dirty="0"/>
              <a:t> </a:t>
            </a:r>
            <a:r>
              <a:rPr lang="en-US" sz="2300" dirty="0" err="1"/>
              <a:t>sağlayan</a:t>
            </a:r>
            <a:r>
              <a:rPr lang="en-US" sz="2300" dirty="0"/>
              <a:t> </a:t>
            </a:r>
            <a:r>
              <a:rPr lang="en-US" sz="2300" dirty="0" err="1"/>
              <a:t>basit</a:t>
            </a:r>
            <a:r>
              <a:rPr lang="en-US" sz="2300" dirty="0"/>
              <a:t> </a:t>
            </a:r>
            <a:r>
              <a:rPr lang="en-US" sz="2300" dirty="0" err="1"/>
              <a:t>ve</a:t>
            </a:r>
            <a:r>
              <a:rPr lang="en-US" sz="2300" dirty="0"/>
              <a:t> </a:t>
            </a:r>
            <a:r>
              <a:rPr lang="en-US" sz="2300" dirty="0" err="1"/>
              <a:t>pratik</a:t>
            </a:r>
            <a:r>
              <a:rPr lang="en-US" sz="2300" dirty="0"/>
              <a:t> </a:t>
            </a:r>
            <a:r>
              <a:rPr lang="en-US" sz="2300" dirty="0" err="1"/>
              <a:t>bir</a:t>
            </a:r>
            <a:r>
              <a:rPr lang="en-US" sz="2300" dirty="0"/>
              <a:t> </a:t>
            </a:r>
            <a:r>
              <a:rPr lang="en-US" sz="2300" dirty="0" err="1"/>
              <a:t>iş</a:t>
            </a:r>
            <a:r>
              <a:rPr lang="en-US" sz="2300" dirty="0"/>
              <a:t> </a:t>
            </a:r>
            <a:r>
              <a:rPr lang="en-US" sz="2300" dirty="0" err="1"/>
              <a:t>planı</a:t>
            </a:r>
            <a:r>
              <a:rPr lang="en-US" sz="2300" dirty="0"/>
              <a:t> </a:t>
            </a:r>
            <a:r>
              <a:rPr lang="en-US" sz="2300" dirty="0" err="1"/>
              <a:t>geliştirmenize</a:t>
            </a:r>
            <a:r>
              <a:rPr lang="en-US" sz="2300" dirty="0"/>
              <a:t> </a:t>
            </a:r>
            <a:r>
              <a:rPr lang="en-US" sz="2300" dirty="0" err="1"/>
              <a:t>yardımcı</a:t>
            </a:r>
            <a:r>
              <a:rPr lang="en-US" sz="2300" dirty="0"/>
              <a:t> </a:t>
            </a:r>
            <a:r>
              <a:rPr lang="en-US" sz="2300" dirty="0" err="1"/>
              <a:t>oluyoruz</a:t>
            </a:r>
            <a:r>
              <a:rPr lang="en-US" sz="2300" dirty="0"/>
              <a:t>. </a:t>
            </a:r>
            <a:r>
              <a:rPr lang="en-US" sz="2300" dirty="0" err="1"/>
              <a:t>Tasarım</a:t>
            </a:r>
            <a:r>
              <a:rPr lang="en-US" sz="2300" dirty="0"/>
              <a:t> </a:t>
            </a:r>
            <a:r>
              <a:rPr lang="en-US" sz="2300" dirty="0" err="1"/>
              <a:t>Odaklı</a:t>
            </a:r>
            <a:r>
              <a:rPr lang="en-US" sz="2300" dirty="0"/>
              <a:t> </a:t>
            </a:r>
            <a:r>
              <a:rPr lang="en-US" sz="2300" dirty="0" err="1"/>
              <a:t>Düşünme</a:t>
            </a:r>
            <a:r>
              <a:rPr lang="en-US" sz="2300" dirty="0"/>
              <a:t> Süreci, </a:t>
            </a:r>
            <a:r>
              <a:rPr lang="en-US" sz="2300" dirty="0" err="1"/>
              <a:t>İş</a:t>
            </a:r>
            <a:r>
              <a:rPr lang="en-US" sz="2300" dirty="0"/>
              <a:t> </a:t>
            </a:r>
            <a:r>
              <a:rPr lang="en-US" sz="2300" dirty="0" err="1"/>
              <a:t>Modeli</a:t>
            </a:r>
            <a:r>
              <a:rPr lang="en-US" sz="2300" dirty="0"/>
              <a:t> </a:t>
            </a:r>
            <a:r>
              <a:rPr lang="en-US" sz="2300" dirty="0" err="1"/>
              <a:t>Kanvası</a:t>
            </a:r>
            <a:r>
              <a:rPr lang="en-US" sz="2300" dirty="0"/>
              <a:t> </a:t>
            </a:r>
            <a:r>
              <a:rPr lang="en-US" sz="2300" dirty="0" err="1"/>
              <a:t>ve</a:t>
            </a:r>
            <a:r>
              <a:rPr lang="en-US" sz="2300" dirty="0"/>
              <a:t> </a:t>
            </a:r>
            <a:r>
              <a:rPr lang="en-US" sz="2300" dirty="0" err="1"/>
              <a:t>gerçek</a:t>
            </a:r>
            <a:r>
              <a:rPr lang="en-US" sz="2300" dirty="0"/>
              <a:t> </a:t>
            </a:r>
            <a:r>
              <a:rPr lang="en-US" sz="2300" dirty="0" err="1"/>
              <a:t>hayattan</a:t>
            </a:r>
            <a:r>
              <a:rPr lang="en-US" sz="2300" dirty="0"/>
              <a:t> </a:t>
            </a:r>
            <a:r>
              <a:rPr lang="en-US" sz="2300" dirty="0" err="1"/>
              <a:t>vaka</a:t>
            </a:r>
            <a:r>
              <a:rPr lang="en-US" sz="2300" dirty="0"/>
              <a:t> </a:t>
            </a:r>
            <a:r>
              <a:rPr lang="en-US" sz="2300" dirty="0" err="1"/>
              <a:t>çalışmaları</a:t>
            </a:r>
            <a:r>
              <a:rPr lang="en-US" sz="2300" dirty="0"/>
              <a:t> </a:t>
            </a:r>
            <a:r>
              <a:rPr lang="en-US" sz="2300" dirty="0" err="1"/>
              <a:t>gibi</a:t>
            </a:r>
            <a:r>
              <a:rPr lang="en-US" sz="2300" dirty="0"/>
              <a:t> size </a:t>
            </a:r>
            <a:r>
              <a:rPr lang="en-US" sz="2300" dirty="0" err="1"/>
              <a:t>yardımcı</a:t>
            </a:r>
            <a:r>
              <a:rPr lang="en-US" sz="2300" dirty="0"/>
              <a:t> </a:t>
            </a:r>
            <a:r>
              <a:rPr lang="en-US" sz="2300" dirty="0" err="1"/>
              <a:t>olacak</a:t>
            </a:r>
            <a:r>
              <a:rPr lang="en-US" sz="2300" dirty="0"/>
              <a:t> </a:t>
            </a:r>
            <a:r>
              <a:rPr lang="en-US" sz="2300" dirty="0" err="1"/>
              <a:t>araçlar</a:t>
            </a:r>
            <a:r>
              <a:rPr lang="en-US" sz="2300" dirty="0"/>
              <a:t>, </a:t>
            </a:r>
            <a:r>
              <a:rPr lang="en-US" sz="2300" dirty="0" err="1"/>
              <a:t>şablonlar</a:t>
            </a:r>
            <a:r>
              <a:rPr lang="en-US" sz="2300" dirty="0"/>
              <a:t> </a:t>
            </a:r>
            <a:r>
              <a:rPr lang="en-US" sz="2300" dirty="0" err="1"/>
              <a:t>ve</a:t>
            </a:r>
            <a:r>
              <a:rPr lang="en-US" sz="2300" dirty="0"/>
              <a:t> </a:t>
            </a:r>
            <a:r>
              <a:rPr lang="en-US" sz="2300" dirty="0" err="1"/>
              <a:t>kaynaklar</a:t>
            </a:r>
            <a:r>
              <a:rPr lang="en-US" sz="2300" dirty="0"/>
              <a:t> </a:t>
            </a:r>
            <a:r>
              <a:rPr lang="en-US" sz="2300" dirty="0" err="1"/>
              <a:t>etrafında</a:t>
            </a:r>
            <a:r>
              <a:rPr lang="en-US" sz="2300" dirty="0"/>
              <a:t> </a:t>
            </a:r>
            <a:r>
              <a:rPr lang="en-US" sz="2300" dirty="0" err="1"/>
              <a:t>oluşturulmuş</a:t>
            </a:r>
            <a:r>
              <a:rPr lang="en-US" sz="2300" dirty="0"/>
              <a:t>, </a:t>
            </a:r>
            <a:r>
              <a:rPr lang="en-US" sz="2300" dirty="0" err="1"/>
              <a:t>etik</a:t>
            </a:r>
            <a:r>
              <a:rPr lang="en-US" sz="2300" dirty="0"/>
              <a:t> </a:t>
            </a:r>
            <a:r>
              <a:rPr lang="en-US" sz="2300" dirty="0" err="1"/>
              <a:t>kurumsal</a:t>
            </a:r>
            <a:r>
              <a:rPr lang="en-US" sz="2300" dirty="0"/>
              <a:t> </a:t>
            </a:r>
            <a:r>
              <a:rPr lang="en-US" sz="2300" dirty="0" err="1"/>
              <a:t>hedeflerinizi</a:t>
            </a:r>
            <a:r>
              <a:rPr lang="en-US" sz="2300" dirty="0"/>
              <a:t> </a:t>
            </a:r>
            <a:r>
              <a:rPr lang="en-US" sz="2300" dirty="0" err="1"/>
              <a:t>ifade</a:t>
            </a:r>
            <a:r>
              <a:rPr lang="en-US" sz="2300" dirty="0"/>
              <a:t> </a:t>
            </a:r>
            <a:r>
              <a:rPr lang="en-US" sz="2300" dirty="0" err="1"/>
              <a:t>etmenize</a:t>
            </a:r>
            <a:r>
              <a:rPr lang="en-US" sz="2300" dirty="0"/>
              <a:t> </a:t>
            </a:r>
            <a:r>
              <a:rPr lang="en-US" sz="2300" dirty="0" err="1"/>
              <a:t>yardımcı</a:t>
            </a:r>
            <a:r>
              <a:rPr lang="en-US" sz="2300" dirty="0"/>
              <a:t> </a:t>
            </a:r>
            <a:r>
              <a:rPr lang="en-US" sz="2300" dirty="0" err="1"/>
              <a:t>olacağız</a:t>
            </a:r>
            <a:r>
              <a:rPr lang="en-US" sz="2300" dirty="0"/>
              <a:t>.</a:t>
            </a:r>
            <a:endParaRPr lang="en-US" sz="2300" dirty="0">
              <a:cs typeface="Calibri"/>
            </a:endParaRPr>
          </a:p>
          <a:p>
            <a:pPr algn="l" rtl="0"/>
            <a:endParaRPr lang="en-IE" sz="2300">
              <a:cs typeface="Calibri"/>
            </a:endParaRPr>
          </a:p>
        </p:txBody>
      </p:sp>
      <p:sp>
        <p:nvSpPr>
          <p:cNvPr id="3" name="Text Placeholder 2">
            <a:extLst>
              <a:ext uri="{FF2B5EF4-FFF2-40B4-BE49-F238E27FC236}">
                <a16:creationId xmlns:a16="http://schemas.microsoft.com/office/drawing/2014/main" id="{640E6B73-CAB2-8892-C40E-81953D7802A3}"/>
              </a:ext>
            </a:extLst>
          </p:cNvPr>
          <p:cNvSpPr>
            <a:spLocks noGrp="1"/>
          </p:cNvSpPr>
          <p:nvPr>
            <p:ph type="body" sz="quarter" idx="16"/>
          </p:nvPr>
        </p:nvSpPr>
        <p:spPr>
          <a:xfrm>
            <a:off x="834552" y="751288"/>
            <a:ext cx="5775711" cy="1208312"/>
          </a:xfrm>
        </p:spPr>
        <p:txBody>
          <a:bodyPr lIns="91440" tIns="45720" rIns="91440" bIns="45720" anchor="t">
            <a:noAutofit/>
          </a:bodyPr>
          <a:lstStyle/>
          <a:p>
            <a:pPr algn="l" rtl="0"/>
            <a:r>
              <a:rPr lang="en-US" b="1" dirty="0" err="1"/>
              <a:t>İş</a:t>
            </a:r>
            <a:r>
              <a:rPr lang="en-US" b="1" dirty="0"/>
              <a:t> </a:t>
            </a:r>
            <a:r>
              <a:rPr lang="en-US" b="1" dirty="0" err="1"/>
              <a:t>Planınızı</a:t>
            </a:r>
            <a:r>
              <a:rPr lang="en-US" b="1" dirty="0"/>
              <a:t> </a:t>
            </a:r>
            <a:r>
              <a:rPr lang="en-US" b="1" dirty="0" err="1"/>
              <a:t>Oluşturuyoruz</a:t>
            </a:r>
            <a:r>
              <a:rPr lang="en-US" b="1" dirty="0"/>
              <a:t>…</a:t>
            </a:r>
          </a:p>
          <a:p>
            <a:pPr algn="l" rtl="0"/>
            <a:r>
              <a:rPr lang="en-US" b="1" dirty="0" err="1"/>
              <a:t>Geleceğin</a:t>
            </a:r>
            <a:r>
              <a:rPr lang="en-US" b="1" dirty="0"/>
              <a:t> </a:t>
            </a:r>
            <a:r>
              <a:rPr lang="en-US" b="1" dirty="0" err="1"/>
              <a:t>için</a:t>
            </a:r>
            <a:r>
              <a:rPr lang="en-US" b="1" dirty="0"/>
              <a:t> </a:t>
            </a:r>
            <a:r>
              <a:rPr lang="en-US" b="1" dirty="0" err="1"/>
              <a:t>seninle</a:t>
            </a:r>
            <a:r>
              <a:rPr lang="en-US" b="1" dirty="0"/>
              <a:t>!</a:t>
            </a:r>
            <a:endParaRPr lang="en-US" b="1" dirty="0">
              <a:ea typeface="Calibri"/>
              <a:cs typeface="Calibri"/>
            </a:endParaRPr>
          </a:p>
          <a:p>
            <a:pPr algn="l" rtl="0"/>
            <a:endParaRPr lang="en-IE" b="1"/>
          </a:p>
        </p:txBody>
      </p:sp>
      <p:pic>
        <p:nvPicPr>
          <p:cNvPr id="5" name="Picture Placeholder 5" descr="Farmer's hand holding freshly harvested wheat">
            <a:extLst>
              <a:ext uri="{FF2B5EF4-FFF2-40B4-BE49-F238E27FC236}">
                <a16:creationId xmlns:a16="http://schemas.microsoft.com/office/drawing/2014/main" id="{0C3F5966-E192-F8C8-1645-6C2595090EA2}"/>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4900" y="1452563"/>
            <a:ext cx="4737100" cy="4656137"/>
          </a:xfrm>
        </p:spPr>
      </p:pic>
      <p:pic>
        <p:nvPicPr>
          <p:cNvPr id="6" name="Picture 5">
            <a:extLst>
              <a:ext uri="{FF2B5EF4-FFF2-40B4-BE49-F238E27FC236}">
                <a16:creationId xmlns:a16="http://schemas.microsoft.com/office/drawing/2014/main" id="{BC533917-E66C-92DD-151B-C0B8B5AA289F}"/>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25258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A31E3-404D-F1BD-6FA0-D373DC7B5EB3}"/>
              </a:ext>
            </a:extLst>
          </p:cNvPr>
          <p:cNvSpPr>
            <a:spLocks noGrp="1"/>
          </p:cNvSpPr>
          <p:nvPr>
            <p:ph type="body" sz="quarter" idx="18"/>
          </p:nvPr>
        </p:nvSpPr>
        <p:spPr>
          <a:xfrm>
            <a:off x="898357" y="2235218"/>
            <a:ext cx="4867011" cy="3291086"/>
          </a:xfrm>
        </p:spPr>
        <p:txBody>
          <a:bodyPr lIns="91440" tIns="45720" rIns="91440" bIns="45720" anchor="t"/>
          <a:lstStyle/>
          <a:p>
            <a:pPr algn="ctr">
              <a:defRPr/>
            </a:pPr>
            <a:r>
              <a:rPr lang="en-US" b="1" dirty="0">
                <a:latin typeface="Calibri" panose="020F0502020204030204"/>
              </a:rPr>
              <a:t>Bir</a:t>
            </a:r>
            <a:r>
              <a:rPr kumimoji="0" lang="en-US" sz="2400" b="1" i="0" u="none" strike="noStrike" kern="1200" cap="none" spc="0" normalizeH="0" baseline="0" noProof="0" dirty="0">
                <a:ln>
                  <a:noFill/>
                </a:ln>
                <a:effectLst/>
                <a:uLnTx/>
                <a:uFillTx/>
                <a:latin typeface="Calibri" panose="020F0502020204030204"/>
                <a:ea typeface="+mn-ea"/>
                <a:cs typeface="+mn-cs"/>
              </a:rPr>
              <a:t> </a:t>
            </a:r>
            <a:r>
              <a:rPr kumimoji="0" lang="en-US" sz="2400" b="1" i="0" u="none" strike="noStrike" kern="1200" cap="none" spc="0" normalizeH="0" baseline="0" noProof="0" dirty="0" err="1">
                <a:ln>
                  <a:noFill/>
                </a:ln>
                <a:effectLst/>
                <a:uLnTx/>
                <a:uFillTx/>
                <a:latin typeface="Calibri" panose="020F0502020204030204"/>
                <a:ea typeface="+mn-ea"/>
                <a:cs typeface="+mn-cs"/>
              </a:rPr>
              <a:t>işletmenin</a:t>
            </a:r>
            <a:r>
              <a:rPr kumimoji="0" lang="en-US" sz="2400" b="1" i="0" u="none" strike="noStrike" kern="1200" cap="none" spc="0" normalizeH="0" baseline="0" noProof="0" dirty="0">
                <a:ln>
                  <a:noFill/>
                </a:ln>
                <a:effectLst/>
                <a:uLnTx/>
                <a:uFillTx/>
                <a:latin typeface="Calibri" panose="020F0502020204030204"/>
                <a:ea typeface="+mn-ea"/>
                <a:cs typeface="+mn-cs"/>
              </a:rPr>
              <a:t> </a:t>
            </a:r>
            <a:r>
              <a:rPr lang="en-US" b="1" dirty="0" err="1">
                <a:latin typeface="Calibri" panose="020F0502020204030204"/>
              </a:rPr>
              <a:t>yaşayabilirliğini</a:t>
            </a:r>
            <a:r>
              <a:rPr lang="en-US" dirty="0">
                <a:latin typeface="Calibri" panose="020F0502020204030204"/>
              </a:rPr>
              <a:t>, </a:t>
            </a:r>
            <a:r>
              <a:rPr lang="en-US" dirty="0" err="1">
                <a:latin typeface="Calibri" panose="020F0502020204030204"/>
              </a:rPr>
              <a:t>imalat</a:t>
            </a:r>
            <a:r>
              <a:rPr lang="en-US" dirty="0">
                <a:latin typeface="Calibri" panose="020F0502020204030204"/>
              </a:rPr>
              <a:t> </a:t>
            </a:r>
            <a:r>
              <a:rPr lang="en-US" dirty="0" err="1">
                <a:latin typeface="Calibri" panose="020F0502020204030204"/>
              </a:rPr>
              <a:t>sürecini</a:t>
            </a:r>
            <a:r>
              <a:rPr lang="en-US" dirty="0">
                <a:latin typeface="Calibri" panose="020F0502020204030204"/>
              </a:rPr>
              <a:t>, </a:t>
            </a:r>
            <a:r>
              <a:rPr lang="en-US" dirty="0" err="1">
                <a:latin typeface="Calibri" panose="020F0502020204030204"/>
              </a:rPr>
              <a:t>finansı</a:t>
            </a:r>
            <a:r>
              <a:rPr lang="en-US" dirty="0">
                <a:latin typeface="Calibri" panose="020F0502020204030204"/>
              </a:rPr>
              <a:t> </a:t>
            </a:r>
            <a:r>
              <a:rPr lang="en-US" dirty="0" err="1">
                <a:latin typeface="Calibri" panose="020F0502020204030204"/>
              </a:rPr>
              <a:t>ve</a:t>
            </a:r>
            <a:r>
              <a:rPr lang="en-US" dirty="0">
                <a:latin typeface="Calibri" panose="020F0502020204030204"/>
              </a:rPr>
              <a:t> </a:t>
            </a:r>
            <a:r>
              <a:rPr lang="en-US" dirty="0" err="1">
                <a:latin typeface="Calibri" panose="020F0502020204030204"/>
              </a:rPr>
              <a:t>piyasayı</a:t>
            </a:r>
            <a:r>
              <a:rPr lang="en-US" dirty="0">
                <a:latin typeface="Calibri" panose="020F0502020204030204"/>
              </a:rPr>
              <a:t> </a:t>
            </a:r>
            <a:r>
              <a:rPr lang="en-US" dirty="0" err="1">
                <a:latin typeface="Calibri" panose="020F0502020204030204"/>
              </a:rPr>
              <a:t>analiz</a:t>
            </a:r>
            <a:r>
              <a:rPr lang="en-US" dirty="0">
                <a:latin typeface="Calibri" panose="020F0502020204030204"/>
              </a:rPr>
              <a:t> </a:t>
            </a:r>
            <a:r>
              <a:rPr lang="en-US" dirty="0" err="1">
                <a:latin typeface="Calibri" panose="020F0502020204030204"/>
              </a:rPr>
              <a:t>etmek</a:t>
            </a:r>
            <a:r>
              <a:rPr lang="en-US" dirty="0">
                <a:latin typeface="Calibri" panose="020F0502020204030204"/>
              </a:rPr>
              <a:t> </a:t>
            </a:r>
            <a:r>
              <a:rPr lang="en-US" dirty="0" err="1">
                <a:latin typeface="Calibri" panose="020F0502020204030204"/>
              </a:rPr>
              <a:t>ve</a:t>
            </a:r>
            <a:r>
              <a:rPr lang="en-US" dirty="0">
                <a:latin typeface="Calibri" panose="020F0502020204030204"/>
              </a:rPr>
              <a:t> </a:t>
            </a:r>
            <a:r>
              <a:rPr lang="en-US" dirty="0" err="1">
                <a:latin typeface="Calibri" panose="020F0502020204030204"/>
              </a:rPr>
              <a:t>farklı</a:t>
            </a:r>
            <a:r>
              <a:rPr lang="en-US" dirty="0">
                <a:latin typeface="Calibri" panose="020F0502020204030204"/>
              </a:rPr>
              <a:t> </a:t>
            </a:r>
            <a:r>
              <a:rPr lang="en-US" dirty="0" err="1">
                <a:latin typeface="Calibri" panose="020F0502020204030204"/>
              </a:rPr>
              <a:t>bakış</a:t>
            </a:r>
            <a:r>
              <a:rPr lang="en-US" dirty="0">
                <a:latin typeface="Calibri" panose="020F0502020204030204"/>
              </a:rPr>
              <a:t> </a:t>
            </a:r>
            <a:r>
              <a:rPr lang="en-US" dirty="0" err="1">
                <a:latin typeface="Calibri" panose="020F0502020204030204"/>
              </a:rPr>
              <a:t>açılarını</a:t>
            </a:r>
            <a:r>
              <a:rPr lang="en-US" dirty="0">
                <a:latin typeface="Calibri" panose="020F0502020204030204"/>
              </a:rPr>
              <a:t> </a:t>
            </a:r>
            <a:r>
              <a:rPr lang="en-US" dirty="0" err="1">
                <a:latin typeface="Calibri" panose="020F0502020204030204"/>
              </a:rPr>
              <a:t>anlamak</a:t>
            </a:r>
            <a:r>
              <a:rPr lang="en-US" dirty="0">
                <a:latin typeface="Calibri" panose="020F0502020204030204"/>
              </a:rPr>
              <a:t> </a:t>
            </a:r>
            <a:r>
              <a:rPr lang="en-US" dirty="0" err="1">
                <a:latin typeface="Calibri" panose="020F0502020204030204"/>
              </a:rPr>
              <a:t>için</a:t>
            </a:r>
            <a:r>
              <a:rPr lang="en-US" dirty="0">
                <a:latin typeface="Calibri" panose="020F0502020204030204"/>
              </a:rPr>
              <a:t> </a:t>
            </a:r>
            <a:r>
              <a:rPr lang="en-US" dirty="0" err="1">
                <a:latin typeface="Calibri" panose="020F0502020204030204"/>
              </a:rPr>
              <a:t>yapılan</a:t>
            </a:r>
            <a:r>
              <a:rPr lang="en-US" dirty="0">
                <a:latin typeface="Calibri" panose="020F0502020204030204"/>
              </a:rPr>
              <a:t> </a:t>
            </a:r>
            <a:r>
              <a:rPr lang="en-US" dirty="0" err="1">
                <a:latin typeface="Calibri" panose="020F0502020204030204"/>
              </a:rPr>
              <a:t>bir</a:t>
            </a:r>
            <a:r>
              <a:rPr lang="en-US" dirty="0">
                <a:latin typeface="Calibri" panose="020F0502020204030204"/>
              </a:rPr>
              <a:t> </a:t>
            </a:r>
            <a:r>
              <a:rPr lang="en-US" dirty="0" err="1">
                <a:latin typeface="Calibri" panose="020F0502020204030204"/>
              </a:rPr>
              <a:t>çalışmadır</a:t>
            </a:r>
            <a:r>
              <a:rPr lang="en-US" dirty="0">
                <a:latin typeface="Calibri" panose="020F0502020204030204"/>
              </a:rPr>
              <a:t>.</a:t>
            </a:r>
            <a:r>
              <a:rPr lang="en-US" b="1" dirty="0">
                <a:latin typeface="Calibri" panose="020F0502020204030204"/>
              </a:rPr>
              <a:t> </a:t>
            </a:r>
            <a:endParaRPr lang="en-US" dirty="0">
              <a:cs typeface="Calibri"/>
            </a:endParaRPr>
          </a:p>
          <a:p>
            <a:pPr algn="ctr">
              <a:defRPr/>
            </a:pPr>
            <a:r>
              <a:rPr lang="en-US" dirty="0" err="1">
                <a:latin typeface="Calibri" panose="020F0502020204030204"/>
              </a:rPr>
              <a:t>Kısacası</a:t>
            </a:r>
            <a:r>
              <a:rPr lang="en-US" dirty="0">
                <a:latin typeface="Calibri" panose="020F0502020204030204"/>
              </a:rPr>
              <a:t>, </a:t>
            </a:r>
            <a:r>
              <a:rPr lang="en-US" dirty="0" err="1">
                <a:latin typeface="Calibri" panose="020F0502020204030204"/>
              </a:rPr>
              <a:t>iş</a:t>
            </a:r>
            <a:r>
              <a:rPr lang="en-US" dirty="0">
                <a:latin typeface="Calibri" panose="020F0502020204030204"/>
              </a:rPr>
              <a:t> </a:t>
            </a:r>
            <a:r>
              <a:rPr lang="en-US" dirty="0" err="1">
                <a:latin typeface="Calibri" panose="020F0502020204030204"/>
              </a:rPr>
              <a:t>için</a:t>
            </a:r>
            <a:r>
              <a:rPr lang="en-US" dirty="0">
                <a:latin typeface="Calibri" panose="020F0502020204030204"/>
              </a:rPr>
              <a:t> </a:t>
            </a:r>
            <a:r>
              <a:rPr lang="en-US" dirty="0" err="1">
                <a:latin typeface="Calibri" panose="020F0502020204030204"/>
              </a:rPr>
              <a:t>gerekli</a:t>
            </a:r>
            <a:r>
              <a:rPr lang="en-US" dirty="0">
                <a:latin typeface="Calibri" panose="020F0502020204030204"/>
              </a:rPr>
              <a:t> </a:t>
            </a:r>
            <a:r>
              <a:rPr lang="en-US" dirty="0" err="1">
                <a:latin typeface="Calibri" panose="020F0502020204030204"/>
              </a:rPr>
              <a:t>kaynakları</a:t>
            </a:r>
            <a:r>
              <a:rPr lang="en-US" dirty="0">
                <a:latin typeface="Calibri" panose="020F0502020204030204"/>
              </a:rPr>
              <a:t> </a:t>
            </a:r>
            <a:r>
              <a:rPr lang="en-US" dirty="0" err="1">
                <a:latin typeface="Calibri" panose="020F0502020204030204"/>
              </a:rPr>
              <a:t>ve</a:t>
            </a:r>
            <a:r>
              <a:rPr lang="en-US" dirty="0">
                <a:latin typeface="Calibri" panose="020F0502020204030204"/>
              </a:rPr>
              <a:t> </a:t>
            </a:r>
            <a:r>
              <a:rPr lang="en-US" dirty="0" err="1">
                <a:latin typeface="Calibri" panose="020F0502020204030204"/>
              </a:rPr>
              <a:t>beklenen</a:t>
            </a:r>
            <a:r>
              <a:rPr lang="en-US" dirty="0">
                <a:latin typeface="Calibri" panose="020F0502020204030204"/>
              </a:rPr>
              <a:t> </a:t>
            </a:r>
            <a:r>
              <a:rPr lang="en-US" dirty="0" err="1">
                <a:latin typeface="Calibri" panose="020F0502020204030204"/>
              </a:rPr>
              <a:t>getirileri</a:t>
            </a:r>
            <a:r>
              <a:rPr lang="en-US" dirty="0">
                <a:latin typeface="Calibri" panose="020F0502020204030204"/>
              </a:rPr>
              <a:t> </a:t>
            </a:r>
            <a:r>
              <a:rPr lang="en-US" dirty="0" err="1">
                <a:latin typeface="Calibri" panose="020F0502020204030204"/>
              </a:rPr>
              <a:t>projelendirmenin</a:t>
            </a:r>
            <a:r>
              <a:rPr lang="en-US" dirty="0">
                <a:latin typeface="Calibri" panose="020F0502020204030204"/>
              </a:rPr>
              <a:t> net </a:t>
            </a:r>
            <a:r>
              <a:rPr lang="en-US" dirty="0" err="1">
                <a:latin typeface="Calibri" panose="020F0502020204030204"/>
              </a:rPr>
              <a:t>ve</a:t>
            </a:r>
            <a:r>
              <a:rPr lang="en-US" dirty="0">
                <a:latin typeface="Calibri" panose="020F0502020204030204"/>
              </a:rPr>
              <a:t> </a:t>
            </a:r>
            <a:r>
              <a:rPr lang="en-US" dirty="0" err="1">
                <a:latin typeface="Calibri" panose="020F0502020204030204"/>
              </a:rPr>
              <a:t>düzenli</a:t>
            </a:r>
            <a:r>
              <a:rPr lang="en-US" dirty="0">
                <a:latin typeface="Calibri" panose="020F0502020204030204"/>
              </a:rPr>
              <a:t> </a:t>
            </a:r>
            <a:r>
              <a:rPr lang="en-US" dirty="0" err="1">
                <a:latin typeface="Calibri" panose="020F0502020204030204"/>
              </a:rPr>
              <a:t>bir</a:t>
            </a:r>
            <a:r>
              <a:rPr lang="en-US" dirty="0">
                <a:latin typeface="Calibri" panose="020F0502020204030204"/>
              </a:rPr>
              <a:t> </a:t>
            </a:r>
            <a:r>
              <a:rPr lang="en-US" dirty="0" err="1">
                <a:latin typeface="Calibri" panose="020F0502020204030204"/>
              </a:rPr>
              <a:t>yoludur</a:t>
            </a:r>
            <a:r>
              <a:rPr lang="en-US" dirty="0">
                <a:latin typeface="Calibri" panose="020F0502020204030204"/>
              </a:rPr>
              <a:t>. Bu, </a:t>
            </a:r>
            <a:r>
              <a:rPr lang="en-US" dirty="0" err="1">
                <a:latin typeface="Calibri" panose="020F0502020204030204"/>
              </a:rPr>
              <a:t>riskleri</a:t>
            </a:r>
            <a:r>
              <a:rPr lang="en-US" dirty="0">
                <a:latin typeface="Calibri" panose="020F0502020204030204"/>
              </a:rPr>
              <a:t> </a:t>
            </a:r>
            <a:r>
              <a:rPr lang="en-US" dirty="0" err="1">
                <a:latin typeface="Calibri" panose="020F0502020204030204"/>
              </a:rPr>
              <a:t>ve</a:t>
            </a:r>
            <a:r>
              <a:rPr lang="en-US" dirty="0">
                <a:latin typeface="Calibri" panose="020F0502020204030204"/>
              </a:rPr>
              <a:t> </a:t>
            </a:r>
            <a:r>
              <a:rPr lang="en-US" dirty="0" err="1">
                <a:latin typeface="Calibri" panose="020F0502020204030204"/>
              </a:rPr>
              <a:t>belirsizlikleri</a:t>
            </a:r>
            <a:r>
              <a:rPr lang="en-US" dirty="0">
                <a:latin typeface="Calibri" panose="020F0502020204030204"/>
              </a:rPr>
              <a:t> </a:t>
            </a:r>
            <a:r>
              <a:rPr lang="en-US" dirty="0" err="1">
                <a:latin typeface="Calibri" panose="020F0502020204030204"/>
              </a:rPr>
              <a:t>azaltır</a:t>
            </a:r>
            <a:r>
              <a:rPr lang="en-US" dirty="0">
                <a:latin typeface="Calibri" panose="020F0502020204030204"/>
              </a:rPr>
              <a:t>.</a:t>
            </a:r>
            <a:endParaRPr lang="en-IE" dirty="0">
              <a:latin typeface="Calibri" panose="020F0502020204030204"/>
            </a:endParaRPr>
          </a:p>
          <a:p>
            <a:pPr algn="l" rtl="0"/>
            <a:endParaRPr lang="en-IE"/>
          </a:p>
        </p:txBody>
      </p:sp>
      <p:sp>
        <p:nvSpPr>
          <p:cNvPr id="3" name="Text Placeholder 2">
            <a:extLst>
              <a:ext uri="{FF2B5EF4-FFF2-40B4-BE49-F238E27FC236}">
                <a16:creationId xmlns:a16="http://schemas.microsoft.com/office/drawing/2014/main" id="{FDC307CF-2304-2D49-24D4-944C7CCF15CE}"/>
              </a:ext>
            </a:extLst>
          </p:cNvPr>
          <p:cNvSpPr>
            <a:spLocks noGrp="1"/>
          </p:cNvSpPr>
          <p:nvPr>
            <p:ph type="body" sz="quarter" idx="16"/>
          </p:nvPr>
        </p:nvSpPr>
        <p:spPr/>
        <p:txBody>
          <a:bodyPr lIns="91440" tIns="45720" rIns="91440" bIns="45720" anchor="t">
            <a:noAutofit/>
          </a:bodyPr>
          <a:lstStyle/>
          <a:p>
            <a:r>
              <a:rPr lang="en-US" b="1"/>
              <a:t>Her şeyden önce, </a:t>
            </a:r>
            <a:endParaRPr lang="en-US"/>
          </a:p>
          <a:p>
            <a:r>
              <a:rPr lang="en-US" b="1" err="1"/>
              <a:t>İş</a:t>
            </a:r>
            <a:r>
              <a:rPr lang="en-US" b="1"/>
              <a:t> </a:t>
            </a:r>
            <a:r>
              <a:rPr lang="en-US" b="1" err="1"/>
              <a:t>Planı</a:t>
            </a:r>
            <a:r>
              <a:rPr lang="en-US" b="1"/>
              <a:t> </a:t>
            </a:r>
            <a:r>
              <a:rPr lang="en-US" b="1" err="1"/>
              <a:t>şudur</a:t>
            </a:r>
            <a:r>
              <a:rPr lang="en-US" b="1"/>
              <a:t>…</a:t>
            </a:r>
            <a:endParaRPr lang="en-US"/>
          </a:p>
          <a:p>
            <a:pPr algn="l" rtl="0"/>
            <a:endParaRPr lang="en-IE" b="1"/>
          </a:p>
        </p:txBody>
      </p:sp>
      <p:pic>
        <p:nvPicPr>
          <p:cNvPr id="6" name="Picture Placeholder 5" descr="A diagram of a business plan  Description automatically generated with low confidence">
            <a:extLst>
              <a:ext uri="{FF2B5EF4-FFF2-40B4-BE49-F238E27FC236}">
                <a16:creationId xmlns:a16="http://schemas.microsoft.com/office/drawing/2014/main" id="{9C6B80E6-6F29-97F1-4948-C5B6964A81B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947338" y="1420553"/>
            <a:ext cx="5244662" cy="3913188"/>
          </a:xfrm>
          <a:ln>
            <a:solidFill>
              <a:srgbClr val="000000"/>
            </a:solidFill>
          </a:ln>
        </p:spPr>
      </p:pic>
      <p:pic>
        <p:nvPicPr>
          <p:cNvPr id="7" name="Picture 6">
            <a:extLst>
              <a:ext uri="{FF2B5EF4-FFF2-40B4-BE49-F238E27FC236}">
                <a16:creationId xmlns:a16="http://schemas.microsoft.com/office/drawing/2014/main" id="{7EB3A8C0-46BA-438A-3846-9EA404C3B7F5}"/>
              </a:ext>
            </a:extLst>
          </p:cNvPr>
          <p:cNvPicPr>
            <a:picLocks noChangeAspect="1"/>
          </p:cNvPicPr>
          <p:nvPr/>
        </p:nvPicPr>
        <p:blipFill>
          <a:blip r:embed="rId4"/>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318791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592A0-1A42-4163-3D79-50CE332805AC}"/>
              </a:ext>
            </a:extLst>
          </p:cNvPr>
          <p:cNvSpPr>
            <a:spLocks noGrp="1"/>
          </p:cNvSpPr>
          <p:nvPr>
            <p:ph type="body" idx="1"/>
          </p:nvPr>
        </p:nvSpPr>
        <p:spPr>
          <a:xfrm>
            <a:off x="201040" y="282474"/>
            <a:ext cx="9762768" cy="582221"/>
          </a:xfrm>
        </p:spPr>
        <p:txBody>
          <a:bodyPr>
            <a:noAutofit/>
          </a:bodyPr>
          <a:lstStyle/>
          <a:p>
            <a:pPr algn="l" rtl="0"/>
            <a:r>
              <a:rPr lang="en-IE" b="1">
                <a:solidFill>
                  <a:srgbClr val="000000"/>
                </a:solidFill>
              </a:rPr>
              <a:t>Bu </a:t>
            </a:r>
            <a:r>
              <a:rPr lang="en-IE" b="1" err="1">
                <a:solidFill>
                  <a:srgbClr val="000000"/>
                </a:solidFill>
              </a:rPr>
              <a:t>Bölümde</a:t>
            </a:r>
            <a:r>
              <a:rPr lang="en-IE" b="1">
                <a:solidFill>
                  <a:srgbClr val="000000"/>
                </a:solidFill>
              </a:rPr>
              <a:t> Ulaşmak </a:t>
            </a:r>
            <a:r>
              <a:rPr lang="en-IE" b="1" err="1">
                <a:solidFill>
                  <a:srgbClr val="000000"/>
                </a:solidFill>
              </a:rPr>
              <a:t>İstediğimiz</a:t>
            </a:r>
            <a:r>
              <a:rPr lang="en-IE" b="1">
                <a:solidFill>
                  <a:srgbClr val="000000"/>
                </a:solidFill>
              </a:rPr>
              <a:t> </a:t>
            </a:r>
            <a:r>
              <a:rPr lang="en-IE" b="1" err="1">
                <a:solidFill>
                  <a:srgbClr val="000000"/>
                </a:solidFill>
              </a:rPr>
              <a:t>Sonuç</a:t>
            </a:r>
            <a:r>
              <a:rPr lang="en-IE" b="1">
                <a:solidFill>
                  <a:srgbClr val="000000"/>
                </a:solidFill>
              </a:rPr>
              <a:t>:</a:t>
            </a:r>
          </a:p>
        </p:txBody>
      </p:sp>
      <p:sp>
        <p:nvSpPr>
          <p:cNvPr id="3" name="Text Placeholder 2">
            <a:extLst>
              <a:ext uri="{FF2B5EF4-FFF2-40B4-BE49-F238E27FC236}">
                <a16:creationId xmlns:a16="http://schemas.microsoft.com/office/drawing/2014/main" id="{2481B8D7-3B8D-EFFF-F342-689A5C11F84F}"/>
              </a:ext>
            </a:extLst>
          </p:cNvPr>
          <p:cNvSpPr>
            <a:spLocks noGrp="1"/>
          </p:cNvSpPr>
          <p:nvPr>
            <p:ph type="body" idx="2"/>
          </p:nvPr>
        </p:nvSpPr>
        <p:spPr>
          <a:xfrm>
            <a:off x="1778069" y="3301415"/>
            <a:ext cx="2480441" cy="1460872"/>
          </a:xfrm>
        </p:spPr>
        <p:txBody>
          <a:bodyPr/>
          <a:lstStyle/>
          <a:p>
            <a:pPr marL="0" indent="0"/>
            <a:r>
              <a:rPr lang="en-US" sz="1700" b="1">
                <a:solidFill>
                  <a:srgbClr val="000000"/>
                </a:solidFill>
                <a:highlight>
                  <a:srgbClr val="DDE2E3"/>
                </a:highlight>
                <a:latin typeface="+mn-lt"/>
              </a:rPr>
              <a:t>PRATİK BİR İŞ PLANI</a:t>
            </a:r>
            <a:r>
              <a:rPr lang="en-US" sz="1700" b="1">
                <a:solidFill>
                  <a:srgbClr val="000000"/>
                </a:solidFill>
                <a:latin typeface="+mn-lt"/>
              </a:rPr>
              <a:t> </a:t>
            </a:r>
            <a:r>
              <a:rPr lang="en-US" sz="1700" b="1" err="1">
                <a:solidFill>
                  <a:srgbClr val="000000"/>
                </a:solidFill>
                <a:latin typeface="+mn-lt"/>
              </a:rPr>
              <a:t>oluşturmak</a:t>
            </a:r>
            <a:r>
              <a:rPr lang="en-US" sz="1700" b="1">
                <a:solidFill>
                  <a:srgbClr val="000000"/>
                </a:solidFill>
                <a:latin typeface="+mn-lt"/>
              </a:rPr>
              <a:t> </a:t>
            </a:r>
            <a:r>
              <a:rPr lang="en-US" sz="1700" b="1" err="1">
                <a:solidFill>
                  <a:srgbClr val="000000"/>
                </a:solidFill>
                <a:latin typeface="+mn-lt"/>
              </a:rPr>
              <a:t>ve</a:t>
            </a:r>
            <a:r>
              <a:rPr lang="en-US" sz="1700" b="1">
                <a:solidFill>
                  <a:srgbClr val="000000"/>
                </a:solidFill>
                <a:latin typeface="+mn-lt"/>
              </a:rPr>
              <a:t> </a:t>
            </a:r>
            <a:r>
              <a:rPr lang="en-US" sz="1700" b="1" err="1">
                <a:solidFill>
                  <a:srgbClr val="000000"/>
                </a:solidFill>
                <a:latin typeface="+mn-lt"/>
              </a:rPr>
              <a:t>uygulamak</a:t>
            </a:r>
            <a:r>
              <a:rPr lang="en-US" sz="1700" b="1">
                <a:solidFill>
                  <a:srgbClr val="000000"/>
                </a:solidFill>
                <a:latin typeface="+mn-lt"/>
              </a:rPr>
              <a:t>, </a:t>
            </a:r>
            <a:r>
              <a:rPr lang="en-US" sz="1700" b="1" err="1">
                <a:solidFill>
                  <a:srgbClr val="000000"/>
                </a:solidFill>
                <a:latin typeface="+mn-lt"/>
              </a:rPr>
              <a:t>gıda</a:t>
            </a:r>
            <a:r>
              <a:rPr lang="en-US" sz="1700" b="1">
                <a:solidFill>
                  <a:srgbClr val="000000"/>
                </a:solidFill>
                <a:latin typeface="+mn-lt"/>
              </a:rPr>
              <a:t> </a:t>
            </a:r>
            <a:r>
              <a:rPr lang="en-US" sz="1700" b="1" err="1">
                <a:solidFill>
                  <a:srgbClr val="000000"/>
                </a:solidFill>
                <a:latin typeface="+mn-lt"/>
              </a:rPr>
              <a:t>işletmeniz</a:t>
            </a:r>
            <a:r>
              <a:rPr lang="en-US" sz="1700" b="1">
                <a:solidFill>
                  <a:srgbClr val="000000"/>
                </a:solidFill>
                <a:latin typeface="+mn-lt"/>
              </a:rPr>
              <a:t> </a:t>
            </a:r>
            <a:r>
              <a:rPr lang="en-US" sz="1700" b="1" err="1">
                <a:solidFill>
                  <a:srgbClr val="000000"/>
                </a:solidFill>
                <a:latin typeface="+mn-lt"/>
              </a:rPr>
              <a:t>için</a:t>
            </a:r>
            <a:r>
              <a:rPr lang="en-US" sz="1700" b="1">
                <a:solidFill>
                  <a:srgbClr val="000000"/>
                </a:solidFill>
                <a:latin typeface="+mn-lt"/>
              </a:rPr>
              <a:t> </a:t>
            </a:r>
            <a:r>
              <a:rPr lang="en-US" sz="1700" b="1" err="1">
                <a:solidFill>
                  <a:srgbClr val="000000"/>
                </a:solidFill>
                <a:latin typeface="+mn-lt"/>
              </a:rPr>
              <a:t>ticari</a:t>
            </a:r>
            <a:r>
              <a:rPr lang="en-US" sz="1700" b="1">
                <a:solidFill>
                  <a:srgbClr val="000000"/>
                </a:solidFill>
                <a:latin typeface="+mn-lt"/>
              </a:rPr>
              <a:t> </a:t>
            </a:r>
            <a:r>
              <a:rPr lang="en-US" sz="1700" b="1" err="1">
                <a:solidFill>
                  <a:srgbClr val="000000"/>
                </a:solidFill>
                <a:latin typeface="+mn-lt"/>
              </a:rPr>
              <a:t>büyüme</a:t>
            </a:r>
            <a:r>
              <a:rPr lang="en-US" sz="1700" b="1">
                <a:solidFill>
                  <a:srgbClr val="000000"/>
                </a:solidFill>
                <a:latin typeface="+mn-lt"/>
              </a:rPr>
              <a:t> </a:t>
            </a:r>
            <a:r>
              <a:rPr lang="en-US" sz="1700" b="1" err="1">
                <a:solidFill>
                  <a:srgbClr val="000000"/>
                </a:solidFill>
                <a:latin typeface="+mn-lt"/>
              </a:rPr>
              <a:t>sağlamaktır</a:t>
            </a:r>
            <a:r>
              <a:rPr lang="en-US" sz="1700" b="1">
                <a:solidFill>
                  <a:srgbClr val="000000"/>
                </a:solidFill>
                <a:latin typeface="+mn-lt"/>
              </a:rPr>
              <a:t>.</a:t>
            </a:r>
          </a:p>
          <a:p>
            <a:pPr marL="0" indent="0" rtl="0"/>
            <a:endParaRPr lang="en-IE" sz="1700" b="1">
              <a:solidFill>
                <a:srgbClr val="000000"/>
              </a:solidFill>
              <a:latin typeface="+mn-lt"/>
            </a:endParaRPr>
          </a:p>
        </p:txBody>
      </p:sp>
      <p:sp>
        <p:nvSpPr>
          <p:cNvPr id="6" name="Text Placeholder 5">
            <a:extLst>
              <a:ext uri="{FF2B5EF4-FFF2-40B4-BE49-F238E27FC236}">
                <a16:creationId xmlns:a16="http://schemas.microsoft.com/office/drawing/2014/main" id="{3803B1CA-D6CB-AE1C-5DA0-E0AE5C21EA79}"/>
              </a:ext>
            </a:extLst>
          </p:cNvPr>
          <p:cNvSpPr>
            <a:spLocks noGrp="1"/>
          </p:cNvSpPr>
          <p:nvPr>
            <p:ph type="body" idx="6"/>
          </p:nvPr>
        </p:nvSpPr>
        <p:spPr>
          <a:xfrm>
            <a:off x="2188463" y="2340770"/>
            <a:ext cx="695250" cy="734798"/>
          </a:xfrm>
        </p:spPr>
        <p:txBody>
          <a:bodyPr/>
          <a:lstStyle/>
          <a:p>
            <a:pPr algn="l" rtl="0"/>
            <a:r>
              <a:rPr lang="en-IE">
                <a:solidFill>
                  <a:srgbClr val="F79037"/>
                </a:solidFill>
              </a:rPr>
              <a:t>1</a:t>
            </a:r>
          </a:p>
        </p:txBody>
      </p:sp>
      <p:sp>
        <p:nvSpPr>
          <p:cNvPr id="7" name="Text Placeholder 6">
            <a:extLst>
              <a:ext uri="{FF2B5EF4-FFF2-40B4-BE49-F238E27FC236}">
                <a16:creationId xmlns:a16="http://schemas.microsoft.com/office/drawing/2014/main" id="{2FFBA16D-5874-FB06-ECF4-07294E8C051B}"/>
              </a:ext>
            </a:extLst>
          </p:cNvPr>
          <p:cNvSpPr>
            <a:spLocks noGrp="1"/>
          </p:cNvSpPr>
          <p:nvPr>
            <p:ph type="body" idx="7"/>
          </p:nvPr>
        </p:nvSpPr>
        <p:spPr>
          <a:xfrm>
            <a:off x="5139577" y="2340770"/>
            <a:ext cx="695250" cy="734798"/>
          </a:xfrm>
        </p:spPr>
        <p:txBody>
          <a:bodyPr/>
          <a:lstStyle/>
          <a:p>
            <a:pPr algn="l" rtl="0"/>
            <a:r>
              <a:rPr lang="en-IE">
                <a:solidFill>
                  <a:srgbClr val="B2DEDD"/>
                </a:solidFill>
              </a:rPr>
              <a:t>2</a:t>
            </a:r>
          </a:p>
        </p:txBody>
      </p:sp>
      <p:sp>
        <p:nvSpPr>
          <p:cNvPr id="8" name="Text Placeholder 7">
            <a:extLst>
              <a:ext uri="{FF2B5EF4-FFF2-40B4-BE49-F238E27FC236}">
                <a16:creationId xmlns:a16="http://schemas.microsoft.com/office/drawing/2014/main" id="{27DA59AF-A65A-B8A8-CC04-CF438399AFA7}"/>
              </a:ext>
            </a:extLst>
          </p:cNvPr>
          <p:cNvSpPr>
            <a:spLocks noGrp="1"/>
          </p:cNvSpPr>
          <p:nvPr>
            <p:ph type="body" idx="8"/>
          </p:nvPr>
        </p:nvSpPr>
        <p:spPr>
          <a:xfrm>
            <a:off x="8006609" y="2340770"/>
            <a:ext cx="695250" cy="734798"/>
          </a:xfrm>
        </p:spPr>
        <p:txBody>
          <a:bodyPr/>
          <a:lstStyle/>
          <a:p>
            <a:pPr algn="l" rtl="0"/>
            <a:r>
              <a:rPr lang="en-IE">
                <a:solidFill>
                  <a:srgbClr val="F1A0C2"/>
                </a:solidFill>
              </a:rPr>
              <a:t>3</a:t>
            </a:r>
          </a:p>
        </p:txBody>
      </p:sp>
      <p:sp>
        <p:nvSpPr>
          <p:cNvPr id="9" name="Text Placeholder 2">
            <a:extLst>
              <a:ext uri="{FF2B5EF4-FFF2-40B4-BE49-F238E27FC236}">
                <a16:creationId xmlns:a16="http://schemas.microsoft.com/office/drawing/2014/main" id="{06DFAAE4-793C-7B15-780E-F20C7C93F8B0}"/>
              </a:ext>
            </a:extLst>
          </p:cNvPr>
          <p:cNvSpPr txBox="1">
            <a:spLocks/>
          </p:cNvSpPr>
          <p:nvPr/>
        </p:nvSpPr>
        <p:spPr>
          <a:xfrm>
            <a:off x="7641985" y="3265921"/>
            <a:ext cx="2422932" cy="1906570"/>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a:r>
              <a:rPr lang="en-US" sz="1700" b="1" dirty="0">
                <a:solidFill>
                  <a:srgbClr val="000000"/>
                </a:solidFill>
                <a:highlight>
                  <a:srgbClr val="DDE2E3"/>
                </a:highlight>
                <a:latin typeface="+mn-lt"/>
              </a:rPr>
              <a:t>ÖZGÜVEN VE YETENEKLERİNİZİ</a:t>
            </a:r>
            <a:r>
              <a:rPr lang="en-US" sz="1700" b="1" dirty="0">
                <a:solidFill>
                  <a:srgbClr val="000000"/>
                </a:solidFill>
                <a:latin typeface="+mn-lt"/>
              </a:rPr>
              <a:t> </a:t>
            </a:r>
            <a:r>
              <a:rPr lang="en-US" sz="1700" b="1" dirty="0" err="1">
                <a:solidFill>
                  <a:srgbClr val="000000"/>
                </a:solidFill>
                <a:latin typeface="+mn-lt"/>
              </a:rPr>
              <a:t>geliştirmek</a:t>
            </a:r>
            <a:r>
              <a:rPr lang="en-US" sz="1700" b="1" dirty="0">
                <a:solidFill>
                  <a:srgbClr val="000000"/>
                </a:solidFill>
                <a:latin typeface="+mn-lt"/>
              </a:rPr>
              <a:t>, </a:t>
            </a:r>
            <a:r>
              <a:rPr lang="en-US" sz="1700" b="1" dirty="0" err="1">
                <a:solidFill>
                  <a:srgbClr val="000000"/>
                </a:solidFill>
                <a:latin typeface="+mn-lt"/>
              </a:rPr>
              <a:t>planın</a:t>
            </a:r>
            <a:r>
              <a:rPr lang="en-US" sz="1700" b="1" dirty="0">
                <a:solidFill>
                  <a:srgbClr val="000000"/>
                </a:solidFill>
                <a:latin typeface="+mn-lt"/>
              </a:rPr>
              <a:t> </a:t>
            </a:r>
            <a:r>
              <a:rPr lang="en-US" sz="1700" b="1" dirty="0" err="1">
                <a:solidFill>
                  <a:srgbClr val="000000"/>
                </a:solidFill>
                <a:latin typeface="+mn-lt"/>
              </a:rPr>
              <a:t>değişen</a:t>
            </a:r>
            <a:r>
              <a:rPr lang="en-US" sz="1700" b="1" dirty="0">
                <a:solidFill>
                  <a:srgbClr val="000000"/>
                </a:solidFill>
                <a:latin typeface="+mn-lt"/>
              </a:rPr>
              <a:t> </a:t>
            </a:r>
            <a:r>
              <a:rPr lang="en-US" sz="1700" b="1" dirty="0" err="1">
                <a:solidFill>
                  <a:srgbClr val="000000"/>
                </a:solidFill>
                <a:latin typeface="Calibri"/>
              </a:rPr>
              <a:t>pazar</a:t>
            </a:r>
            <a:r>
              <a:rPr lang="en-US" sz="1700" b="1" dirty="0">
                <a:solidFill>
                  <a:srgbClr val="000000"/>
                </a:solidFill>
                <a:latin typeface="Calibri"/>
              </a:rPr>
              <a:t> </a:t>
            </a:r>
            <a:r>
              <a:rPr lang="en-US" sz="1700" b="1" dirty="0" err="1">
                <a:solidFill>
                  <a:srgbClr val="000000"/>
                </a:solidFill>
                <a:latin typeface="Calibri"/>
              </a:rPr>
              <a:t>ihtiyaçlarını</a:t>
            </a:r>
            <a:r>
              <a:rPr lang="en-US" sz="1700" b="1" dirty="0">
                <a:solidFill>
                  <a:srgbClr val="000000"/>
                </a:solidFill>
                <a:latin typeface="Calibri"/>
              </a:rPr>
              <a:t> </a:t>
            </a:r>
            <a:r>
              <a:rPr lang="en-US" sz="1700" b="1" dirty="0" err="1">
                <a:solidFill>
                  <a:srgbClr val="000000"/>
                </a:solidFill>
                <a:latin typeface="Calibri"/>
              </a:rPr>
              <a:t>ele</a:t>
            </a:r>
            <a:r>
              <a:rPr lang="en-US" sz="1700" b="1" dirty="0">
                <a:solidFill>
                  <a:srgbClr val="000000"/>
                </a:solidFill>
                <a:latin typeface="Calibri"/>
              </a:rPr>
              <a:t> </a:t>
            </a:r>
            <a:r>
              <a:rPr lang="en-US" sz="1700" b="1" dirty="0" err="1">
                <a:solidFill>
                  <a:srgbClr val="000000"/>
                </a:solidFill>
                <a:latin typeface="Calibri"/>
              </a:rPr>
              <a:t>almada</a:t>
            </a:r>
            <a:r>
              <a:rPr lang="en-US" sz="1700" b="1" dirty="0">
                <a:solidFill>
                  <a:srgbClr val="000000"/>
                </a:solidFill>
                <a:latin typeface="Calibri"/>
              </a:rPr>
              <a:t>, </a:t>
            </a:r>
            <a:r>
              <a:rPr lang="en-US" sz="1700" b="1" dirty="0" err="1">
                <a:solidFill>
                  <a:srgbClr val="000000"/>
                </a:solidFill>
                <a:latin typeface="Calibri"/>
              </a:rPr>
              <a:t>daha</a:t>
            </a:r>
            <a:r>
              <a:rPr lang="en-US" sz="1700" b="1" dirty="0">
                <a:solidFill>
                  <a:srgbClr val="000000"/>
                </a:solidFill>
                <a:latin typeface="Calibri"/>
              </a:rPr>
              <a:t> </a:t>
            </a:r>
            <a:r>
              <a:rPr lang="en-US" sz="1700" b="1" dirty="0" err="1">
                <a:solidFill>
                  <a:srgbClr val="000000"/>
                </a:solidFill>
                <a:latin typeface="Calibri"/>
              </a:rPr>
              <a:t>kolay</a:t>
            </a:r>
            <a:r>
              <a:rPr lang="en-US" sz="1700" b="1" dirty="0">
                <a:solidFill>
                  <a:srgbClr val="000000"/>
                </a:solidFill>
                <a:latin typeface="Calibri"/>
              </a:rPr>
              <a:t> u-</a:t>
            </a:r>
            <a:r>
              <a:rPr lang="en-US" sz="1700" b="1" dirty="0" err="1">
                <a:solidFill>
                  <a:srgbClr val="000000"/>
                </a:solidFill>
                <a:latin typeface="Calibri"/>
              </a:rPr>
              <a:t>yarlanmasına</a:t>
            </a:r>
            <a:r>
              <a:rPr lang="en-US" sz="1700" b="1" dirty="0">
                <a:solidFill>
                  <a:srgbClr val="000000"/>
                </a:solidFill>
                <a:latin typeface="Calibri"/>
              </a:rPr>
              <a:t> </a:t>
            </a:r>
            <a:r>
              <a:rPr lang="en-US" sz="1700" b="1" dirty="0" err="1">
                <a:solidFill>
                  <a:srgbClr val="000000"/>
                </a:solidFill>
                <a:latin typeface="Calibri"/>
              </a:rPr>
              <a:t>yol</a:t>
            </a:r>
            <a:r>
              <a:rPr lang="en-US" sz="1700" b="1" dirty="0">
                <a:solidFill>
                  <a:srgbClr val="000000"/>
                </a:solidFill>
                <a:latin typeface="Calibri"/>
              </a:rPr>
              <a:t> </a:t>
            </a:r>
            <a:r>
              <a:rPr lang="en-US" sz="1700" b="1" dirty="0" err="1">
                <a:solidFill>
                  <a:srgbClr val="000000"/>
                </a:solidFill>
                <a:latin typeface="Calibri"/>
              </a:rPr>
              <a:t>açacaktır</a:t>
            </a:r>
            <a:r>
              <a:rPr lang="en-US" sz="1700" b="1" dirty="0">
                <a:solidFill>
                  <a:srgbClr val="000000"/>
                </a:solidFill>
                <a:latin typeface="Calibri"/>
              </a:rPr>
              <a:t>.</a:t>
            </a:r>
            <a:endParaRPr lang="en-US" sz="1700" dirty="0"/>
          </a:p>
        </p:txBody>
      </p:sp>
      <p:sp>
        <p:nvSpPr>
          <p:cNvPr id="10" name="Text Placeholder 2">
            <a:extLst>
              <a:ext uri="{FF2B5EF4-FFF2-40B4-BE49-F238E27FC236}">
                <a16:creationId xmlns:a16="http://schemas.microsoft.com/office/drawing/2014/main" id="{A02E58F1-2F9D-2019-C474-E3CCB313B76E}"/>
              </a:ext>
            </a:extLst>
          </p:cNvPr>
          <p:cNvSpPr txBox="1">
            <a:spLocks/>
          </p:cNvSpPr>
          <p:nvPr/>
        </p:nvSpPr>
        <p:spPr>
          <a:xfrm>
            <a:off x="4661772" y="3265921"/>
            <a:ext cx="2480441" cy="1676532"/>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a:r>
              <a:rPr lang="en-US" sz="1700" b="1" dirty="0" err="1">
                <a:solidFill>
                  <a:srgbClr val="000000"/>
                </a:solidFill>
                <a:latin typeface="+mn-lt"/>
              </a:rPr>
              <a:t>Önemli</a:t>
            </a:r>
            <a:r>
              <a:rPr lang="en-US" sz="1700" b="1" dirty="0">
                <a:solidFill>
                  <a:srgbClr val="000000"/>
                </a:solidFill>
                <a:latin typeface="+mn-lt"/>
              </a:rPr>
              <a:t> </a:t>
            </a:r>
            <a:r>
              <a:rPr lang="en-US" sz="1700" b="1" dirty="0" err="1">
                <a:solidFill>
                  <a:srgbClr val="000000"/>
                </a:solidFill>
                <a:latin typeface="+mn-lt"/>
              </a:rPr>
              <a:t>paydaşlarla</a:t>
            </a:r>
            <a:r>
              <a:rPr lang="en-US" sz="1700" b="1" dirty="0">
                <a:solidFill>
                  <a:srgbClr val="000000"/>
                </a:solidFill>
                <a:latin typeface="+mn-lt"/>
              </a:rPr>
              <a:t> </a:t>
            </a:r>
            <a:r>
              <a:rPr lang="en-US" sz="1700" b="1" dirty="0">
                <a:solidFill>
                  <a:srgbClr val="000000"/>
                </a:solidFill>
                <a:highlight>
                  <a:srgbClr val="DDE2E3"/>
                </a:highlight>
                <a:latin typeface="+mn-lt"/>
              </a:rPr>
              <a:t>İŞ PLANI İLETİŞİM SÜREÇLERİNİ </a:t>
            </a:r>
            <a:r>
              <a:rPr lang="en-US" sz="1700" b="1" dirty="0" err="1">
                <a:solidFill>
                  <a:srgbClr val="000000"/>
                </a:solidFill>
                <a:latin typeface="+mn-lt"/>
              </a:rPr>
              <a:t>belirlemek</a:t>
            </a:r>
            <a:r>
              <a:rPr lang="en-US" sz="1700" b="1" dirty="0">
                <a:solidFill>
                  <a:srgbClr val="000000"/>
                </a:solidFill>
                <a:latin typeface="+mn-lt"/>
              </a:rPr>
              <a:t>, </a:t>
            </a:r>
            <a:r>
              <a:rPr lang="en-US" sz="1700" b="1" dirty="0" err="1">
                <a:solidFill>
                  <a:srgbClr val="000000"/>
                </a:solidFill>
                <a:latin typeface="+mn-lt"/>
              </a:rPr>
              <a:t>kuruluşunu-zun</a:t>
            </a:r>
            <a:r>
              <a:rPr lang="en-US" sz="1700" b="1" dirty="0">
                <a:solidFill>
                  <a:srgbClr val="000000"/>
                </a:solidFill>
                <a:latin typeface="+mn-lt"/>
              </a:rPr>
              <a:t> </a:t>
            </a:r>
            <a:r>
              <a:rPr lang="en-US" sz="1700" b="1" dirty="0" err="1">
                <a:solidFill>
                  <a:srgbClr val="000000"/>
                </a:solidFill>
                <a:latin typeface="+mn-lt"/>
              </a:rPr>
              <a:t>başarısı</a:t>
            </a:r>
            <a:r>
              <a:rPr lang="en-US" sz="1700" b="1" dirty="0">
                <a:solidFill>
                  <a:srgbClr val="000000"/>
                </a:solidFill>
                <a:latin typeface="+mn-lt"/>
              </a:rPr>
              <a:t> </a:t>
            </a:r>
            <a:r>
              <a:rPr lang="en-US" sz="1700" b="1" dirty="0" err="1">
                <a:solidFill>
                  <a:srgbClr val="000000"/>
                </a:solidFill>
                <a:latin typeface="+mn-lt"/>
              </a:rPr>
              <a:t>için</a:t>
            </a:r>
            <a:r>
              <a:rPr lang="en-US" sz="1700" b="1" dirty="0">
                <a:solidFill>
                  <a:srgbClr val="000000"/>
                </a:solidFill>
                <a:latin typeface="+mn-lt"/>
              </a:rPr>
              <a:t> </a:t>
            </a:r>
            <a:r>
              <a:rPr lang="en-US" sz="1700" b="1" dirty="0" err="1">
                <a:solidFill>
                  <a:srgbClr val="000000"/>
                </a:solidFill>
                <a:latin typeface="+mn-lt"/>
              </a:rPr>
              <a:t>önemlidir</a:t>
            </a:r>
            <a:r>
              <a:rPr lang="en-US" sz="1700" b="1" dirty="0">
                <a:solidFill>
                  <a:srgbClr val="000000"/>
                </a:solidFill>
                <a:latin typeface="+mn-lt"/>
              </a:rPr>
              <a:t>.</a:t>
            </a:r>
          </a:p>
        </p:txBody>
      </p:sp>
    </p:spTree>
    <p:extLst>
      <p:ext uri="{BB962C8B-B14F-4D97-AF65-F5344CB8AC3E}">
        <p14:creationId xmlns:p14="http://schemas.microsoft.com/office/powerpoint/2010/main" val="318192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595B9-8D91-2FD1-0355-CC07D9F72132}"/>
              </a:ext>
            </a:extLst>
          </p:cNvPr>
          <p:cNvSpPr>
            <a:spLocks noGrp="1"/>
          </p:cNvSpPr>
          <p:nvPr>
            <p:ph type="body" sz="quarter" idx="16"/>
          </p:nvPr>
        </p:nvSpPr>
        <p:spPr>
          <a:xfrm>
            <a:off x="798381" y="42133"/>
            <a:ext cx="10595237" cy="803654"/>
          </a:xfrm>
        </p:spPr>
        <p:txBody>
          <a:bodyPr/>
          <a:lstStyle/>
          <a:p>
            <a:pPr algn="ctr" rtl="0">
              <a:lnSpc>
                <a:spcPct val="100000"/>
              </a:lnSpc>
            </a:pPr>
            <a:r>
              <a:rPr lang="en-US" b="1"/>
              <a:t>Gıda İşletmeniz İçin Bir İş Planı Oluşturma</a:t>
            </a:r>
          </a:p>
          <a:p>
            <a:pPr algn="ctr" rtl="0">
              <a:lnSpc>
                <a:spcPct val="100000"/>
              </a:lnSpc>
            </a:pPr>
            <a:r>
              <a:rPr lang="en-US" b="1"/>
              <a:t>Önce Büyük Resim…</a:t>
            </a:r>
          </a:p>
          <a:p>
            <a:pPr algn="ctr" rtl="0">
              <a:lnSpc>
                <a:spcPct val="100000"/>
              </a:lnSpc>
            </a:pPr>
            <a:endParaRPr lang="en-IE" b="1"/>
          </a:p>
        </p:txBody>
      </p:sp>
      <p:sp>
        <p:nvSpPr>
          <p:cNvPr id="4" name="TextBox 3">
            <a:extLst>
              <a:ext uri="{FF2B5EF4-FFF2-40B4-BE49-F238E27FC236}">
                <a16:creationId xmlns:a16="http://schemas.microsoft.com/office/drawing/2014/main" id="{CAE37EDF-B3A7-013B-6072-CFB6412EE75B}"/>
              </a:ext>
            </a:extLst>
          </p:cNvPr>
          <p:cNvSpPr txBox="1"/>
          <p:nvPr/>
        </p:nvSpPr>
        <p:spPr>
          <a:xfrm>
            <a:off x="2479494" y="1530922"/>
            <a:ext cx="9496480" cy="430887"/>
          </a:xfrm>
          <a:prstGeom prst="rect">
            <a:avLst/>
          </a:prstGeom>
          <a:noFill/>
        </p:spPr>
        <p:txBody>
          <a:bodyPr wrap="square">
            <a:spAutoFit/>
          </a:bodyPr>
          <a:lstStyle/>
          <a:p>
            <a:pPr algn="l" rtl="0"/>
            <a:r>
              <a:rPr lang="en-US" sz="2200">
                <a:solidFill>
                  <a:srgbClr val="000000"/>
                </a:solidFill>
              </a:rPr>
              <a:t>Evet burada biraz iş konuşuluyor ama yorumlayalım!</a:t>
            </a:r>
            <a:endParaRPr lang="en-IE" sz="2200">
              <a:solidFill>
                <a:srgbClr val="000000"/>
              </a:solidFill>
            </a:endParaRPr>
          </a:p>
        </p:txBody>
      </p:sp>
      <p:sp>
        <p:nvSpPr>
          <p:cNvPr id="5" name="TextBox 4">
            <a:extLst>
              <a:ext uri="{FF2B5EF4-FFF2-40B4-BE49-F238E27FC236}">
                <a16:creationId xmlns:a16="http://schemas.microsoft.com/office/drawing/2014/main" id="{581A492D-5B56-903F-CD5D-74ED94EB23EC}"/>
              </a:ext>
            </a:extLst>
          </p:cNvPr>
          <p:cNvSpPr txBox="1"/>
          <p:nvPr/>
        </p:nvSpPr>
        <p:spPr>
          <a:xfrm>
            <a:off x="4472197" y="2466693"/>
            <a:ext cx="2078966" cy="646331"/>
          </a:xfrm>
          <a:prstGeom prst="rect">
            <a:avLst/>
          </a:prstGeom>
          <a:solidFill>
            <a:srgbClr val="F1A0C2"/>
          </a:solidFill>
          <a:ln>
            <a:solidFill>
              <a:srgbClr val="F1A0C2"/>
            </a:solidFill>
          </a:ln>
        </p:spPr>
        <p:txBody>
          <a:bodyPr wrap="square" lIns="91440" tIns="45720" rIns="91440" bIns="45720" rtlCol="0" anchor="t">
            <a:spAutoFit/>
          </a:bodyPr>
          <a:lstStyle/>
          <a:p>
            <a:pPr algn="ctr" rtl="0"/>
            <a:r>
              <a:rPr lang="en-IE" sz="3600" b="1" err="1">
                <a:solidFill>
                  <a:srgbClr val="000000"/>
                </a:solidFill>
              </a:rPr>
              <a:t>Strateji</a:t>
            </a:r>
          </a:p>
        </p:txBody>
      </p:sp>
      <p:sp>
        <p:nvSpPr>
          <p:cNvPr id="6" name="TextBox 5">
            <a:extLst>
              <a:ext uri="{FF2B5EF4-FFF2-40B4-BE49-F238E27FC236}">
                <a16:creationId xmlns:a16="http://schemas.microsoft.com/office/drawing/2014/main" id="{25D695D0-DA02-4F31-57CF-6C78538F7668}"/>
              </a:ext>
            </a:extLst>
          </p:cNvPr>
          <p:cNvSpPr txBox="1"/>
          <p:nvPr/>
        </p:nvSpPr>
        <p:spPr>
          <a:xfrm>
            <a:off x="3687192" y="3148051"/>
            <a:ext cx="3657600" cy="646331"/>
          </a:xfrm>
          <a:prstGeom prst="rect">
            <a:avLst/>
          </a:prstGeom>
          <a:solidFill>
            <a:srgbClr val="EF5655"/>
          </a:solidFill>
          <a:ln>
            <a:solidFill>
              <a:srgbClr val="F1A0C2"/>
            </a:solidFill>
          </a:ln>
        </p:spPr>
        <p:txBody>
          <a:bodyPr wrap="square" lIns="91440" tIns="45720" rIns="91440" bIns="45720" rtlCol="0" anchor="t">
            <a:spAutoFit/>
          </a:bodyPr>
          <a:lstStyle/>
          <a:p>
            <a:pPr algn="ctr" rtl="0"/>
            <a:r>
              <a:rPr lang="en-IE" sz="3600" b="1" err="1">
                <a:solidFill>
                  <a:srgbClr val="000000"/>
                </a:solidFill>
              </a:rPr>
              <a:t>Vizyon</a:t>
            </a:r>
            <a:endParaRPr lang="en-US" err="1"/>
          </a:p>
        </p:txBody>
      </p:sp>
      <p:sp>
        <p:nvSpPr>
          <p:cNvPr id="7" name="TextBox 6">
            <a:extLst>
              <a:ext uri="{FF2B5EF4-FFF2-40B4-BE49-F238E27FC236}">
                <a16:creationId xmlns:a16="http://schemas.microsoft.com/office/drawing/2014/main" id="{A0BCC60A-748C-4D98-BF34-B797AB6E67E2}"/>
              </a:ext>
            </a:extLst>
          </p:cNvPr>
          <p:cNvSpPr txBox="1"/>
          <p:nvPr/>
        </p:nvSpPr>
        <p:spPr>
          <a:xfrm>
            <a:off x="2958260" y="3812285"/>
            <a:ext cx="5111151" cy="646331"/>
          </a:xfrm>
          <a:prstGeom prst="rect">
            <a:avLst/>
          </a:prstGeom>
          <a:solidFill>
            <a:srgbClr val="F79037"/>
          </a:solidFill>
          <a:ln>
            <a:solidFill>
              <a:srgbClr val="F1A0C2"/>
            </a:solidFill>
          </a:ln>
        </p:spPr>
        <p:txBody>
          <a:bodyPr wrap="square" rtlCol="0">
            <a:spAutoFit/>
          </a:bodyPr>
          <a:lstStyle/>
          <a:p>
            <a:pPr algn="ctr" rtl="0"/>
            <a:r>
              <a:rPr lang="en-IE" sz="3600" b="1">
                <a:solidFill>
                  <a:srgbClr val="000000"/>
                </a:solidFill>
              </a:rPr>
              <a:t>Değerler</a:t>
            </a:r>
          </a:p>
        </p:txBody>
      </p:sp>
      <p:sp>
        <p:nvSpPr>
          <p:cNvPr id="8" name="TextBox 7">
            <a:extLst>
              <a:ext uri="{FF2B5EF4-FFF2-40B4-BE49-F238E27FC236}">
                <a16:creationId xmlns:a16="http://schemas.microsoft.com/office/drawing/2014/main" id="{128CD99E-967C-3AF7-DBC7-F4D29F807C72}"/>
              </a:ext>
            </a:extLst>
          </p:cNvPr>
          <p:cNvSpPr txBox="1"/>
          <p:nvPr/>
        </p:nvSpPr>
        <p:spPr>
          <a:xfrm>
            <a:off x="2479494" y="4493772"/>
            <a:ext cx="6081623" cy="646331"/>
          </a:xfrm>
          <a:prstGeom prst="rect">
            <a:avLst/>
          </a:prstGeom>
          <a:solidFill>
            <a:srgbClr val="28AF95"/>
          </a:solidFill>
          <a:ln>
            <a:solidFill>
              <a:srgbClr val="F1A0C2"/>
            </a:solidFill>
          </a:ln>
        </p:spPr>
        <p:txBody>
          <a:bodyPr wrap="square" rtlCol="0">
            <a:spAutoFit/>
          </a:bodyPr>
          <a:lstStyle/>
          <a:p>
            <a:pPr algn="ctr" rtl="0"/>
            <a:r>
              <a:rPr lang="en-IE" sz="3600" b="1">
                <a:solidFill>
                  <a:srgbClr val="000000"/>
                </a:solidFill>
              </a:rPr>
              <a:t>Misyon</a:t>
            </a:r>
          </a:p>
        </p:txBody>
      </p:sp>
      <p:sp>
        <p:nvSpPr>
          <p:cNvPr id="9" name="Speech Bubble: Rectangle 8">
            <a:extLst>
              <a:ext uri="{FF2B5EF4-FFF2-40B4-BE49-F238E27FC236}">
                <a16:creationId xmlns:a16="http://schemas.microsoft.com/office/drawing/2014/main" id="{020DC4BA-75D8-6188-505F-1DE00BF11A8C}"/>
              </a:ext>
            </a:extLst>
          </p:cNvPr>
          <p:cNvSpPr/>
          <p:nvPr/>
        </p:nvSpPr>
        <p:spPr>
          <a:xfrm>
            <a:off x="7014113" y="2381535"/>
            <a:ext cx="2863970" cy="601771"/>
          </a:xfrm>
          <a:prstGeom prst="wedgeRectCallout">
            <a:avLst>
              <a:gd name="adj1" fmla="val -65271"/>
              <a:gd name="adj2" fmla="val 30963"/>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b="1"/>
              <a:t>Rekabetçi oyun planınız</a:t>
            </a:r>
          </a:p>
        </p:txBody>
      </p:sp>
      <p:sp>
        <p:nvSpPr>
          <p:cNvPr id="10" name="Speech Bubble: Rectangle 9">
            <a:extLst>
              <a:ext uri="{FF2B5EF4-FFF2-40B4-BE49-F238E27FC236}">
                <a16:creationId xmlns:a16="http://schemas.microsoft.com/office/drawing/2014/main" id="{0743C112-EE5E-9B04-67F9-79D8EF97AC86}"/>
              </a:ext>
            </a:extLst>
          </p:cNvPr>
          <p:cNvSpPr/>
          <p:nvPr/>
        </p:nvSpPr>
        <p:spPr>
          <a:xfrm>
            <a:off x="8069411" y="3092401"/>
            <a:ext cx="2425462" cy="601771"/>
          </a:xfrm>
          <a:prstGeom prst="wedgeRectCallout">
            <a:avLst>
              <a:gd name="adj1" fmla="val -78010"/>
              <a:gd name="adj2" fmla="val 29530"/>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IE" b="1" dirty="0"/>
              <a:t>Ne </a:t>
            </a:r>
            <a:r>
              <a:rPr lang="en-IE" b="1" dirty="0" err="1"/>
              <a:t>olmak</a:t>
            </a:r>
            <a:r>
              <a:rPr lang="en-IE" b="1" dirty="0"/>
              <a:t> </a:t>
            </a:r>
            <a:r>
              <a:rPr lang="en-IE" b="1" dirty="0" err="1"/>
              <a:t>istiyorsun</a:t>
            </a:r>
            <a:r>
              <a:rPr lang="en-IE" b="1" dirty="0"/>
              <a:t>?</a:t>
            </a:r>
            <a:endParaRPr lang="en-IE" b="1" dirty="0">
              <a:ea typeface="Calibri"/>
              <a:cs typeface="Calibri"/>
            </a:endParaRPr>
          </a:p>
        </p:txBody>
      </p:sp>
      <p:sp>
        <p:nvSpPr>
          <p:cNvPr id="11" name="Speech Bubble: Rectangle 10">
            <a:extLst>
              <a:ext uri="{FF2B5EF4-FFF2-40B4-BE49-F238E27FC236}">
                <a16:creationId xmlns:a16="http://schemas.microsoft.com/office/drawing/2014/main" id="{A7DE758A-BF59-CC2A-06C3-F841FA8840FA}"/>
              </a:ext>
            </a:extLst>
          </p:cNvPr>
          <p:cNvSpPr/>
          <p:nvPr/>
        </p:nvSpPr>
        <p:spPr>
          <a:xfrm>
            <a:off x="8625092" y="3812285"/>
            <a:ext cx="2425462" cy="601771"/>
          </a:xfrm>
          <a:prstGeom prst="wedgeRectCallout">
            <a:avLst>
              <a:gd name="adj1" fmla="val -73742"/>
              <a:gd name="adj2" fmla="val -14909"/>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b="1"/>
              <a:t>İnandığın ve uyguladığın şey</a:t>
            </a:r>
          </a:p>
        </p:txBody>
      </p:sp>
      <p:sp>
        <p:nvSpPr>
          <p:cNvPr id="12" name="Speech Bubble: Rectangle 11">
            <a:extLst>
              <a:ext uri="{FF2B5EF4-FFF2-40B4-BE49-F238E27FC236}">
                <a16:creationId xmlns:a16="http://schemas.microsoft.com/office/drawing/2014/main" id="{14C91395-14DB-833A-1F8A-7BE79EEDBED6}"/>
              </a:ext>
            </a:extLst>
          </p:cNvPr>
          <p:cNvSpPr/>
          <p:nvPr/>
        </p:nvSpPr>
        <p:spPr>
          <a:xfrm>
            <a:off x="8808409" y="4549388"/>
            <a:ext cx="2242145" cy="601771"/>
          </a:xfrm>
          <a:prstGeom prst="wedgeRectCallout">
            <a:avLst>
              <a:gd name="adj1" fmla="val -64822"/>
              <a:gd name="adj2" fmla="val -13475"/>
            </a:avLst>
          </a:prstGeom>
          <a:solidFill>
            <a:srgbClr val="F1A0C2"/>
          </a:solidFill>
          <a:ln>
            <a:solidFill>
              <a:srgbClr val="F1A0C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IE" b="1" dirty="0"/>
              <a:t>Neden </a:t>
            </a:r>
            <a:r>
              <a:rPr lang="en-IE" b="1" dirty="0" err="1"/>
              <a:t>varsın</a:t>
            </a:r>
            <a:r>
              <a:rPr lang="en-IE" b="1" dirty="0"/>
              <a:t>?</a:t>
            </a:r>
            <a:endParaRPr lang="en-IE" b="1" dirty="0" err="1">
              <a:ea typeface="Calibri"/>
              <a:cs typeface="Calibri"/>
            </a:endParaRPr>
          </a:p>
        </p:txBody>
      </p:sp>
    </p:spTree>
    <p:extLst>
      <p:ext uri="{BB962C8B-B14F-4D97-AF65-F5344CB8AC3E}">
        <p14:creationId xmlns:p14="http://schemas.microsoft.com/office/powerpoint/2010/main" val="3392437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8A664-095E-6D06-DFB0-04EACFAC3401}"/>
              </a:ext>
            </a:extLst>
          </p:cNvPr>
          <p:cNvSpPr>
            <a:spLocks noGrp="1"/>
          </p:cNvSpPr>
          <p:nvPr>
            <p:ph type="body" sz="quarter" idx="28"/>
          </p:nvPr>
        </p:nvSpPr>
        <p:spPr>
          <a:xfrm>
            <a:off x="447063" y="452793"/>
            <a:ext cx="11097969" cy="736385"/>
          </a:xfrm>
        </p:spPr>
        <p:txBody>
          <a:bodyPr lIns="91440" tIns="45720" rIns="91440" bIns="45720" anchor="t">
            <a:normAutofit/>
          </a:bodyPr>
          <a:lstStyle/>
          <a:p>
            <a:pPr rtl="0"/>
            <a:r>
              <a:rPr lang="en-IE" b="1">
                <a:solidFill>
                  <a:srgbClr val="F1A0C2"/>
                </a:solidFill>
              </a:rPr>
              <a:t>Stratejik Planlama Süreci Adımları…</a:t>
            </a:r>
          </a:p>
        </p:txBody>
      </p:sp>
      <p:sp>
        <p:nvSpPr>
          <p:cNvPr id="3" name="Text Placeholder 2">
            <a:extLst>
              <a:ext uri="{FF2B5EF4-FFF2-40B4-BE49-F238E27FC236}">
                <a16:creationId xmlns:a16="http://schemas.microsoft.com/office/drawing/2014/main" id="{76CA7EAE-A717-5AE8-3245-88CA3A824151}"/>
              </a:ext>
            </a:extLst>
          </p:cNvPr>
          <p:cNvSpPr>
            <a:spLocks noGrp="1"/>
          </p:cNvSpPr>
          <p:nvPr>
            <p:ph type="body" sz="quarter" idx="18"/>
          </p:nvPr>
        </p:nvSpPr>
        <p:spPr>
          <a:xfrm>
            <a:off x="0" y="3731005"/>
            <a:ext cx="2410925" cy="2033136"/>
          </a:xfrm>
        </p:spPr>
        <p:txBody>
          <a:bodyPr lIns="91440" tIns="45720" rIns="91440" bIns="45720" anchor="t">
            <a:noAutofit/>
          </a:bodyPr>
          <a:lstStyle/>
          <a:p>
            <a:r>
              <a:rPr lang="en-US" sz="2100" b="1" i="0">
                <a:solidFill>
                  <a:srgbClr val="000000"/>
                </a:solidFill>
                <a:effectLst/>
              </a:rPr>
              <a:t>Bir </a:t>
            </a:r>
            <a:r>
              <a:rPr lang="en-US" sz="2100" b="1" i="0" err="1">
                <a:solidFill>
                  <a:srgbClr val="000000"/>
                </a:solidFill>
                <a:effectLst/>
              </a:rPr>
              <a:t>Vizyonla</a:t>
            </a:r>
            <a:r>
              <a:rPr lang="en-US" sz="2100" b="1" i="0">
                <a:solidFill>
                  <a:srgbClr val="000000"/>
                </a:solidFill>
                <a:effectLst/>
              </a:rPr>
              <a:t> </a:t>
            </a:r>
            <a:r>
              <a:rPr lang="en-US" sz="2100" b="1" i="0" err="1">
                <a:solidFill>
                  <a:srgbClr val="000000"/>
                </a:solidFill>
                <a:effectLst/>
              </a:rPr>
              <a:t>Başlayın</a:t>
            </a:r>
            <a:r>
              <a:rPr lang="en-US" sz="2100" b="0" i="0">
                <a:solidFill>
                  <a:srgbClr val="000000"/>
                </a:solidFill>
                <a:effectLst/>
              </a:rPr>
              <a:t>: </a:t>
            </a:r>
            <a:r>
              <a:rPr lang="en-US" sz="2100" b="0" i="0" err="1">
                <a:solidFill>
                  <a:srgbClr val="000000"/>
                </a:solidFill>
                <a:effectLst/>
              </a:rPr>
              <a:t>Gıda</a:t>
            </a:r>
            <a:r>
              <a:rPr lang="en-US" sz="2100" b="0" i="0">
                <a:solidFill>
                  <a:srgbClr val="000000"/>
                </a:solidFill>
                <a:effectLst/>
              </a:rPr>
              <a:t> </a:t>
            </a:r>
            <a:r>
              <a:rPr lang="en-US" sz="2100" err="1">
                <a:solidFill>
                  <a:srgbClr val="000000"/>
                </a:solidFill>
              </a:rPr>
              <a:t>işinizin</a:t>
            </a:r>
            <a:r>
              <a:rPr lang="en-US" sz="2100" b="0" i="0">
                <a:solidFill>
                  <a:srgbClr val="000000"/>
                </a:solidFill>
                <a:effectLst/>
              </a:rPr>
              <a:t> </a:t>
            </a:r>
            <a:r>
              <a:rPr lang="en-US" sz="2100" b="0" i="0" err="1">
                <a:solidFill>
                  <a:srgbClr val="000000"/>
                </a:solidFill>
                <a:effectLst/>
              </a:rPr>
              <a:t>geleceği</a:t>
            </a:r>
            <a:r>
              <a:rPr lang="en-US" sz="2100" b="0" i="0">
                <a:solidFill>
                  <a:srgbClr val="000000"/>
                </a:solidFill>
                <a:effectLst/>
              </a:rPr>
              <a:t> </a:t>
            </a:r>
            <a:r>
              <a:rPr lang="en-US" sz="2100" b="0" i="0" err="1">
                <a:solidFill>
                  <a:srgbClr val="000000"/>
                </a:solidFill>
                <a:effectLst/>
              </a:rPr>
              <a:t>nasıl</a:t>
            </a:r>
            <a:r>
              <a:rPr lang="en-US" sz="2100" b="0" i="0">
                <a:solidFill>
                  <a:srgbClr val="000000"/>
                </a:solidFill>
                <a:effectLst/>
              </a:rPr>
              <a:t> </a:t>
            </a:r>
            <a:r>
              <a:rPr lang="en-US" sz="2100" b="0" i="0" err="1">
                <a:solidFill>
                  <a:srgbClr val="000000"/>
                </a:solidFill>
                <a:effectLst/>
              </a:rPr>
              <a:t>görünüyor</a:t>
            </a:r>
            <a:r>
              <a:rPr lang="en-US" sz="2100" b="0" i="0">
                <a:solidFill>
                  <a:srgbClr val="000000"/>
                </a:solidFill>
                <a:effectLst/>
              </a:rPr>
              <a:t>? </a:t>
            </a:r>
            <a:r>
              <a:rPr lang="en-US" sz="2100" b="0" i="0" err="1">
                <a:solidFill>
                  <a:srgbClr val="000000"/>
                </a:solidFill>
                <a:effectLst/>
              </a:rPr>
              <a:t>Eşsizliğini</a:t>
            </a:r>
            <a:r>
              <a:rPr lang="en-US" sz="2100" b="0" i="0">
                <a:solidFill>
                  <a:srgbClr val="000000"/>
                </a:solidFill>
                <a:effectLst/>
              </a:rPr>
              <a:t>, </a:t>
            </a:r>
            <a:r>
              <a:rPr lang="en-US" sz="2100" b="0" i="0" err="1">
                <a:solidFill>
                  <a:srgbClr val="000000"/>
                </a:solidFill>
                <a:effectLst/>
              </a:rPr>
              <a:t>ayırt</a:t>
            </a:r>
            <a:r>
              <a:rPr lang="en-US" sz="2100" b="0" i="0">
                <a:solidFill>
                  <a:srgbClr val="000000"/>
                </a:solidFill>
                <a:effectLst/>
              </a:rPr>
              <a:t> </a:t>
            </a:r>
            <a:r>
              <a:rPr lang="en-US" sz="2100" b="0" i="0" err="1">
                <a:solidFill>
                  <a:srgbClr val="000000"/>
                </a:solidFill>
                <a:effectLst/>
              </a:rPr>
              <a:t>edici</a:t>
            </a:r>
            <a:r>
              <a:rPr lang="en-US" sz="2100" b="0" i="0">
                <a:solidFill>
                  <a:srgbClr val="000000"/>
                </a:solidFill>
                <a:effectLst/>
              </a:rPr>
              <a:t> </a:t>
            </a:r>
            <a:r>
              <a:rPr lang="en-US" sz="2100" b="0" i="0" err="1">
                <a:solidFill>
                  <a:srgbClr val="000000"/>
                </a:solidFill>
                <a:effectLst/>
              </a:rPr>
              <a:t>özelliklerini</a:t>
            </a:r>
            <a:r>
              <a:rPr lang="en-US" sz="2100" b="0" i="0">
                <a:solidFill>
                  <a:srgbClr val="000000"/>
                </a:solidFill>
                <a:effectLst/>
              </a:rPr>
              <a:t> </a:t>
            </a:r>
            <a:r>
              <a:rPr lang="en-US" sz="2100" b="0" i="0" err="1">
                <a:solidFill>
                  <a:srgbClr val="000000"/>
                </a:solidFill>
                <a:effectLst/>
              </a:rPr>
              <a:t>ve</a:t>
            </a:r>
            <a:r>
              <a:rPr lang="en-US" sz="2100" b="0" i="0">
                <a:solidFill>
                  <a:srgbClr val="000000"/>
                </a:solidFill>
                <a:effectLst/>
              </a:rPr>
              <a:t> </a:t>
            </a:r>
            <a:r>
              <a:rPr lang="en-US" sz="2100" b="0" i="0" err="1">
                <a:solidFill>
                  <a:srgbClr val="000000"/>
                </a:solidFill>
                <a:effectLst/>
              </a:rPr>
              <a:t>neler</a:t>
            </a:r>
            <a:r>
              <a:rPr lang="en-US" sz="2100" b="0" i="0">
                <a:solidFill>
                  <a:srgbClr val="000000"/>
                </a:solidFill>
                <a:effectLst/>
              </a:rPr>
              <a:t> </a:t>
            </a:r>
            <a:r>
              <a:rPr lang="en-US" sz="2100" err="1">
                <a:solidFill>
                  <a:srgbClr val="000000"/>
                </a:solidFill>
              </a:rPr>
              <a:t>başarabileceğinizi</a:t>
            </a:r>
            <a:r>
              <a:rPr lang="en-US" sz="2100">
                <a:solidFill>
                  <a:srgbClr val="000000"/>
                </a:solidFill>
              </a:rPr>
              <a:t> </a:t>
            </a:r>
            <a:r>
              <a:rPr lang="en-US" sz="2100" err="1">
                <a:solidFill>
                  <a:srgbClr val="000000"/>
                </a:solidFill>
              </a:rPr>
              <a:t>belirleyin</a:t>
            </a:r>
            <a:r>
              <a:rPr lang="en-US" sz="2100">
                <a:solidFill>
                  <a:srgbClr val="000000"/>
                </a:solidFill>
              </a:rPr>
              <a:t>.</a:t>
            </a:r>
            <a:endParaRPr lang="en-IE" sz="2100" err="1">
              <a:solidFill>
                <a:srgbClr val="000000"/>
              </a:solidFill>
            </a:endParaRPr>
          </a:p>
        </p:txBody>
      </p:sp>
      <p:sp>
        <p:nvSpPr>
          <p:cNvPr id="4" name="Text Placeholder 3">
            <a:extLst>
              <a:ext uri="{FF2B5EF4-FFF2-40B4-BE49-F238E27FC236}">
                <a16:creationId xmlns:a16="http://schemas.microsoft.com/office/drawing/2014/main" id="{E2CBBA50-A487-8BC1-166F-ECBAA18009AC}"/>
              </a:ext>
            </a:extLst>
          </p:cNvPr>
          <p:cNvSpPr>
            <a:spLocks noGrp="1"/>
          </p:cNvSpPr>
          <p:nvPr>
            <p:ph type="body" sz="quarter" idx="29"/>
          </p:nvPr>
        </p:nvSpPr>
        <p:spPr>
          <a:xfrm>
            <a:off x="2536166" y="3727193"/>
            <a:ext cx="2035833" cy="2033136"/>
          </a:xfrm>
        </p:spPr>
        <p:txBody>
          <a:bodyPr lIns="91440" tIns="45720" rIns="91440" bIns="45720" anchor="t">
            <a:noAutofit/>
          </a:bodyPr>
          <a:lstStyle/>
          <a:p>
            <a:pPr rtl="0">
              <a:lnSpc>
                <a:spcPct val="110000"/>
              </a:lnSpc>
            </a:pPr>
            <a:r>
              <a:rPr lang="en-US" sz="2100" b="1">
                <a:solidFill>
                  <a:srgbClr val="000000"/>
                </a:solidFill>
              </a:rPr>
              <a:t>İş Modelinizi Tanımlayın</a:t>
            </a:r>
            <a:r>
              <a:rPr lang="en-US" sz="2100">
                <a:solidFill>
                  <a:srgbClr val="000000"/>
                </a:solidFill>
              </a:rPr>
              <a:t>: Bir iş modeli, işinizi yönlendiren </a:t>
            </a:r>
            <a:r>
              <a:rPr lang="en-US" sz="2100" err="1">
                <a:solidFill>
                  <a:srgbClr val="000000"/>
                </a:solidFill>
              </a:rPr>
              <a:t>ekonomik</a:t>
            </a:r>
            <a:r>
              <a:rPr lang="en-US" sz="2100">
                <a:solidFill>
                  <a:srgbClr val="000000"/>
                </a:solidFill>
              </a:rPr>
              <a:t> </a:t>
            </a:r>
            <a:r>
              <a:rPr lang="en-US" sz="2100" err="1">
                <a:solidFill>
                  <a:srgbClr val="000000"/>
                </a:solidFill>
              </a:rPr>
              <a:t>motoru</a:t>
            </a:r>
            <a:r>
              <a:rPr lang="en-US" sz="2100">
                <a:solidFill>
                  <a:srgbClr val="000000"/>
                </a:solidFill>
              </a:rPr>
              <a:t> </a:t>
            </a:r>
            <a:r>
              <a:rPr lang="en-US" sz="2100" err="1">
                <a:solidFill>
                  <a:srgbClr val="000000"/>
                </a:solidFill>
              </a:rPr>
              <a:t>tanımlar</a:t>
            </a:r>
            <a:r>
              <a:rPr lang="en-US" sz="2100">
                <a:solidFill>
                  <a:srgbClr val="000000"/>
                </a:solidFill>
              </a:rPr>
              <a:t>.</a:t>
            </a:r>
            <a:endParaRPr lang="en-IE" sz="2100">
              <a:solidFill>
                <a:srgbClr val="000000"/>
              </a:solidFill>
            </a:endParaRPr>
          </a:p>
        </p:txBody>
      </p:sp>
      <p:sp>
        <p:nvSpPr>
          <p:cNvPr id="5" name="Text Placeholder 4">
            <a:extLst>
              <a:ext uri="{FF2B5EF4-FFF2-40B4-BE49-F238E27FC236}">
                <a16:creationId xmlns:a16="http://schemas.microsoft.com/office/drawing/2014/main" id="{51DF95A4-B95E-BF0A-FFE8-756DF2946299}"/>
              </a:ext>
            </a:extLst>
          </p:cNvPr>
          <p:cNvSpPr>
            <a:spLocks noGrp="1"/>
          </p:cNvSpPr>
          <p:nvPr>
            <p:ph type="body" sz="quarter" idx="30"/>
          </p:nvPr>
        </p:nvSpPr>
        <p:spPr>
          <a:xfrm>
            <a:off x="4929153" y="3702714"/>
            <a:ext cx="2133791" cy="2033136"/>
          </a:xfrm>
        </p:spPr>
        <p:txBody>
          <a:bodyPr lIns="91440" tIns="45720" rIns="91440" bIns="45720" anchor="t">
            <a:noAutofit/>
          </a:bodyPr>
          <a:lstStyle/>
          <a:p>
            <a:pPr>
              <a:lnSpc>
                <a:spcPct val="100000"/>
              </a:lnSpc>
            </a:pPr>
            <a:r>
              <a:rPr lang="en-US" sz="2100" b="1" err="1">
                <a:solidFill>
                  <a:srgbClr val="000000"/>
                </a:solidFill>
              </a:rPr>
              <a:t>Hazırlanmak</a:t>
            </a:r>
            <a:r>
              <a:rPr lang="en-US" sz="2100">
                <a:solidFill>
                  <a:srgbClr val="000000"/>
                </a:solidFill>
              </a:rPr>
              <a:t>: </a:t>
            </a:r>
            <a:r>
              <a:rPr lang="en-US" sz="2100" err="1">
                <a:solidFill>
                  <a:srgbClr val="000000"/>
                </a:solidFill>
              </a:rPr>
              <a:t>etik</a:t>
            </a:r>
            <a:r>
              <a:rPr lang="en-US" sz="2100">
                <a:solidFill>
                  <a:srgbClr val="000000"/>
                </a:solidFill>
              </a:rPr>
              <a:t> </a:t>
            </a:r>
            <a:r>
              <a:rPr lang="en-US" sz="2100" err="1">
                <a:solidFill>
                  <a:srgbClr val="000000"/>
                </a:solidFill>
              </a:rPr>
              <a:t>gıda</a:t>
            </a:r>
            <a:r>
              <a:rPr lang="en-US" sz="2100">
                <a:solidFill>
                  <a:srgbClr val="000000"/>
                </a:solidFill>
              </a:rPr>
              <a:t> </a:t>
            </a:r>
            <a:r>
              <a:rPr lang="en-US" sz="2100" err="1">
                <a:solidFill>
                  <a:srgbClr val="000000"/>
                </a:solidFill>
              </a:rPr>
              <a:t>işletmenizin</a:t>
            </a:r>
            <a:r>
              <a:rPr lang="en-US" sz="2100">
                <a:solidFill>
                  <a:srgbClr val="000000"/>
                </a:solidFill>
              </a:rPr>
              <a:t> </a:t>
            </a:r>
            <a:r>
              <a:rPr lang="en-US" sz="2100" err="1">
                <a:solidFill>
                  <a:srgbClr val="000000"/>
                </a:solidFill>
              </a:rPr>
              <a:t>performansınız</a:t>
            </a:r>
            <a:r>
              <a:rPr lang="en-US" sz="2100">
                <a:solidFill>
                  <a:srgbClr val="000000"/>
                </a:solidFill>
              </a:rPr>
              <a:t>, </a:t>
            </a:r>
            <a:r>
              <a:rPr lang="en-US" sz="2100" err="1">
                <a:solidFill>
                  <a:srgbClr val="000000"/>
                </a:solidFill>
              </a:rPr>
              <a:t>pazarınız</a:t>
            </a:r>
            <a:r>
              <a:rPr lang="en-US" sz="2100">
                <a:solidFill>
                  <a:srgbClr val="000000"/>
                </a:solidFill>
              </a:rPr>
              <a:t> </a:t>
            </a:r>
            <a:r>
              <a:rPr lang="en-US" sz="2100" err="1">
                <a:solidFill>
                  <a:srgbClr val="000000"/>
                </a:solidFill>
              </a:rPr>
              <a:t>ve</a:t>
            </a:r>
            <a:r>
              <a:rPr lang="en-US" sz="2100">
                <a:solidFill>
                  <a:srgbClr val="000000"/>
                </a:solidFill>
              </a:rPr>
              <a:t> </a:t>
            </a:r>
            <a:r>
              <a:rPr lang="en-US" sz="2100" err="1">
                <a:solidFill>
                  <a:srgbClr val="000000"/>
                </a:solidFill>
              </a:rPr>
              <a:t>rakipleriniz</a:t>
            </a:r>
            <a:r>
              <a:rPr lang="en-US" sz="2100">
                <a:solidFill>
                  <a:srgbClr val="000000"/>
                </a:solidFill>
              </a:rPr>
              <a:t> </a:t>
            </a:r>
            <a:r>
              <a:rPr lang="en-US" sz="2100" err="1">
                <a:solidFill>
                  <a:srgbClr val="000000"/>
                </a:solidFill>
              </a:rPr>
              <a:t>hakkında</a:t>
            </a:r>
            <a:r>
              <a:rPr lang="en-US" sz="2100">
                <a:solidFill>
                  <a:srgbClr val="000000"/>
                </a:solidFill>
              </a:rPr>
              <a:t> </a:t>
            </a:r>
            <a:r>
              <a:rPr lang="en-US" sz="2100" err="1">
                <a:solidFill>
                  <a:srgbClr val="000000"/>
                </a:solidFill>
              </a:rPr>
              <a:t>fikir</a:t>
            </a:r>
            <a:r>
              <a:rPr lang="en-US" sz="2100">
                <a:solidFill>
                  <a:srgbClr val="000000"/>
                </a:solidFill>
              </a:rPr>
              <a:t> </a:t>
            </a:r>
            <a:r>
              <a:rPr lang="en-US" sz="2100" err="1">
                <a:solidFill>
                  <a:srgbClr val="000000"/>
                </a:solidFill>
              </a:rPr>
              <a:t>edinmek</a:t>
            </a:r>
            <a:r>
              <a:rPr lang="en-US" sz="2100">
                <a:solidFill>
                  <a:srgbClr val="000000"/>
                </a:solidFill>
              </a:rPr>
              <a:t> </a:t>
            </a:r>
            <a:r>
              <a:rPr lang="en-US" sz="2100" err="1">
                <a:solidFill>
                  <a:srgbClr val="000000"/>
                </a:solidFill>
              </a:rPr>
              <a:t>için</a:t>
            </a:r>
            <a:r>
              <a:rPr lang="en-US" sz="2100">
                <a:solidFill>
                  <a:srgbClr val="000000"/>
                </a:solidFill>
              </a:rPr>
              <a:t> </a:t>
            </a:r>
            <a:r>
              <a:rPr lang="en-US" sz="2100" err="1">
                <a:solidFill>
                  <a:srgbClr val="000000"/>
                </a:solidFill>
              </a:rPr>
              <a:t>hazırlanın</a:t>
            </a:r>
            <a:r>
              <a:rPr lang="en-US" sz="2100">
                <a:solidFill>
                  <a:srgbClr val="000000"/>
                </a:solidFill>
              </a:rPr>
              <a:t>.</a:t>
            </a:r>
            <a:endParaRPr lang="en-IE" sz="2100">
              <a:solidFill>
                <a:srgbClr val="000000"/>
              </a:solidFill>
            </a:endParaRPr>
          </a:p>
        </p:txBody>
      </p:sp>
      <p:sp>
        <p:nvSpPr>
          <p:cNvPr id="6" name="Text Placeholder 5">
            <a:extLst>
              <a:ext uri="{FF2B5EF4-FFF2-40B4-BE49-F238E27FC236}">
                <a16:creationId xmlns:a16="http://schemas.microsoft.com/office/drawing/2014/main" id="{9F596E50-C4BA-FB56-7BCD-DF463649D35E}"/>
              </a:ext>
            </a:extLst>
          </p:cNvPr>
          <p:cNvSpPr>
            <a:spLocks noGrp="1"/>
          </p:cNvSpPr>
          <p:nvPr>
            <p:ph type="body" sz="quarter" idx="31"/>
          </p:nvPr>
        </p:nvSpPr>
        <p:spPr>
          <a:xfrm>
            <a:off x="7420098" y="3731005"/>
            <a:ext cx="2260121" cy="2033136"/>
          </a:xfrm>
        </p:spPr>
        <p:txBody>
          <a:bodyPr lIns="91440" tIns="45720" rIns="91440" bIns="45720" anchor="t">
            <a:normAutofit/>
          </a:bodyPr>
          <a:lstStyle/>
          <a:p>
            <a:pPr rtl="0">
              <a:lnSpc>
                <a:spcPct val="100000"/>
              </a:lnSpc>
            </a:pPr>
            <a:r>
              <a:rPr lang="en-US" sz="2100" b="1">
                <a:solidFill>
                  <a:srgbClr val="000000"/>
                </a:solidFill>
              </a:rPr>
              <a:t>Etkili bir Stratejik </a:t>
            </a:r>
            <a:r>
              <a:rPr lang="en-US" sz="2100" b="1" err="1">
                <a:solidFill>
                  <a:srgbClr val="000000"/>
                </a:solidFill>
              </a:rPr>
              <a:t>Planlama</a:t>
            </a:r>
            <a:r>
              <a:rPr lang="en-US" sz="2100" b="1">
                <a:solidFill>
                  <a:srgbClr val="000000"/>
                </a:solidFill>
              </a:rPr>
              <a:t> Süreci </a:t>
            </a:r>
            <a:r>
              <a:rPr lang="en-US" sz="2100" b="1" err="1">
                <a:solidFill>
                  <a:srgbClr val="000000"/>
                </a:solidFill>
              </a:rPr>
              <a:t>Yürütün</a:t>
            </a:r>
            <a:r>
              <a:rPr lang="en-US" sz="2100">
                <a:solidFill>
                  <a:srgbClr val="000000"/>
                </a:solidFill>
              </a:rPr>
              <a:t>: İyi </a:t>
            </a:r>
            <a:r>
              <a:rPr lang="en-US" sz="2100" err="1">
                <a:solidFill>
                  <a:srgbClr val="000000"/>
                </a:solidFill>
              </a:rPr>
              <a:t>düşünülmüş</a:t>
            </a:r>
            <a:r>
              <a:rPr lang="en-US" sz="2100">
                <a:solidFill>
                  <a:srgbClr val="000000"/>
                </a:solidFill>
              </a:rPr>
              <a:t> </a:t>
            </a:r>
            <a:r>
              <a:rPr lang="en-US" sz="2100" err="1">
                <a:solidFill>
                  <a:srgbClr val="000000"/>
                </a:solidFill>
              </a:rPr>
              <a:t>ve</a:t>
            </a:r>
            <a:r>
              <a:rPr lang="en-US" sz="2100">
                <a:solidFill>
                  <a:srgbClr val="000000"/>
                </a:solidFill>
              </a:rPr>
              <a:t> iyi planlanmış olmalıdır</a:t>
            </a:r>
            <a:endParaRPr lang="en-IE" sz="2100">
              <a:solidFill>
                <a:srgbClr val="000000"/>
              </a:solidFill>
            </a:endParaRPr>
          </a:p>
        </p:txBody>
      </p:sp>
      <p:sp>
        <p:nvSpPr>
          <p:cNvPr id="7" name="Text Placeholder 6">
            <a:extLst>
              <a:ext uri="{FF2B5EF4-FFF2-40B4-BE49-F238E27FC236}">
                <a16:creationId xmlns:a16="http://schemas.microsoft.com/office/drawing/2014/main" id="{47CBA993-E884-C849-F494-FFB3D25049F5}"/>
              </a:ext>
            </a:extLst>
          </p:cNvPr>
          <p:cNvSpPr>
            <a:spLocks noGrp="1"/>
          </p:cNvSpPr>
          <p:nvPr>
            <p:ph type="body" sz="quarter" idx="32"/>
          </p:nvPr>
        </p:nvSpPr>
        <p:spPr>
          <a:xfrm>
            <a:off x="9805460" y="3707996"/>
            <a:ext cx="2133790" cy="2033136"/>
          </a:xfrm>
        </p:spPr>
        <p:txBody>
          <a:bodyPr lIns="91440" tIns="45720" rIns="91440" bIns="45720" anchor="t">
            <a:noAutofit/>
          </a:bodyPr>
          <a:lstStyle/>
          <a:p>
            <a:pPr rtl="0">
              <a:lnSpc>
                <a:spcPct val="100000"/>
              </a:lnSpc>
            </a:pPr>
            <a:r>
              <a:rPr lang="en-US" sz="2100" dirty="0">
                <a:solidFill>
                  <a:srgbClr val="000000"/>
                </a:solidFill>
              </a:rPr>
              <a:t>"BÜYÜK </a:t>
            </a:r>
            <a:r>
              <a:rPr lang="en-US" sz="2100" dirty="0" err="1">
                <a:solidFill>
                  <a:srgbClr val="000000"/>
                </a:solidFill>
              </a:rPr>
              <a:t>Kayalara</a:t>
            </a:r>
            <a:r>
              <a:rPr lang="en-US" sz="2100" dirty="0">
                <a:solidFill>
                  <a:srgbClr val="000000"/>
                </a:solidFill>
              </a:rPr>
              <a:t>" </a:t>
            </a:r>
            <a:r>
              <a:rPr lang="en-US" sz="2100" dirty="0" err="1">
                <a:solidFill>
                  <a:srgbClr val="000000"/>
                </a:solidFill>
              </a:rPr>
              <a:t>odaklanın</a:t>
            </a:r>
            <a:r>
              <a:rPr lang="en-US" sz="2100" dirty="0">
                <a:solidFill>
                  <a:srgbClr val="000000"/>
                </a:solidFill>
              </a:rPr>
              <a:t> &amp;</a:t>
            </a:r>
            <a:r>
              <a:rPr lang="en-US" sz="2100" b="1" dirty="0" err="1">
                <a:solidFill>
                  <a:srgbClr val="000000"/>
                </a:solidFill>
              </a:rPr>
              <a:t>tek</a:t>
            </a:r>
            <a:r>
              <a:rPr lang="en-US" sz="2100" b="1" dirty="0">
                <a:solidFill>
                  <a:srgbClr val="000000"/>
                </a:solidFill>
              </a:rPr>
              <a:t> </a:t>
            </a:r>
            <a:r>
              <a:rPr lang="en-US" sz="2100" b="1" dirty="0" err="1">
                <a:solidFill>
                  <a:srgbClr val="000000"/>
                </a:solidFill>
              </a:rPr>
              <a:t>sayfalık</a:t>
            </a:r>
            <a:r>
              <a:rPr lang="en-US" sz="2100" b="1" dirty="0">
                <a:solidFill>
                  <a:srgbClr val="000000"/>
                </a:solidFill>
              </a:rPr>
              <a:t> </a:t>
            </a:r>
            <a:r>
              <a:rPr lang="en-US" sz="2100" b="1" dirty="0" err="1">
                <a:solidFill>
                  <a:srgbClr val="000000"/>
                </a:solidFill>
              </a:rPr>
              <a:t>bir</a:t>
            </a:r>
            <a:r>
              <a:rPr lang="en-US" sz="2100" b="1" dirty="0">
                <a:solidFill>
                  <a:srgbClr val="000000"/>
                </a:solidFill>
              </a:rPr>
              <a:t> plan </a:t>
            </a:r>
            <a:r>
              <a:rPr lang="en-US" sz="2100" b="1" dirty="0" err="1">
                <a:solidFill>
                  <a:srgbClr val="000000"/>
                </a:solidFill>
              </a:rPr>
              <a:t>veya</a:t>
            </a:r>
            <a:r>
              <a:rPr lang="en-US" sz="2100" b="1" dirty="0">
                <a:solidFill>
                  <a:srgbClr val="000000"/>
                </a:solidFill>
              </a:rPr>
              <a:t> </a:t>
            </a:r>
            <a:r>
              <a:rPr lang="en-US" sz="2100" b="1" dirty="0" err="1">
                <a:solidFill>
                  <a:srgbClr val="000000"/>
                </a:solidFill>
              </a:rPr>
              <a:t>tuval</a:t>
            </a:r>
            <a:r>
              <a:rPr lang="en-US" sz="2100" b="1" dirty="0">
                <a:solidFill>
                  <a:srgbClr val="000000"/>
                </a:solidFill>
              </a:rPr>
              <a:t> </a:t>
            </a:r>
            <a:r>
              <a:rPr lang="en-US" sz="2100" b="1" dirty="0" err="1">
                <a:solidFill>
                  <a:srgbClr val="000000"/>
                </a:solidFill>
              </a:rPr>
              <a:t>oluşturun</a:t>
            </a:r>
            <a:r>
              <a:rPr lang="en-US" sz="2100" dirty="0">
                <a:solidFill>
                  <a:srgbClr val="000000"/>
                </a:solidFill>
              </a:rPr>
              <a:t>…</a:t>
            </a:r>
            <a:r>
              <a:rPr lang="en-US" sz="2100" dirty="0" err="1">
                <a:solidFill>
                  <a:srgbClr val="000000"/>
                </a:solidFill>
              </a:rPr>
              <a:t>Sürekli</a:t>
            </a:r>
            <a:r>
              <a:rPr lang="en-US" sz="2100" dirty="0">
                <a:solidFill>
                  <a:srgbClr val="000000"/>
                </a:solidFill>
              </a:rPr>
              <a:t> </a:t>
            </a:r>
            <a:r>
              <a:rPr lang="en-US" sz="2100" dirty="0" err="1">
                <a:solidFill>
                  <a:srgbClr val="000000"/>
                </a:solidFill>
              </a:rPr>
              <a:t>planı</a:t>
            </a:r>
            <a:r>
              <a:rPr lang="en-US" sz="2100" dirty="0">
                <a:solidFill>
                  <a:srgbClr val="000000"/>
                </a:solidFill>
              </a:rPr>
              <a:t> </a:t>
            </a:r>
            <a:r>
              <a:rPr lang="en-US" sz="2100" dirty="0" err="1">
                <a:solidFill>
                  <a:srgbClr val="000000"/>
                </a:solidFill>
              </a:rPr>
              <a:t>gözden</a:t>
            </a:r>
            <a:r>
              <a:rPr lang="en-US" sz="2100" dirty="0">
                <a:solidFill>
                  <a:srgbClr val="000000"/>
                </a:solidFill>
              </a:rPr>
              <a:t> </a:t>
            </a:r>
            <a:r>
              <a:rPr lang="en-US" sz="2100" dirty="0" err="1">
                <a:solidFill>
                  <a:srgbClr val="000000"/>
                </a:solidFill>
              </a:rPr>
              <a:t>geçirin</a:t>
            </a:r>
            <a:r>
              <a:rPr lang="en-US" sz="2100" dirty="0">
                <a:solidFill>
                  <a:srgbClr val="000000"/>
                </a:solidFill>
              </a:rPr>
              <a:t> </a:t>
            </a:r>
            <a:r>
              <a:rPr lang="en-US" sz="2100" dirty="0" err="1">
                <a:solidFill>
                  <a:srgbClr val="000000"/>
                </a:solidFill>
              </a:rPr>
              <a:t>ve</a:t>
            </a:r>
            <a:r>
              <a:rPr lang="en-US" sz="2100" dirty="0">
                <a:solidFill>
                  <a:srgbClr val="000000"/>
                </a:solidFill>
              </a:rPr>
              <a:t> </a:t>
            </a:r>
            <a:r>
              <a:rPr lang="en-US" sz="2100" dirty="0" err="1">
                <a:solidFill>
                  <a:srgbClr val="000000"/>
                </a:solidFill>
              </a:rPr>
              <a:t>revize</a:t>
            </a:r>
            <a:r>
              <a:rPr lang="en-US" sz="2100" dirty="0">
                <a:solidFill>
                  <a:srgbClr val="000000"/>
                </a:solidFill>
              </a:rPr>
              <a:t> </a:t>
            </a:r>
            <a:r>
              <a:rPr lang="en-US" sz="2100" dirty="0" err="1">
                <a:solidFill>
                  <a:srgbClr val="000000"/>
                </a:solidFill>
              </a:rPr>
              <a:t>edin</a:t>
            </a:r>
            <a:endParaRPr lang="en-IE" sz="2100" dirty="0" err="1">
              <a:solidFill>
                <a:srgbClr val="000000"/>
              </a:solidFill>
            </a:endParaRPr>
          </a:p>
        </p:txBody>
      </p:sp>
      <p:grpSp>
        <p:nvGrpSpPr>
          <p:cNvPr id="13" name="Group 12">
            <a:extLst>
              <a:ext uri="{FF2B5EF4-FFF2-40B4-BE49-F238E27FC236}">
                <a16:creationId xmlns:a16="http://schemas.microsoft.com/office/drawing/2014/main" id="{78D34F4B-3E16-C1C8-4522-F0B28B367D70}"/>
              </a:ext>
            </a:extLst>
          </p:cNvPr>
          <p:cNvGrpSpPr/>
          <p:nvPr/>
        </p:nvGrpSpPr>
        <p:grpSpPr>
          <a:xfrm>
            <a:off x="3076478" y="1775201"/>
            <a:ext cx="1347028" cy="1313666"/>
            <a:chOff x="978879" y="2999701"/>
            <a:chExt cx="2461200" cy="2460124"/>
          </a:xfrm>
        </p:grpSpPr>
        <p:grpSp>
          <p:nvGrpSpPr>
            <p:cNvPr id="14" name="Graphic 2">
              <a:extLst>
                <a:ext uri="{FF2B5EF4-FFF2-40B4-BE49-F238E27FC236}">
                  <a16:creationId xmlns:a16="http://schemas.microsoft.com/office/drawing/2014/main" id="{FED95E0A-0A8E-D084-D3E7-0BE6824C6D51}"/>
                </a:ext>
              </a:extLst>
            </p:cNvPr>
            <p:cNvGrpSpPr/>
            <p:nvPr/>
          </p:nvGrpSpPr>
          <p:grpSpPr>
            <a:xfrm>
              <a:off x="978879" y="2999701"/>
              <a:ext cx="2461200" cy="2460124"/>
              <a:chOff x="690225" y="4499263"/>
              <a:chExt cx="1499146" cy="1498490"/>
            </a:xfrm>
            <a:solidFill>
              <a:schemeClr val="bg1">
                <a:alpha val="27098"/>
              </a:schemeClr>
            </a:solidFill>
          </p:grpSpPr>
          <p:sp>
            <p:nvSpPr>
              <p:cNvPr id="18" name="Freeform 127">
                <a:extLst>
                  <a:ext uri="{FF2B5EF4-FFF2-40B4-BE49-F238E27FC236}">
                    <a16:creationId xmlns:a16="http://schemas.microsoft.com/office/drawing/2014/main" id="{7301D429-916E-C20F-E769-63F72456832D}"/>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19" name="Freeform 128">
                <a:extLst>
                  <a:ext uri="{FF2B5EF4-FFF2-40B4-BE49-F238E27FC236}">
                    <a16:creationId xmlns:a16="http://schemas.microsoft.com/office/drawing/2014/main" id="{8AB8647F-90AD-9E1B-2523-E1B274649190}"/>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5" name="Freeform 124">
              <a:extLst>
                <a:ext uri="{FF2B5EF4-FFF2-40B4-BE49-F238E27FC236}">
                  <a16:creationId xmlns:a16="http://schemas.microsoft.com/office/drawing/2014/main" id="{C8F6B012-4585-279E-29F2-F2F631A3752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6" name="Freeform 125">
              <a:extLst>
                <a:ext uri="{FF2B5EF4-FFF2-40B4-BE49-F238E27FC236}">
                  <a16:creationId xmlns:a16="http://schemas.microsoft.com/office/drawing/2014/main" id="{8E434B46-AC11-C88E-FEBE-82634609C767}"/>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7" name="Freeform 126">
              <a:extLst>
                <a:ext uri="{FF2B5EF4-FFF2-40B4-BE49-F238E27FC236}">
                  <a16:creationId xmlns:a16="http://schemas.microsoft.com/office/drawing/2014/main" id="{58E52250-5A74-256A-025A-873FBA102D0A}"/>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20" name="Group 19">
            <a:extLst>
              <a:ext uri="{FF2B5EF4-FFF2-40B4-BE49-F238E27FC236}">
                <a16:creationId xmlns:a16="http://schemas.microsoft.com/office/drawing/2014/main" id="{49BBF027-B355-4045-C389-B4CE3F452D8C}"/>
              </a:ext>
            </a:extLst>
          </p:cNvPr>
          <p:cNvGrpSpPr/>
          <p:nvPr/>
        </p:nvGrpSpPr>
        <p:grpSpPr>
          <a:xfrm>
            <a:off x="5589704" y="1723630"/>
            <a:ext cx="1347028" cy="1313666"/>
            <a:chOff x="978879" y="2999701"/>
            <a:chExt cx="2461200" cy="2460124"/>
          </a:xfrm>
        </p:grpSpPr>
        <p:grpSp>
          <p:nvGrpSpPr>
            <p:cNvPr id="21" name="Graphic 2">
              <a:extLst>
                <a:ext uri="{FF2B5EF4-FFF2-40B4-BE49-F238E27FC236}">
                  <a16:creationId xmlns:a16="http://schemas.microsoft.com/office/drawing/2014/main" id="{B41A5DED-D1CE-F65A-864B-C5FCF19C96F1}"/>
                </a:ext>
              </a:extLst>
            </p:cNvPr>
            <p:cNvGrpSpPr/>
            <p:nvPr/>
          </p:nvGrpSpPr>
          <p:grpSpPr>
            <a:xfrm>
              <a:off x="978879" y="2999701"/>
              <a:ext cx="2461200" cy="2460124"/>
              <a:chOff x="690225" y="4499263"/>
              <a:chExt cx="1499146" cy="1498490"/>
            </a:xfrm>
            <a:solidFill>
              <a:schemeClr val="bg1">
                <a:alpha val="27098"/>
              </a:schemeClr>
            </a:solidFill>
          </p:grpSpPr>
          <p:sp>
            <p:nvSpPr>
              <p:cNvPr id="25" name="Freeform 127">
                <a:extLst>
                  <a:ext uri="{FF2B5EF4-FFF2-40B4-BE49-F238E27FC236}">
                    <a16:creationId xmlns:a16="http://schemas.microsoft.com/office/drawing/2014/main" id="{98C2C8F3-6595-2408-1D2D-953F6877C881}"/>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26" name="Freeform 128">
                <a:extLst>
                  <a:ext uri="{FF2B5EF4-FFF2-40B4-BE49-F238E27FC236}">
                    <a16:creationId xmlns:a16="http://schemas.microsoft.com/office/drawing/2014/main" id="{1BAF5AF4-7DAA-ADC7-86B7-79648B18FC2D}"/>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22" name="Freeform 124">
              <a:extLst>
                <a:ext uri="{FF2B5EF4-FFF2-40B4-BE49-F238E27FC236}">
                  <a16:creationId xmlns:a16="http://schemas.microsoft.com/office/drawing/2014/main" id="{790B01F4-FBB1-B675-81EA-A2FB6CE1F667}"/>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23" name="Freeform 125">
              <a:extLst>
                <a:ext uri="{FF2B5EF4-FFF2-40B4-BE49-F238E27FC236}">
                  <a16:creationId xmlns:a16="http://schemas.microsoft.com/office/drawing/2014/main" id="{2194A110-99D1-5513-64ED-93396D8441E2}"/>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24" name="Freeform 126">
              <a:extLst>
                <a:ext uri="{FF2B5EF4-FFF2-40B4-BE49-F238E27FC236}">
                  <a16:creationId xmlns:a16="http://schemas.microsoft.com/office/drawing/2014/main" id="{8C404537-16FF-AF86-C5CE-63A0E1C1E80F}"/>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27" name="Group 26">
            <a:extLst>
              <a:ext uri="{FF2B5EF4-FFF2-40B4-BE49-F238E27FC236}">
                <a16:creationId xmlns:a16="http://schemas.microsoft.com/office/drawing/2014/main" id="{BD0CE6F8-362D-0E88-DAAF-D5B8D1C06275}"/>
              </a:ext>
            </a:extLst>
          </p:cNvPr>
          <p:cNvGrpSpPr/>
          <p:nvPr/>
        </p:nvGrpSpPr>
        <p:grpSpPr>
          <a:xfrm>
            <a:off x="571701" y="1759741"/>
            <a:ext cx="1347028" cy="1313666"/>
            <a:chOff x="978879" y="2999701"/>
            <a:chExt cx="2461200" cy="2460124"/>
          </a:xfrm>
        </p:grpSpPr>
        <p:grpSp>
          <p:nvGrpSpPr>
            <p:cNvPr id="28" name="Graphic 2">
              <a:extLst>
                <a:ext uri="{FF2B5EF4-FFF2-40B4-BE49-F238E27FC236}">
                  <a16:creationId xmlns:a16="http://schemas.microsoft.com/office/drawing/2014/main" id="{6BBF6307-AD63-FBEF-C89C-92FF34940A8A}"/>
                </a:ext>
              </a:extLst>
            </p:cNvPr>
            <p:cNvGrpSpPr/>
            <p:nvPr/>
          </p:nvGrpSpPr>
          <p:grpSpPr>
            <a:xfrm>
              <a:off x="978879" y="2999701"/>
              <a:ext cx="2461200" cy="2460124"/>
              <a:chOff x="690225" y="4499263"/>
              <a:chExt cx="1499146" cy="1498490"/>
            </a:xfrm>
            <a:solidFill>
              <a:schemeClr val="bg1">
                <a:alpha val="27098"/>
              </a:schemeClr>
            </a:solidFill>
          </p:grpSpPr>
          <p:sp>
            <p:nvSpPr>
              <p:cNvPr id="32" name="Freeform 127">
                <a:extLst>
                  <a:ext uri="{FF2B5EF4-FFF2-40B4-BE49-F238E27FC236}">
                    <a16:creationId xmlns:a16="http://schemas.microsoft.com/office/drawing/2014/main" id="{3ECE0796-5B6E-11E6-D09F-4BC43E0DB764}"/>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33" name="Freeform 128">
                <a:extLst>
                  <a:ext uri="{FF2B5EF4-FFF2-40B4-BE49-F238E27FC236}">
                    <a16:creationId xmlns:a16="http://schemas.microsoft.com/office/drawing/2014/main" id="{FBB3ED45-040C-BB6C-6BAE-5305AC8136B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29" name="Freeform 124">
              <a:extLst>
                <a:ext uri="{FF2B5EF4-FFF2-40B4-BE49-F238E27FC236}">
                  <a16:creationId xmlns:a16="http://schemas.microsoft.com/office/drawing/2014/main" id="{CFA66BC0-C497-AA25-88B3-FFDCE82A2DB4}"/>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0" name="Freeform 125">
              <a:extLst>
                <a:ext uri="{FF2B5EF4-FFF2-40B4-BE49-F238E27FC236}">
                  <a16:creationId xmlns:a16="http://schemas.microsoft.com/office/drawing/2014/main" id="{5E80B97D-A082-BC4D-C07E-EA63A70DABD3}"/>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1" name="Freeform 126">
              <a:extLst>
                <a:ext uri="{FF2B5EF4-FFF2-40B4-BE49-F238E27FC236}">
                  <a16:creationId xmlns:a16="http://schemas.microsoft.com/office/drawing/2014/main" id="{D0F4FEB9-95DF-99E0-63A1-B054806BEC0F}"/>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34" name="Group 33">
            <a:extLst>
              <a:ext uri="{FF2B5EF4-FFF2-40B4-BE49-F238E27FC236}">
                <a16:creationId xmlns:a16="http://schemas.microsoft.com/office/drawing/2014/main" id="{6340E619-0394-41B8-2F04-EE0919CB3F12}"/>
              </a:ext>
            </a:extLst>
          </p:cNvPr>
          <p:cNvGrpSpPr/>
          <p:nvPr/>
        </p:nvGrpSpPr>
        <p:grpSpPr>
          <a:xfrm>
            <a:off x="8095147" y="1728629"/>
            <a:ext cx="1347028" cy="1313666"/>
            <a:chOff x="978879" y="2999701"/>
            <a:chExt cx="2461200" cy="2460124"/>
          </a:xfrm>
        </p:grpSpPr>
        <p:grpSp>
          <p:nvGrpSpPr>
            <p:cNvPr id="35" name="Graphic 2">
              <a:extLst>
                <a:ext uri="{FF2B5EF4-FFF2-40B4-BE49-F238E27FC236}">
                  <a16:creationId xmlns:a16="http://schemas.microsoft.com/office/drawing/2014/main" id="{AA6EBB99-9067-C519-4E74-76E15007ABA8}"/>
                </a:ext>
              </a:extLst>
            </p:cNvPr>
            <p:cNvGrpSpPr/>
            <p:nvPr/>
          </p:nvGrpSpPr>
          <p:grpSpPr>
            <a:xfrm>
              <a:off x="978879" y="2999701"/>
              <a:ext cx="2461200" cy="2460124"/>
              <a:chOff x="690225" y="4499263"/>
              <a:chExt cx="1499146" cy="1498490"/>
            </a:xfrm>
            <a:solidFill>
              <a:schemeClr val="bg1">
                <a:alpha val="27098"/>
              </a:schemeClr>
            </a:solidFill>
          </p:grpSpPr>
          <p:sp>
            <p:nvSpPr>
              <p:cNvPr id="39" name="Freeform 127">
                <a:extLst>
                  <a:ext uri="{FF2B5EF4-FFF2-40B4-BE49-F238E27FC236}">
                    <a16:creationId xmlns:a16="http://schemas.microsoft.com/office/drawing/2014/main" id="{556A5D6D-3A8D-C324-4792-A7DCD354FD0F}"/>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40" name="Freeform 128">
                <a:extLst>
                  <a:ext uri="{FF2B5EF4-FFF2-40B4-BE49-F238E27FC236}">
                    <a16:creationId xmlns:a16="http://schemas.microsoft.com/office/drawing/2014/main" id="{9CEB7EA4-3C0D-398E-E7D7-12D6CB29E70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36" name="Freeform 124">
              <a:extLst>
                <a:ext uri="{FF2B5EF4-FFF2-40B4-BE49-F238E27FC236}">
                  <a16:creationId xmlns:a16="http://schemas.microsoft.com/office/drawing/2014/main" id="{87AE9A92-202E-D6CF-E314-0F9FC0FA35BA}"/>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7" name="Freeform 125">
              <a:extLst>
                <a:ext uri="{FF2B5EF4-FFF2-40B4-BE49-F238E27FC236}">
                  <a16:creationId xmlns:a16="http://schemas.microsoft.com/office/drawing/2014/main" id="{89060316-A164-2880-7EC6-D6992688D112}"/>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8" name="Freeform 126">
              <a:extLst>
                <a:ext uri="{FF2B5EF4-FFF2-40B4-BE49-F238E27FC236}">
                  <a16:creationId xmlns:a16="http://schemas.microsoft.com/office/drawing/2014/main" id="{CE72E268-B9B6-9899-5E74-6CC9E18394B2}"/>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41" name="Group 40">
            <a:extLst>
              <a:ext uri="{FF2B5EF4-FFF2-40B4-BE49-F238E27FC236}">
                <a16:creationId xmlns:a16="http://schemas.microsoft.com/office/drawing/2014/main" id="{C0093052-3578-119B-FA20-76D9D1E053C6}"/>
              </a:ext>
            </a:extLst>
          </p:cNvPr>
          <p:cNvGrpSpPr/>
          <p:nvPr/>
        </p:nvGrpSpPr>
        <p:grpSpPr>
          <a:xfrm>
            <a:off x="10600590" y="1759741"/>
            <a:ext cx="1347028" cy="1313666"/>
            <a:chOff x="978879" y="2999701"/>
            <a:chExt cx="2461200" cy="2460124"/>
          </a:xfrm>
        </p:grpSpPr>
        <p:grpSp>
          <p:nvGrpSpPr>
            <p:cNvPr id="42" name="Graphic 2">
              <a:extLst>
                <a:ext uri="{FF2B5EF4-FFF2-40B4-BE49-F238E27FC236}">
                  <a16:creationId xmlns:a16="http://schemas.microsoft.com/office/drawing/2014/main" id="{956A9A1D-552E-0B18-11FA-D76885A275DA}"/>
                </a:ext>
              </a:extLst>
            </p:cNvPr>
            <p:cNvGrpSpPr/>
            <p:nvPr/>
          </p:nvGrpSpPr>
          <p:grpSpPr>
            <a:xfrm>
              <a:off x="978879" y="2999701"/>
              <a:ext cx="2461200" cy="2460124"/>
              <a:chOff x="690225" y="4499263"/>
              <a:chExt cx="1499146" cy="1498490"/>
            </a:xfrm>
            <a:solidFill>
              <a:schemeClr val="bg1">
                <a:alpha val="27098"/>
              </a:schemeClr>
            </a:solidFill>
          </p:grpSpPr>
          <p:sp>
            <p:nvSpPr>
              <p:cNvPr id="46" name="Freeform 127">
                <a:extLst>
                  <a:ext uri="{FF2B5EF4-FFF2-40B4-BE49-F238E27FC236}">
                    <a16:creationId xmlns:a16="http://schemas.microsoft.com/office/drawing/2014/main" id="{73131928-CCC5-85F8-5923-E5BC0258DCE1}"/>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47" name="Freeform 128">
                <a:extLst>
                  <a:ext uri="{FF2B5EF4-FFF2-40B4-BE49-F238E27FC236}">
                    <a16:creationId xmlns:a16="http://schemas.microsoft.com/office/drawing/2014/main" id="{AB7F83D0-B249-3224-362A-C607DE19F45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43" name="Freeform 124">
              <a:extLst>
                <a:ext uri="{FF2B5EF4-FFF2-40B4-BE49-F238E27FC236}">
                  <a16:creationId xmlns:a16="http://schemas.microsoft.com/office/drawing/2014/main" id="{CD7D2836-9340-E87B-ADD8-A3733BB2ED5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44" name="Freeform 125">
              <a:extLst>
                <a:ext uri="{FF2B5EF4-FFF2-40B4-BE49-F238E27FC236}">
                  <a16:creationId xmlns:a16="http://schemas.microsoft.com/office/drawing/2014/main" id="{60DF5114-173C-6F52-0310-7E0C9897D693}"/>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45" name="Freeform 126">
              <a:extLst>
                <a:ext uri="{FF2B5EF4-FFF2-40B4-BE49-F238E27FC236}">
                  <a16:creationId xmlns:a16="http://schemas.microsoft.com/office/drawing/2014/main" id="{BB3EC33B-7070-6FBB-4DC0-1347FA90D9A7}"/>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sp>
        <p:nvSpPr>
          <p:cNvPr id="48" name="TextBox 47">
            <a:extLst>
              <a:ext uri="{FF2B5EF4-FFF2-40B4-BE49-F238E27FC236}">
                <a16:creationId xmlns:a16="http://schemas.microsoft.com/office/drawing/2014/main" id="{75F5EF7B-6D61-2894-97B5-D24340A6E9C2}"/>
              </a:ext>
            </a:extLst>
          </p:cNvPr>
          <p:cNvSpPr txBox="1"/>
          <p:nvPr/>
        </p:nvSpPr>
        <p:spPr>
          <a:xfrm>
            <a:off x="9106090" y="6375721"/>
            <a:ext cx="2833160" cy="261610"/>
          </a:xfrm>
          <a:prstGeom prst="rect">
            <a:avLst/>
          </a:prstGeom>
          <a:noFill/>
        </p:spPr>
        <p:txBody>
          <a:bodyPr wrap="square" rtlCol="0">
            <a:spAutoFit/>
          </a:bodyPr>
          <a:lstStyle/>
          <a:p>
            <a:pPr algn="l" rtl="0"/>
            <a:r>
              <a:rPr lang="en-IE" sz="1100">
                <a:solidFill>
                  <a:srgbClr val="000000"/>
                </a:solidFill>
              </a:rPr>
              <a:t>İnsanlar için Gıda – Gezegen – Kâr</a:t>
            </a:r>
          </a:p>
        </p:txBody>
      </p:sp>
      <p:pic>
        <p:nvPicPr>
          <p:cNvPr id="49" name="Picture 48">
            <a:extLst>
              <a:ext uri="{FF2B5EF4-FFF2-40B4-BE49-F238E27FC236}">
                <a16:creationId xmlns:a16="http://schemas.microsoft.com/office/drawing/2014/main" id="{B9530831-346D-BB60-E6BF-DECE0C3A8238}"/>
              </a:ext>
            </a:extLst>
          </p:cNvPr>
          <p:cNvPicPr>
            <a:picLocks noChangeAspect="1"/>
          </p:cNvPicPr>
          <p:nvPr/>
        </p:nvPicPr>
        <p:blipFill>
          <a:blip r:embed="rId2"/>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1838731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lIns="91440" tIns="45720" rIns="91440" bIns="45720" anchor="t">
            <a:normAutofit/>
          </a:bodyPr>
          <a:lstStyle/>
          <a:p>
            <a:r>
              <a:rPr lang="en-US" err="1"/>
              <a:t>Yaratıcılık</a:t>
            </a:r>
            <a:r>
              <a:rPr lang="en-US"/>
              <a:t> </a:t>
            </a:r>
            <a:r>
              <a:rPr lang="en-US" err="1"/>
              <a:t>ve</a:t>
            </a:r>
            <a:r>
              <a:rPr lang="en-US"/>
              <a:t> </a:t>
            </a:r>
          </a:p>
          <a:p>
            <a:r>
              <a:rPr lang="en-US" err="1"/>
              <a:t>Yaratıcı</a:t>
            </a:r>
            <a:r>
              <a:rPr lang="en-US"/>
              <a:t> Bir Fikri </a:t>
            </a:r>
            <a:r>
              <a:rPr lang="en-US" err="1"/>
              <a:t>Somutlaştırma</a:t>
            </a:r>
            <a:endParaRPr lang="en-US" err="1">
              <a:ea typeface="Calibri"/>
              <a:cs typeface="Calibri"/>
            </a:endParaRP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pPr algn="l" rtl="0"/>
            <a:r>
              <a:rPr lang="en-US"/>
              <a:t>01</a:t>
            </a:r>
          </a:p>
        </p:txBody>
      </p:sp>
    </p:spTree>
    <p:extLst>
      <p:ext uri="{BB962C8B-B14F-4D97-AF65-F5344CB8AC3E}">
        <p14:creationId xmlns:p14="http://schemas.microsoft.com/office/powerpoint/2010/main" val="1329186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5D317-DE30-934D-C4AF-DEE6570A59FB}"/>
              </a:ext>
            </a:extLst>
          </p:cNvPr>
          <p:cNvSpPr>
            <a:spLocks noGrp="1"/>
          </p:cNvSpPr>
          <p:nvPr>
            <p:ph type="body" sz="quarter" idx="18"/>
          </p:nvPr>
        </p:nvSpPr>
        <p:spPr>
          <a:xfrm>
            <a:off x="960351" y="1958509"/>
            <a:ext cx="4867011" cy="3025975"/>
          </a:xfrm>
        </p:spPr>
        <p:txBody>
          <a:bodyPr lIns="91440" tIns="45720" rIns="91440" bIns="45720" anchor="t"/>
          <a:lstStyle/>
          <a:p>
            <a:r>
              <a:rPr lang="en-IE"/>
              <a:t>Misyonunuzu belirlediniz </a:t>
            </a:r>
            <a:r>
              <a:rPr lang="en-IE" err="1"/>
              <a:t>ve</a:t>
            </a:r>
            <a:r>
              <a:rPr lang="en-IE"/>
              <a:t> </a:t>
            </a:r>
            <a:r>
              <a:rPr lang="en-IE" err="1"/>
              <a:t>fikrinizi</a:t>
            </a:r>
            <a:r>
              <a:rPr lang="en-IE"/>
              <a:t> </a:t>
            </a:r>
            <a:r>
              <a:rPr lang="en-IE" err="1"/>
              <a:t>somut</a:t>
            </a:r>
            <a:r>
              <a:rPr lang="en-IE"/>
              <a:t> hale </a:t>
            </a:r>
            <a:r>
              <a:rPr lang="en-IE" err="1"/>
              <a:t>getirdiniz</a:t>
            </a:r>
            <a:r>
              <a:rPr lang="en-IE"/>
              <a:t>, </a:t>
            </a:r>
            <a:r>
              <a:rPr lang="en-IE" err="1"/>
              <a:t>artık</a:t>
            </a:r>
            <a:r>
              <a:rPr lang="en-IE"/>
              <a:t> İŞ MODELİNİZİ </a:t>
            </a:r>
            <a:r>
              <a:rPr lang="en-IE" err="1"/>
              <a:t>belirlemelisiniz</a:t>
            </a:r>
            <a:r>
              <a:rPr lang="en-IE"/>
              <a:t>.</a:t>
            </a:r>
          </a:p>
          <a:p>
            <a:r>
              <a:rPr lang="en-IE" err="1">
                <a:ea typeface="+mn-lt"/>
                <a:cs typeface="+mn-lt"/>
              </a:rPr>
              <a:t>İş</a:t>
            </a:r>
            <a:r>
              <a:rPr lang="en-IE">
                <a:ea typeface="+mn-lt"/>
                <a:cs typeface="+mn-lt"/>
              </a:rPr>
              <a:t> </a:t>
            </a:r>
            <a:r>
              <a:rPr lang="en-IE" err="1">
                <a:ea typeface="+mn-lt"/>
                <a:cs typeface="+mn-lt"/>
              </a:rPr>
              <a:t>modeli</a:t>
            </a:r>
            <a:r>
              <a:rPr lang="en-IE">
                <a:ea typeface="+mn-lt"/>
                <a:cs typeface="+mn-lt"/>
              </a:rPr>
              <a:t>; </a:t>
            </a:r>
            <a:r>
              <a:rPr lang="en-IE" err="1">
                <a:ea typeface="+mn-lt"/>
                <a:cs typeface="+mn-lt"/>
              </a:rPr>
              <a:t>işin</a:t>
            </a:r>
            <a:r>
              <a:rPr lang="en-IE">
                <a:ea typeface="+mn-lt"/>
                <a:cs typeface="+mn-lt"/>
              </a:rPr>
              <a:t> </a:t>
            </a:r>
            <a:r>
              <a:rPr lang="en-IE" err="1">
                <a:ea typeface="+mn-lt"/>
                <a:cs typeface="+mn-lt"/>
              </a:rPr>
              <a:t>çeşitli</a:t>
            </a:r>
            <a:r>
              <a:rPr lang="en-IE">
                <a:ea typeface="+mn-lt"/>
                <a:cs typeface="+mn-lt"/>
              </a:rPr>
              <a:t> </a:t>
            </a:r>
            <a:r>
              <a:rPr lang="en-IE" err="1">
                <a:ea typeface="+mn-lt"/>
                <a:cs typeface="+mn-lt"/>
              </a:rPr>
              <a:t>kaynaklarını</a:t>
            </a:r>
            <a:r>
              <a:rPr lang="en-IE">
                <a:ea typeface="+mn-lt"/>
                <a:cs typeface="+mn-lt"/>
              </a:rPr>
              <a:t> </a:t>
            </a:r>
            <a:r>
              <a:rPr lang="en-IE" err="1">
                <a:ea typeface="+mn-lt"/>
                <a:cs typeface="+mn-lt"/>
              </a:rPr>
              <a:t>ve</a:t>
            </a:r>
            <a:r>
              <a:rPr lang="en-IE">
                <a:ea typeface="+mn-lt"/>
                <a:cs typeface="+mn-lt"/>
              </a:rPr>
              <a:t> </a:t>
            </a:r>
            <a:r>
              <a:rPr lang="en-IE" err="1">
                <a:ea typeface="+mn-lt"/>
                <a:cs typeface="+mn-lt"/>
              </a:rPr>
              <a:t>önemli</a:t>
            </a:r>
            <a:r>
              <a:rPr lang="en-IE">
                <a:ea typeface="+mn-lt"/>
                <a:cs typeface="+mn-lt"/>
              </a:rPr>
              <a:t> </a:t>
            </a:r>
            <a:r>
              <a:rPr lang="en-IE" err="1">
                <a:ea typeface="+mn-lt"/>
                <a:cs typeface="+mn-lt"/>
              </a:rPr>
              <a:t>bileşenlerini</a:t>
            </a:r>
            <a:r>
              <a:rPr lang="en-IE">
                <a:ea typeface="+mn-lt"/>
                <a:cs typeface="+mn-lt"/>
              </a:rPr>
              <a:t> </a:t>
            </a:r>
            <a:r>
              <a:rPr lang="en-IE" err="1">
                <a:ea typeface="+mn-lt"/>
                <a:cs typeface="+mn-lt"/>
              </a:rPr>
              <a:t>düzenlemek</a:t>
            </a:r>
            <a:r>
              <a:rPr lang="en-IE">
                <a:ea typeface="+mn-lt"/>
                <a:cs typeface="+mn-lt"/>
              </a:rPr>
              <a:t> </a:t>
            </a:r>
            <a:r>
              <a:rPr lang="en-IE" err="1">
                <a:ea typeface="+mn-lt"/>
                <a:cs typeface="+mn-lt"/>
              </a:rPr>
              <a:t>için</a:t>
            </a:r>
            <a:r>
              <a:rPr lang="en-IE">
                <a:ea typeface="+mn-lt"/>
                <a:cs typeface="+mn-lt"/>
              </a:rPr>
              <a:t> </a:t>
            </a:r>
            <a:r>
              <a:rPr lang="en-IE" err="1">
                <a:ea typeface="+mn-lt"/>
                <a:cs typeface="+mn-lt"/>
              </a:rPr>
              <a:t>kullanılan</a:t>
            </a:r>
            <a:r>
              <a:rPr lang="en-IE">
                <a:ea typeface="+mn-lt"/>
                <a:cs typeface="+mn-lt"/>
              </a:rPr>
              <a:t>, </a:t>
            </a:r>
            <a:r>
              <a:rPr lang="en-IE" err="1">
                <a:ea typeface="+mn-lt"/>
                <a:cs typeface="+mn-lt"/>
              </a:rPr>
              <a:t>planlama</a:t>
            </a:r>
            <a:r>
              <a:rPr lang="en-IE">
                <a:ea typeface="+mn-lt"/>
                <a:cs typeface="+mn-lt"/>
              </a:rPr>
              <a:t> </a:t>
            </a:r>
            <a:r>
              <a:rPr lang="en-IE" err="1">
                <a:ea typeface="+mn-lt"/>
                <a:cs typeface="+mn-lt"/>
              </a:rPr>
              <a:t>sürecini</a:t>
            </a:r>
            <a:r>
              <a:rPr lang="en-IE">
                <a:ea typeface="+mn-lt"/>
                <a:cs typeface="+mn-lt"/>
              </a:rPr>
              <a:t> </a:t>
            </a:r>
            <a:r>
              <a:rPr lang="en-IE" err="1">
                <a:ea typeface="+mn-lt"/>
                <a:cs typeface="+mn-lt"/>
              </a:rPr>
              <a:t>içeren</a:t>
            </a:r>
            <a:r>
              <a:rPr lang="en-IE">
                <a:ea typeface="+mn-lt"/>
                <a:cs typeface="+mn-lt"/>
              </a:rPr>
              <a:t> </a:t>
            </a:r>
            <a:r>
              <a:rPr lang="en-IE" err="1">
                <a:ea typeface="+mn-lt"/>
                <a:cs typeface="+mn-lt"/>
              </a:rPr>
              <a:t>bir</a:t>
            </a:r>
            <a:r>
              <a:rPr lang="en-IE">
                <a:ea typeface="+mn-lt"/>
                <a:cs typeface="+mn-lt"/>
              </a:rPr>
              <a:t> </a:t>
            </a:r>
            <a:r>
              <a:rPr lang="en-IE" err="1">
                <a:ea typeface="+mn-lt"/>
                <a:cs typeface="+mn-lt"/>
              </a:rPr>
              <a:t>araçtır</a:t>
            </a:r>
            <a:r>
              <a:rPr lang="en-IE">
                <a:ea typeface="+mn-lt"/>
                <a:cs typeface="+mn-lt"/>
              </a:rPr>
              <a:t>.</a:t>
            </a:r>
            <a:endParaRPr lang="en-IE" err="1"/>
          </a:p>
        </p:txBody>
      </p:sp>
      <p:sp>
        <p:nvSpPr>
          <p:cNvPr id="3" name="Text Placeholder 2">
            <a:extLst>
              <a:ext uri="{FF2B5EF4-FFF2-40B4-BE49-F238E27FC236}">
                <a16:creationId xmlns:a16="http://schemas.microsoft.com/office/drawing/2014/main" id="{A93F0FED-1119-C4E2-78BA-DE1A9E3BD216}"/>
              </a:ext>
            </a:extLst>
          </p:cNvPr>
          <p:cNvSpPr>
            <a:spLocks noGrp="1"/>
          </p:cNvSpPr>
          <p:nvPr>
            <p:ph type="body" sz="quarter" idx="16"/>
          </p:nvPr>
        </p:nvSpPr>
        <p:spPr/>
        <p:txBody>
          <a:bodyPr/>
          <a:lstStyle/>
          <a:p>
            <a:pPr algn="l" rtl="0"/>
            <a:r>
              <a:rPr lang="en-IE" b="1"/>
              <a:t>Bir İş Modeli…</a:t>
            </a:r>
          </a:p>
        </p:txBody>
      </p:sp>
      <p:pic>
        <p:nvPicPr>
          <p:cNvPr id="6" name="Picture Placeholder 5">
            <a:extLst>
              <a:ext uri="{FF2B5EF4-FFF2-40B4-BE49-F238E27FC236}">
                <a16:creationId xmlns:a16="http://schemas.microsoft.com/office/drawing/2014/main" id="{2A75BF47-14A1-84B0-9A20-B644D2D7EC45}"/>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p:blipFill>
        <p:spPr/>
      </p:pic>
      <p:pic>
        <p:nvPicPr>
          <p:cNvPr id="7" name="Picture 6">
            <a:extLst>
              <a:ext uri="{FF2B5EF4-FFF2-40B4-BE49-F238E27FC236}">
                <a16:creationId xmlns:a16="http://schemas.microsoft.com/office/drawing/2014/main" id="{D4E81D0D-7252-70F2-1AFC-F8A9A955F321}"/>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336242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4E822-700A-EC59-E0EC-AD3125CB02E0}"/>
              </a:ext>
            </a:extLst>
          </p:cNvPr>
          <p:cNvSpPr>
            <a:spLocks noGrp="1"/>
          </p:cNvSpPr>
          <p:nvPr>
            <p:ph type="body" sz="quarter" idx="18"/>
          </p:nvPr>
        </p:nvSpPr>
        <p:spPr>
          <a:xfrm>
            <a:off x="898358" y="1627969"/>
            <a:ext cx="5404288" cy="3025975"/>
          </a:xfrm>
        </p:spPr>
        <p:txBody>
          <a:bodyPr lIns="91440" tIns="45720" rIns="91440" bIns="45720" anchor="t"/>
          <a:lstStyle/>
          <a:p>
            <a:r>
              <a:rPr lang="en-US" dirty="0"/>
              <a:t>Bir </a:t>
            </a:r>
            <a:r>
              <a:rPr lang="en-US" dirty="0" err="1"/>
              <a:t>İş</a:t>
            </a:r>
            <a:r>
              <a:rPr lang="en-US" dirty="0"/>
              <a:t> </a:t>
            </a:r>
            <a:r>
              <a:rPr lang="en-US" dirty="0" err="1"/>
              <a:t>Modeli</a:t>
            </a:r>
            <a:r>
              <a:rPr lang="en-US" dirty="0"/>
              <a:t>, </a:t>
            </a:r>
            <a:r>
              <a:rPr lang="en-US" dirty="0" err="1"/>
              <a:t>gıda</a:t>
            </a:r>
            <a:r>
              <a:rPr lang="en-US" dirty="0"/>
              <a:t> </a:t>
            </a:r>
            <a:r>
              <a:rPr lang="en-US" dirty="0" err="1"/>
              <a:t>kuruluşunuzun</a:t>
            </a:r>
            <a:r>
              <a:rPr lang="en-US" dirty="0"/>
              <a:t> her </a:t>
            </a:r>
            <a:r>
              <a:rPr lang="en-US" dirty="0" err="1"/>
              <a:t>alanda</a:t>
            </a:r>
            <a:r>
              <a:rPr lang="en-US" dirty="0"/>
              <a:t> </a:t>
            </a:r>
            <a:r>
              <a:rPr lang="en-US" dirty="0" err="1"/>
              <a:t>nasıl</a:t>
            </a:r>
            <a:r>
              <a:rPr lang="en-US" dirty="0"/>
              <a:t> DEĞER YARATTIĞINI, SUNDUĞUNU VE ELDE ETTİĞİNİ </a:t>
            </a:r>
            <a:r>
              <a:rPr lang="en-US" dirty="0" err="1"/>
              <a:t>açıklar</a:t>
            </a:r>
            <a:r>
              <a:rPr lang="en-US" dirty="0"/>
              <a:t>.</a:t>
            </a:r>
          </a:p>
          <a:p>
            <a:pPr algn="l" rtl="0"/>
            <a:r>
              <a:rPr lang="en-US" dirty="0"/>
              <a:t>Bir </a:t>
            </a:r>
            <a:r>
              <a:rPr lang="en-US" dirty="0" err="1"/>
              <a:t>girişimci</a:t>
            </a:r>
            <a:r>
              <a:rPr lang="en-US" dirty="0"/>
              <a:t> </a:t>
            </a:r>
            <a:r>
              <a:rPr lang="en-US" dirty="0" err="1"/>
              <a:t>olarak</a:t>
            </a:r>
            <a:r>
              <a:rPr lang="en-US" dirty="0"/>
              <a:t>, </a:t>
            </a:r>
            <a:r>
              <a:rPr lang="en-US" dirty="0" err="1"/>
              <a:t>İş</a:t>
            </a:r>
            <a:r>
              <a:rPr lang="en-US" dirty="0"/>
              <a:t> </a:t>
            </a:r>
            <a:r>
              <a:rPr lang="en-US" dirty="0" err="1"/>
              <a:t>Modelinizin</a:t>
            </a:r>
            <a:r>
              <a:rPr lang="en-US" dirty="0"/>
              <a:t> </a:t>
            </a:r>
            <a:r>
              <a:rPr lang="en-US" dirty="0" err="1"/>
              <a:t>müşterilerin</a:t>
            </a:r>
            <a:r>
              <a:rPr lang="en-US" dirty="0"/>
              <a:t> </a:t>
            </a:r>
            <a:r>
              <a:rPr lang="en-US" dirty="0" err="1"/>
              <a:t>ihtiyaç</a:t>
            </a:r>
            <a:r>
              <a:rPr lang="en-US" dirty="0"/>
              <a:t> </a:t>
            </a:r>
            <a:r>
              <a:rPr lang="en-US" dirty="0" err="1"/>
              <a:t>ve</a:t>
            </a:r>
            <a:r>
              <a:rPr lang="en-US" dirty="0"/>
              <a:t> </a:t>
            </a:r>
            <a:r>
              <a:rPr lang="en-US" dirty="0" err="1"/>
              <a:t>taleplerini</a:t>
            </a:r>
            <a:r>
              <a:rPr lang="en-US" dirty="0"/>
              <a:t> </a:t>
            </a:r>
            <a:r>
              <a:rPr lang="en-US" dirty="0" err="1"/>
              <a:t>karşılamak</a:t>
            </a:r>
            <a:r>
              <a:rPr lang="en-US" dirty="0"/>
              <a:t> </a:t>
            </a:r>
            <a:r>
              <a:rPr lang="en-US" dirty="0" err="1"/>
              <a:t>ve</a:t>
            </a:r>
            <a:r>
              <a:rPr lang="en-US" dirty="0"/>
              <a:t> </a:t>
            </a:r>
            <a:r>
              <a:rPr lang="en-US" dirty="0" err="1"/>
              <a:t>olaylara</a:t>
            </a:r>
            <a:r>
              <a:rPr lang="en-US" dirty="0"/>
              <a:t> (</a:t>
            </a:r>
            <a:r>
              <a:rPr lang="en-US" dirty="0" err="1"/>
              <a:t>örn</a:t>
            </a:r>
            <a:r>
              <a:rPr lang="en-US" dirty="0"/>
              <a:t>. Covid-19) </a:t>
            </a:r>
            <a:r>
              <a:rPr lang="en-US" dirty="0" err="1"/>
              <a:t>tepki</a:t>
            </a:r>
            <a:r>
              <a:rPr lang="en-US" dirty="0"/>
              <a:t> </a:t>
            </a:r>
            <a:r>
              <a:rPr lang="en-US" dirty="0" err="1"/>
              <a:t>vermek</a:t>
            </a:r>
            <a:r>
              <a:rPr lang="en-US" dirty="0"/>
              <a:t> </a:t>
            </a:r>
            <a:r>
              <a:rPr lang="en-US" dirty="0" err="1"/>
              <a:t>için</a:t>
            </a:r>
            <a:r>
              <a:rPr lang="en-US" dirty="0"/>
              <a:t> </a:t>
            </a:r>
            <a:r>
              <a:rPr lang="en-US" dirty="0" err="1"/>
              <a:t>düzenli</a:t>
            </a:r>
            <a:r>
              <a:rPr lang="en-US" dirty="0"/>
              <a:t> </a:t>
            </a:r>
            <a:r>
              <a:rPr lang="en-US" dirty="0" err="1"/>
              <a:t>olarak</a:t>
            </a:r>
            <a:r>
              <a:rPr lang="en-US" dirty="0"/>
              <a:t> </a:t>
            </a:r>
            <a:r>
              <a:rPr lang="en-US" dirty="0" err="1"/>
              <a:t>değişmesini</a:t>
            </a:r>
            <a:r>
              <a:rPr lang="en-US" dirty="0"/>
              <a:t> </a:t>
            </a:r>
            <a:r>
              <a:rPr lang="en-US" dirty="0" err="1"/>
              <a:t>ve</a:t>
            </a:r>
            <a:r>
              <a:rPr lang="en-US" dirty="0"/>
              <a:t> </a:t>
            </a:r>
            <a:r>
              <a:rPr lang="en-US" dirty="0" err="1"/>
              <a:t>uyum</a:t>
            </a:r>
            <a:r>
              <a:rPr lang="en-US" dirty="0"/>
              <a:t> </a:t>
            </a:r>
            <a:r>
              <a:rPr lang="en-US" dirty="0" err="1"/>
              <a:t>sağlamasını</a:t>
            </a:r>
            <a:r>
              <a:rPr lang="en-US" dirty="0"/>
              <a:t> </a:t>
            </a:r>
            <a:r>
              <a:rPr lang="en-US" dirty="0" err="1"/>
              <a:t>beklemelisiniz</a:t>
            </a:r>
            <a:r>
              <a:rPr lang="en-US" dirty="0"/>
              <a:t>.</a:t>
            </a:r>
            <a:endParaRPr lang="en-US" dirty="0">
              <a:ea typeface="Calibri"/>
              <a:cs typeface="Calibri"/>
            </a:endParaRPr>
          </a:p>
          <a:p>
            <a:pPr algn="l" rtl="0"/>
            <a:r>
              <a:rPr lang="en-US" b="1" dirty="0" err="1"/>
              <a:t>İş</a:t>
            </a:r>
            <a:r>
              <a:rPr lang="en-US" b="1" dirty="0"/>
              <a:t> </a:t>
            </a:r>
            <a:r>
              <a:rPr lang="en-US" b="1" dirty="0" err="1"/>
              <a:t>Modeliniz</a:t>
            </a:r>
            <a:r>
              <a:rPr lang="en-US" b="1" dirty="0"/>
              <a:t> </a:t>
            </a:r>
            <a:r>
              <a:rPr lang="en-US" b="1" dirty="0" err="1"/>
              <a:t>özünde</a:t>
            </a:r>
            <a:r>
              <a:rPr lang="en-US" b="1" dirty="0"/>
              <a:t> </a:t>
            </a:r>
            <a:r>
              <a:rPr lang="en-US" b="1" dirty="0" err="1"/>
              <a:t>işletmenizin</a:t>
            </a:r>
            <a:r>
              <a:rPr lang="en-US" b="1" dirty="0"/>
              <a:t> </a:t>
            </a:r>
            <a:r>
              <a:rPr lang="en-US" b="1" dirty="0" err="1"/>
              <a:t>vizyonudur</a:t>
            </a:r>
            <a:r>
              <a:rPr lang="en-US" b="1" dirty="0"/>
              <a:t>.</a:t>
            </a:r>
            <a:endParaRPr lang="en-US" b="1" dirty="0">
              <a:ea typeface="Calibri"/>
              <a:cs typeface="Calibri"/>
            </a:endParaRPr>
          </a:p>
          <a:p>
            <a:pPr algn="l" rtl="0"/>
            <a:endParaRPr lang="en-IE"/>
          </a:p>
        </p:txBody>
      </p:sp>
      <p:sp>
        <p:nvSpPr>
          <p:cNvPr id="3" name="Text Placeholder 2">
            <a:extLst>
              <a:ext uri="{FF2B5EF4-FFF2-40B4-BE49-F238E27FC236}">
                <a16:creationId xmlns:a16="http://schemas.microsoft.com/office/drawing/2014/main" id="{47D7E29B-D0CD-AD96-DAF8-C85381F071D3}"/>
              </a:ext>
            </a:extLst>
          </p:cNvPr>
          <p:cNvSpPr>
            <a:spLocks noGrp="1"/>
          </p:cNvSpPr>
          <p:nvPr>
            <p:ph type="body" sz="quarter" idx="16"/>
          </p:nvPr>
        </p:nvSpPr>
        <p:spPr/>
        <p:txBody>
          <a:bodyPr/>
          <a:lstStyle/>
          <a:p>
            <a:pPr algn="l" rtl="0"/>
            <a:r>
              <a:rPr lang="en-IE" b="1"/>
              <a:t>Bir İş Modeli…</a:t>
            </a:r>
          </a:p>
        </p:txBody>
      </p:sp>
      <p:pic>
        <p:nvPicPr>
          <p:cNvPr id="5" name="Picture Placeholder 9" descr="Child wearing pilot helmet">
            <a:extLst>
              <a:ext uri="{FF2B5EF4-FFF2-40B4-BE49-F238E27FC236}">
                <a16:creationId xmlns:a16="http://schemas.microsoft.com/office/drawing/2014/main" id="{D5FE838C-6AE7-E112-4BBA-1031CC19E8A1}"/>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a:xfrm>
            <a:off x="6545263" y="1452563"/>
            <a:ext cx="5646737" cy="4656137"/>
          </a:xfrm>
        </p:spPr>
      </p:pic>
      <p:pic>
        <p:nvPicPr>
          <p:cNvPr id="6" name="Picture 5">
            <a:extLst>
              <a:ext uri="{FF2B5EF4-FFF2-40B4-BE49-F238E27FC236}">
                <a16:creationId xmlns:a16="http://schemas.microsoft.com/office/drawing/2014/main" id="{227740FD-F2D5-5C53-336E-3CDECD2CDC50}"/>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161244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24B2E7-3B57-4B63-FD21-956BAF891E1E}"/>
              </a:ext>
            </a:extLst>
          </p:cNvPr>
          <p:cNvSpPr>
            <a:spLocks noGrp="1"/>
          </p:cNvSpPr>
          <p:nvPr>
            <p:ph type="body" sz="quarter" idx="18"/>
          </p:nvPr>
        </p:nvSpPr>
        <p:spPr>
          <a:xfrm>
            <a:off x="951049" y="1804868"/>
            <a:ext cx="8209031" cy="3440624"/>
          </a:xfrm>
        </p:spPr>
        <p:txBody>
          <a:bodyPr lIns="91440" tIns="45720" rIns="91440" bIns="45720" anchor="t"/>
          <a:lstStyle/>
          <a:p>
            <a:r>
              <a:rPr lang="en-US"/>
              <a:t>Bir </a:t>
            </a:r>
            <a:r>
              <a:rPr lang="en-US" err="1"/>
              <a:t>iş</a:t>
            </a:r>
            <a:r>
              <a:rPr lang="en-US"/>
              <a:t> </a:t>
            </a:r>
            <a:r>
              <a:rPr lang="en-US" err="1"/>
              <a:t>modeli</a:t>
            </a:r>
            <a:r>
              <a:rPr lang="en-US"/>
              <a:t> </a:t>
            </a:r>
            <a:r>
              <a:rPr lang="en-US" err="1"/>
              <a:t>kanvası</a:t>
            </a:r>
            <a:r>
              <a:rPr lang="en-US"/>
              <a:t> (İMK), </a:t>
            </a:r>
            <a:r>
              <a:rPr lang="en-US" err="1"/>
              <a:t>işletme</a:t>
            </a:r>
            <a:r>
              <a:rPr lang="en-US"/>
              <a:t> </a:t>
            </a:r>
            <a:r>
              <a:rPr lang="en-US" err="1"/>
              <a:t>sahiplerine</a:t>
            </a:r>
            <a:r>
              <a:rPr lang="en-US"/>
              <a:t> </a:t>
            </a:r>
            <a:r>
              <a:rPr lang="en-US" err="1"/>
              <a:t>iş</a:t>
            </a:r>
            <a:r>
              <a:rPr lang="en-US"/>
              <a:t> </a:t>
            </a:r>
            <a:r>
              <a:rPr lang="en-US" err="1"/>
              <a:t>modelleri</a:t>
            </a:r>
            <a:r>
              <a:rPr lang="en-US"/>
              <a:t> </a:t>
            </a:r>
            <a:r>
              <a:rPr lang="en-US" err="1"/>
              <a:t>oluşturmaları</a:t>
            </a:r>
            <a:r>
              <a:rPr lang="en-US"/>
              <a:t> </a:t>
            </a:r>
            <a:r>
              <a:rPr lang="en-US" err="1"/>
              <a:t>için</a:t>
            </a:r>
            <a:r>
              <a:rPr lang="en-US"/>
              <a:t> </a:t>
            </a:r>
            <a:r>
              <a:rPr lang="en-US" err="1"/>
              <a:t>kılavuz</a:t>
            </a:r>
            <a:r>
              <a:rPr lang="en-US"/>
              <a:t> </a:t>
            </a:r>
            <a:r>
              <a:rPr lang="en-US" err="1"/>
              <a:t>görevi</a:t>
            </a:r>
            <a:r>
              <a:rPr lang="en-US"/>
              <a:t> </a:t>
            </a:r>
            <a:r>
              <a:rPr lang="en-US" err="1"/>
              <a:t>gören</a:t>
            </a:r>
            <a:r>
              <a:rPr lang="en-US"/>
              <a:t> </a:t>
            </a:r>
            <a:r>
              <a:rPr lang="en-US" err="1"/>
              <a:t>bir</a:t>
            </a:r>
            <a:r>
              <a:rPr lang="en-US"/>
              <a:t> </a:t>
            </a:r>
            <a:r>
              <a:rPr lang="en-US" err="1"/>
              <a:t>işletme</a:t>
            </a:r>
            <a:r>
              <a:rPr lang="en-US"/>
              <a:t> </a:t>
            </a:r>
            <a:r>
              <a:rPr lang="en-US" err="1"/>
              <a:t>ve</a:t>
            </a:r>
            <a:r>
              <a:rPr lang="en-US"/>
              <a:t> </a:t>
            </a:r>
            <a:r>
              <a:rPr lang="en-US" err="1"/>
              <a:t>pazarlama</a:t>
            </a:r>
            <a:r>
              <a:rPr lang="en-US"/>
              <a:t> </a:t>
            </a:r>
            <a:r>
              <a:rPr lang="en-US" err="1"/>
              <a:t>aracıdır</a:t>
            </a:r>
            <a:r>
              <a:rPr lang="en-US"/>
              <a:t>. Basit bir format olduğu için, işletme sahiplerinin tüm temel iş öğelerinin nasıl bir araya geldiğini görmelerine yardımcı olur.</a:t>
            </a:r>
          </a:p>
          <a:p>
            <a:pPr algn="l" rtl="0"/>
            <a:r>
              <a:rPr lang="en-US"/>
              <a:t>İş modeli kanvası şablonu, işletme sahiplerinin işlerini aynı anda müşteriler, para ve kaynaklarla nasıl dolduracaklarını düşünmelerine yardımcı olacak şekilde yapılandırılmıştır. Hedef kitlenizin ne istediğini, ürünlerinizi ve/veya hizmetlerinizi nasıl satmayı planladığınızı anlamanıza ve hatta her ay ne kadar gelir elde etmeyi beklediğinizi tahmin etmenize yardımcı olabilir.</a:t>
            </a:r>
          </a:p>
          <a:p>
            <a:pPr algn="l" rtl="0"/>
            <a:endParaRPr lang="en-IE"/>
          </a:p>
        </p:txBody>
      </p:sp>
      <p:sp>
        <p:nvSpPr>
          <p:cNvPr id="3" name="Text Placeholder 2">
            <a:extLst>
              <a:ext uri="{FF2B5EF4-FFF2-40B4-BE49-F238E27FC236}">
                <a16:creationId xmlns:a16="http://schemas.microsoft.com/office/drawing/2014/main" id="{80272C86-959E-107F-38EE-009A434AE040}"/>
              </a:ext>
            </a:extLst>
          </p:cNvPr>
          <p:cNvSpPr>
            <a:spLocks noGrp="1"/>
          </p:cNvSpPr>
          <p:nvPr>
            <p:ph type="body" sz="quarter" idx="16"/>
          </p:nvPr>
        </p:nvSpPr>
        <p:spPr/>
        <p:txBody>
          <a:bodyPr/>
          <a:lstStyle/>
          <a:p>
            <a:pPr algn="l" rtl="0"/>
            <a:r>
              <a:rPr lang="en-IE" b="1"/>
              <a:t>Bir İş Modeli Kanvası size nasıl yardımcı olabilir...</a:t>
            </a:r>
          </a:p>
          <a:p>
            <a:pPr algn="l" rtl="0"/>
            <a:endParaRPr lang="en-IE" b="1"/>
          </a:p>
        </p:txBody>
      </p:sp>
      <p:grpSp>
        <p:nvGrpSpPr>
          <p:cNvPr id="4" name="Graphic 3">
            <a:extLst>
              <a:ext uri="{FF2B5EF4-FFF2-40B4-BE49-F238E27FC236}">
                <a16:creationId xmlns:a16="http://schemas.microsoft.com/office/drawing/2014/main" id="{D8937E15-D0DA-0983-785C-9E63CFB6015C}"/>
              </a:ext>
            </a:extLst>
          </p:cNvPr>
          <p:cNvGrpSpPr/>
          <p:nvPr/>
        </p:nvGrpSpPr>
        <p:grpSpPr>
          <a:xfrm>
            <a:off x="9332355" y="2706878"/>
            <a:ext cx="2307768" cy="2339193"/>
            <a:chOff x="8424689" y="1951807"/>
            <a:chExt cx="1086136" cy="1105415"/>
          </a:xfrm>
          <a:solidFill>
            <a:srgbClr val="000000"/>
          </a:solidFill>
        </p:grpSpPr>
        <p:grpSp>
          <p:nvGrpSpPr>
            <p:cNvPr id="5" name="Graphic 3">
              <a:extLst>
                <a:ext uri="{FF2B5EF4-FFF2-40B4-BE49-F238E27FC236}">
                  <a16:creationId xmlns:a16="http://schemas.microsoft.com/office/drawing/2014/main" id="{5789456F-23D7-6270-8801-198ED467D0BE}"/>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84C44363-3A48-C729-F312-FAEA556CF0A0}"/>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pPr algn="l" rtl="0"/>
                <a:endParaRPr lang="en-US"/>
              </a:p>
            </p:txBody>
          </p:sp>
          <p:sp>
            <p:nvSpPr>
              <p:cNvPr id="13" name="Freeform 1421">
                <a:extLst>
                  <a:ext uri="{FF2B5EF4-FFF2-40B4-BE49-F238E27FC236}">
                    <a16:creationId xmlns:a16="http://schemas.microsoft.com/office/drawing/2014/main" id="{D1D3D114-1600-37EB-2D3D-1F051729CB5E}"/>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pPr algn="l" rtl="0"/>
                <a:endParaRPr lang="en-US"/>
              </a:p>
            </p:txBody>
          </p:sp>
          <p:sp>
            <p:nvSpPr>
              <p:cNvPr id="14" name="Freeform 1422">
                <a:extLst>
                  <a:ext uri="{FF2B5EF4-FFF2-40B4-BE49-F238E27FC236}">
                    <a16:creationId xmlns:a16="http://schemas.microsoft.com/office/drawing/2014/main" id="{8517A438-1F31-276F-B6C6-05060911306C}"/>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pPr algn="l" rtl="0"/>
                <a:endParaRPr lang="en-US"/>
              </a:p>
            </p:txBody>
          </p:sp>
          <p:sp>
            <p:nvSpPr>
              <p:cNvPr id="15" name="Freeform 1423">
                <a:extLst>
                  <a:ext uri="{FF2B5EF4-FFF2-40B4-BE49-F238E27FC236}">
                    <a16:creationId xmlns:a16="http://schemas.microsoft.com/office/drawing/2014/main" id="{C5844BB9-7CF4-7DAB-F56B-2179E5A8120A}"/>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pPr algn="l" rtl="0"/>
                <a:endParaRPr lang="en-US"/>
              </a:p>
            </p:txBody>
          </p:sp>
          <p:sp>
            <p:nvSpPr>
              <p:cNvPr id="16" name="Freeform 1424">
                <a:extLst>
                  <a:ext uri="{FF2B5EF4-FFF2-40B4-BE49-F238E27FC236}">
                    <a16:creationId xmlns:a16="http://schemas.microsoft.com/office/drawing/2014/main" id="{8AD727D0-844A-0AAE-0CC0-D1B48C74F90D}"/>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17" name="Freeform 1425">
                <a:extLst>
                  <a:ext uri="{FF2B5EF4-FFF2-40B4-BE49-F238E27FC236}">
                    <a16:creationId xmlns:a16="http://schemas.microsoft.com/office/drawing/2014/main" id="{A6780B86-01D7-EC2B-DC13-C3A88523D181}"/>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pPr algn="l" rtl="0"/>
                <a:endParaRPr lang="en-US"/>
              </a:p>
            </p:txBody>
          </p:sp>
          <p:sp>
            <p:nvSpPr>
              <p:cNvPr id="18" name="Freeform 1426">
                <a:extLst>
                  <a:ext uri="{FF2B5EF4-FFF2-40B4-BE49-F238E27FC236}">
                    <a16:creationId xmlns:a16="http://schemas.microsoft.com/office/drawing/2014/main" id="{C38C454C-2AD3-557F-2A71-198919F3D16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pPr algn="l" rtl="0"/>
                <a:endParaRPr lang="en-US"/>
              </a:p>
            </p:txBody>
          </p:sp>
          <p:sp>
            <p:nvSpPr>
              <p:cNvPr id="19" name="Freeform 1427">
                <a:extLst>
                  <a:ext uri="{FF2B5EF4-FFF2-40B4-BE49-F238E27FC236}">
                    <a16:creationId xmlns:a16="http://schemas.microsoft.com/office/drawing/2014/main" id="{8F37A2A6-794B-6330-FD55-874CBCEE9AE4}"/>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20" name="Freeform 1428">
                <a:extLst>
                  <a:ext uri="{FF2B5EF4-FFF2-40B4-BE49-F238E27FC236}">
                    <a16:creationId xmlns:a16="http://schemas.microsoft.com/office/drawing/2014/main" id="{E8AC1AB4-4B1D-B69A-9766-59FB8E5B2659}"/>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21" name="Freeform 1429">
                <a:extLst>
                  <a:ext uri="{FF2B5EF4-FFF2-40B4-BE49-F238E27FC236}">
                    <a16:creationId xmlns:a16="http://schemas.microsoft.com/office/drawing/2014/main" id="{FBD5FE22-E214-6DF5-D35B-641D8BC750FB}"/>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pPr algn="l" rtl="0"/>
                <a:endParaRPr lang="en-US"/>
              </a:p>
            </p:txBody>
          </p:sp>
          <p:sp>
            <p:nvSpPr>
              <p:cNvPr id="22" name="Freeform 1430">
                <a:extLst>
                  <a:ext uri="{FF2B5EF4-FFF2-40B4-BE49-F238E27FC236}">
                    <a16:creationId xmlns:a16="http://schemas.microsoft.com/office/drawing/2014/main" id="{34976FDB-B3ED-A078-EBD5-6F3C7F4A899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23" name="Freeform 1431">
                <a:extLst>
                  <a:ext uri="{FF2B5EF4-FFF2-40B4-BE49-F238E27FC236}">
                    <a16:creationId xmlns:a16="http://schemas.microsoft.com/office/drawing/2014/main" id="{18F323B0-528E-7C70-E1F5-F2B5CCE744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pPr algn="l" rtl="0"/>
                <a:endParaRPr lang="en-US"/>
              </a:p>
            </p:txBody>
          </p:sp>
          <p:sp>
            <p:nvSpPr>
              <p:cNvPr id="24" name="Freeform 1432">
                <a:extLst>
                  <a:ext uri="{FF2B5EF4-FFF2-40B4-BE49-F238E27FC236}">
                    <a16:creationId xmlns:a16="http://schemas.microsoft.com/office/drawing/2014/main" id="{559FE7E8-D8C7-93BE-3417-9C59CD102265}"/>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pPr algn="l" rtl="0"/>
                <a:endParaRPr lang="en-US"/>
              </a:p>
            </p:txBody>
          </p:sp>
          <p:sp>
            <p:nvSpPr>
              <p:cNvPr id="25" name="Freeform 1433">
                <a:extLst>
                  <a:ext uri="{FF2B5EF4-FFF2-40B4-BE49-F238E27FC236}">
                    <a16:creationId xmlns:a16="http://schemas.microsoft.com/office/drawing/2014/main" id="{C36D27AE-1DF4-97AF-1228-5A630329528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pPr algn="l" rtl="0"/>
                <a:endParaRPr lang="en-US"/>
              </a:p>
            </p:txBody>
          </p:sp>
          <p:sp>
            <p:nvSpPr>
              <p:cNvPr id="26" name="Freeform 1434">
                <a:extLst>
                  <a:ext uri="{FF2B5EF4-FFF2-40B4-BE49-F238E27FC236}">
                    <a16:creationId xmlns:a16="http://schemas.microsoft.com/office/drawing/2014/main" id="{C96EDAD2-9F51-66C6-A870-F3A921C76385}"/>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pPr algn="l" rtl="0"/>
                <a:endParaRPr lang="en-US"/>
              </a:p>
            </p:txBody>
          </p:sp>
          <p:sp>
            <p:nvSpPr>
              <p:cNvPr id="27" name="Freeform 1435">
                <a:extLst>
                  <a:ext uri="{FF2B5EF4-FFF2-40B4-BE49-F238E27FC236}">
                    <a16:creationId xmlns:a16="http://schemas.microsoft.com/office/drawing/2014/main" id="{2B9BD8DA-76E0-C4D2-95CF-6444C7D26D36}"/>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28" name="Freeform 1436">
                <a:extLst>
                  <a:ext uri="{FF2B5EF4-FFF2-40B4-BE49-F238E27FC236}">
                    <a16:creationId xmlns:a16="http://schemas.microsoft.com/office/drawing/2014/main" id="{FE9BD9B8-3236-F279-B6BB-E7524825673E}"/>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pPr algn="l" rtl="0"/>
                <a:endParaRPr lang="en-US"/>
              </a:p>
            </p:txBody>
          </p:sp>
          <p:sp>
            <p:nvSpPr>
              <p:cNvPr id="29" name="Freeform 1437">
                <a:extLst>
                  <a:ext uri="{FF2B5EF4-FFF2-40B4-BE49-F238E27FC236}">
                    <a16:creationId xmlns:a16="http://schemas.microsoft.com/office/drawing/2014/main" id="{5649F5D5-EBA5-63BC-9FC3-03C7BE965B7A}"/>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pPr algn="l" rtl="0"/>
                <a:endParaRPr lang="en-US"/>
              </a:p>
            </p:txBody>
          </p:sp>
          <p:sp>
            <p:nvSpPr>
              <p:cNvPr id="30" name="Freeform 1438">
                <a:extLst>
                  <a:ext uri="{FF2B5EF4-FFF2-40B4-BE49-F238E27FC236}">
                    <a16:creationId xmlns:a16="http://schemas.microsoft.com/office/drawing/2014/main" id="{F4DACBEC-E869-4D8F-08AA-9CE5E8B44E71}"/>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pPr algn="l" rtl="0"/>
                <a:endParaRPr lang="en-US"/>
              </a:p>
            </p:txBody>
          </p:sp>
          <p:sp>
            <p:nvSpPr>
              <p:cNvPr id="31" name="Freeform 1439">
                <a:extLst>
                  <a:ext uri="{FF2B5EF4-FFF2-40B4-BE49-F238E27FC236}">
                    <a16:creationId xmlns:a16="http://schemas.microsoft.com/office/drawing/2014/main" id="{08B1C6A7-30A5-D005-BB40-EB33FE276F89}"/>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2" name="Freeform 1440">
                <a:extLst>
                  <a:ext uri="{FF2B5EF4-FFF2-40B4-BE49-F238E27FC236}">
                    <a16:creationId xmlns:a16="http://schemas.microsoft.com/office/drawing/2014/main" id="{7E5A2EFC-5B3D-1DF1-7F27-12498613EC9F}"/>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3" name="Freeform 1441">
                <a:extLst>
                  <a:ext uri="{FF2B5EF4-FFF2-40B4-BE49-F238E27FC236}">
                    <a16:creationId xmlns:a16="http://schemas.microsoft.com/office/drawing/2014/main" id="{6D39FB0B-7424-98BC-470B-254B73B7868F}"/>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4" name="Freeform 1442">
                <a:extLst>
                  <a:ext uri="{FF2B5EF4-FFF2-40B4-BE49-F238E27FC236}">
                    <a16:creationId xmlns:a16="http://schemas.microsoft.com/office/drawing/2014/main" id="{2B3335E9-C55C-4E72-2E00-B649CA53CBF5}"/>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pPr algn="l" rtl="0"/>
                <a:endParaRPr lang="en-US"/>
              </a:p>
            </p:txBody>
          </p:sp>
          <p:sp>
            <p:nvSpPr>
              <p:cNvPr id="35" name="Freeform 1443">
                <a:extLst>
                  <a:ext uri="{FF2B5EF4-FFF2-40B4-BE49-F238E27FC236}">
                    <a16:creationId xmlns:a16="http://schemas.microsoft.com/office/drawing/2014/main" id="{310E0146-4518-E00E-F032-D824A853A341}"/>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pPr algn="l" rtl="0"/>
                <a:endParaRPr lang="en-US"/>
              </a:p>
            </p:txBody>
          </p:sp>
          <p:sp>
            <p:nvSpPr>
              <p:cNvPr id="36" name="Freeform 1444">
                <a:extLst>
                  <a:ext uri="{FF2B5EF4-FFF2-40B4-BE49-F238E27FC236}">
                    <a16:creationId xmlns:a16="http://schemas.microsoft.com/office/drawing/2014/main" id="{3F21A623-D468-4810-2CA8-5E5DDAB43A5B}"/>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7" name="Freeform 1445">
                <a:extLst>
                  <a:ext uri="{FF2B5EF4-FFF2-40B4-BE49-F238E27FC236}">
                    <a16:creationId xmlns:a16="http://schemas.microsoft.com/office/drawing/2014/main" id="{3A6210C3-1382-0BB0-4CAC-F77A80976C7A}"/>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8" name="Freeform 1446">
                <a:extLst>
                  <a:ext uri="{FF2B5EF4-FFF2-40B4-BE49-F238E27FC236}">
                    <a16:creationId xmlns:a16="http://schemas.microsoft.com/office/drawing/2014/main" id="{3A690CA9-BAD3-F988-44F5-616FF588E06A}"/>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pPr algn="l" rtl="0"/>
                <a:endParaRPr lang="en-US"/>
              </a:p>
            </p:txBody>
          </p:sp>
          <p:sp>
            <p:nvSpPr>
              <p:cNvPr id="39" name="Freeform 1447">
                <a:extLst>
                  <a:ext uri="{FF2B5EF4-FFF2-40B4-BE49-F238E27FC236}">
                    <a16:creationId xmlns:a16="http://schemas.microsoft.com/office/drawing/2014/main" id="{C8E58153-A475-5F34-C8E4-5212601C89AB}"/>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40" name="Freeform 1448">
                <a:extLst>
                  <a:ext uri="{FF2B5EF4-FFF2-40B4-BE49-F238E27FC236}">
                    <a16:creationId xmlns:a16="http://schemas.microsoft.com/office/drawing/2014/main" id="{A62A2F76-716F-9084-6785-C4097AFECAB0}"/>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1" name="Freeform 1449">
                <a:extLst>
                  <a:ext uri="{FF2B5EF4-FFF2-40B4-BE49-F238E27FC236}">
                    <a16:creationId xmlns:a16="http://schemas.microsoft.com/office/drawing/2014/main" id="{A0924C9A-4EF7-BE59-C147-E7ABC5C1F2C9}"/>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2" name="Freeform 1450">
                <a:extLst>
                  <a:ext uri="{FF2B5EF4-FFF2-40B4-BE49-F238E27FC236}">
                    <a16:creationId xmlns:a16="http://schemas.microsoft.com/office/drawing/2014/main" id="{B18D864F-E6D9-8C7A-20E5-74CC533C5E45}"/>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pPr algn="l" rtl="0"/>
                <a:endParaRPr lang="en-US"/>
              </a:p>
            </p:txBody>
          </p:sp>
        </p:grpSp>
        <p:grpSp>
          <p:nvGrpSpPr>
            <p:cNvPr id="6" name="Graphic 3">
              <a:extLst>
                <a:ext uri="{FF2B5EF4-FFF2-40B4-BE49-F238E27FC236}">
                  <a16:creationId xmlns:a16="http://schemas.microsoft.com/office/drawing/2014/main" id="{BB864A75-A8A3-3EBB-A6CC-3AD56BD29F82}"/>
                </a:ext>
              </a:extLst>
            </p:cNvPr>
            <p:cNvGrpSpPr/>
            <p:nvPr/>
          </p:nvGrpSpPr>
          <p:grpSpPr>
            <a:xfrm>
              <a:off x="8623774" y="2128475"/>
              <a:ext cx="506942" cy="300654"/>
              <a:chOff x="8623774" y="2128475"/>
              <a:chExt cx="506942" cy="300654"/>
            </a:xfrm>
            <a:grpFill/>
          </p:grpSpPr>
          <p:grpSp>
            <p:nvGrpSpPr>
              <p:cNvPr id="7" name="Graphic 3">
                <a:extLst>
                  <a:ext uri="{FF2B5EF4-FFF2-40B4-BE49-F238E27FC236}">
                    <a16:creationId xmlns:a16="http://schemas.microsoft.com/office/drawing/2014/main" id="{D833DFC8-DBCD-BAE4-8758-DC1A44876D0F}"/>
                  </a:ext>
                </a:extLst>
              </p:cNvPr>
              <p:cNvGrpSpPr/>
              <p:nvPr/>
            </p:nvGrpSpPr>
            <p:grpSpPr>
              <a:xfrm>
                <a:off x="8623774" y="2128475"/>
                <a:ext cx="506942" cy="221114"/>
                <a:chOff x="8623774" y="2128475"/>
                <a:chExt cx="506942" cy="221114"/>
              </a:xfrm>
              <a:grpFill/>
            </p:grpSpPr>
            <p:sp>
              <p:nvSpPr>
                <p:cNvPr id="10" name="Freeform 1418">
                  <a:extLst>
                    <a:ext uri="{FF2B5EF4-FFF2-40B4-BE49-F238E27FC236}">
                      <a16:creationId xmlns:a16="http://schemas.microsoft.com/office/drawing/2014/main" id="{7628DA6F-B818-2ABC-CB11-AFB446C42F69}"/>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pPr algn="l" rtl="0"/>
                  <a:endParaRPr lang="en-US"/>
                </a:p>
              </p:txBody>
            </p:sp>
            <p:sp>
              <p:nvSpPr>
                <p:cNvPr id="11" name="Freeform 1419">
                  <a:extLst>
                    <a:ext uri="{FF2B5EF4-FFF2-40B4-BE49-F238E27FC236}">
                      <a16:creationId xmlns:a16="http://schemas.microsoft.com/office/drawing/2014/main" id="{840C2FD7-C135-5DF4-869A-A51328A4683F}"/>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pPr algn="l" rtl="0"/>
                  <a:endParaRPr lang="en-US"/>
                </a:p>
              </p:txBody>
            </p:sp>
          </p:grpSp>
          <p:sp>
            <p:nvSpPr>
              <p:cNvPr id="8" name="Freeform 1416">
                <a:extLst>
                  <a:ext uri="{FF2B5EF4-FFF2-40B4-BE49-F238E27FC236}">
                    <a16:creationId xmlns:a16="http://schemas.microsoft.com/office/drawing/2014/main" id="{296561E0-7C20-BD3E-EFCD-5407517C0FBF}"/>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pPr algn="l" rtl="0"/>
                <a:endParaRPr lang="en-US"/>
              </a:p>
            </p:txBody>
          </p:sp>
          <p:sp>
            <p:nvSpPr>
              <p:cNvPr id="9" name="Freeform 1417">
                <a:extLst>
                  <a:ext uri="{FF2B5EF4-FFF2-40B4-BE49-F238E27FC236}">
                    <a16:creationId xmlns:a16="http://schemas.microsoft.com/office/drawing/2014/main" id="{6925C7A2-89FB-F5D2-D793-B28916A70AD2}"/>
                  </a:ext>
                </a:extLst>
              </p:cNvPr>
              <p:cNvSpPr/>
              <p:nvPr/>
            </p:nvSpPr>
            <p:spPr>
              <a:xfrm>
                <a:off x="8879988" y="2233605"/>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478831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A78BD9-35A1-F53B-9ECF-EFF7143F1F12}"/>
              </a:ext>
            </a:extLst>
          </p:cNvPr>
          <p:cNvSpPr>
            <a:spLocks noGrp="1"/>
          </p:cNvSpPr>
          <p:nvPr>
            <p:ph type="body" sz="quarter" idx="18"/>
          </p:nvPr>
        </p:nvSpPr>
        <p:spPr>
          <a:xfrm>
            <a:off x="914399" y="1492469"/>
            <a:ext cx="11183007" cy="4104318"/>
          </a:xfrm>
        </p:spPr>
        <p:txBody>
          <a:bodyPr lIns="91440" tIns="45720" rIns="91440" bIns="45720" anchor="t"/>
          <a:lstStyle/>
          <a:p>
            <a:pPr>
              <a:lnSpc>
                <a:spcPct val="107000"/>
              </a:lnSpc>
              <a:spcAft>
                <a:spcPts val="800"/>
              </a:spcAft>
            </a:pPr>
            <a:r>
              <a:rPr lang="en-IE" dirty="0" err="1">
                <a:ea typeface="Times New Roman" panose="02020603050405020304" pitchFamily="18" charset="0"/>
                <a:cs typeface="Times New Roman"/>
              </a:rPr>
              <a:t>Anlaşılacağı</a:t>
            </a:r>
            <a:r>
              <a:rPr lang="en-IE" dirty="0">
                <a:ea typeface="Times New Roman" panose="02020603050405020304" pitchFamily="18" charset="0"/>
                <a:cs typeface="Times New Roman"/>
              </a:rPr>
              <a:t> </a:t>
            </a:r>
            <a:r>
              <a:rPr lang="en-IE" dirty="0" err="1">
                <a:ea typeface="Times New Roman" panose="02020603050405020304" pitchFamily="18" charset="0"/>
                <a:cs typeface="Times New Roman"/>
              </a:rPr>
              <a:t>gibi</a:t>
            </a:r>
            <a:r>
              <a:rPr lang="en-IE" dirty="0">
                <a:ea typeface="Times New Roman" panose="02020603050405020304" pitchFamily="18" charset="0"/>
                <a:cs typeface="Times New Roman"/>
              </a:rPr>
              <a:t>,</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iş</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modeli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tuvali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iş</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planlamasının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anahtarıdır</a:t>
            </a:r>
            <a:r>
              <a:rPr lang="en-IE" sz="2400" dirty="0">
                <a:effectLst/>
                <a:ea typeface="Times New Roman" panose="02020603050405020304" pitchFamily="18" charset="0"/>
                <a:cs typeface="Times New Roman"/>
              </a:rPr>
              <a:t>. Bu </a:t>
            </a:r>
            <a:r>
              <a:rPr lang="en-IE" dirty="0" err="1">
                <a:ea typeface="Times New Roman" panose="02020603050405020304" pitchFamily="18" charset="0"/>
                <a:cs typeface="Times New Roman"/>
              </a:rPr>
              <a:t>önemli</a:t>
            </a:r>
            <a:r>
              <a:rPr lang="en-IE" dirty="0">
                <a:ea typeface="Times New Roman" panose="02020603050405020304" pitchFamily="18" charset="0"/>
                <a:cs typeface="Times New Roman"/>
              </a:rPr>
              <a:t> </a:t>
            </a:r>
            <a:r>
              <a:rPr lang="en-IE" b="1" dirty="0" err="1">
                <a:ea typeface="Times New Roman" panose="02020603050405020304" pitchFamily="18" charset="0"/>
                <a:cs typeface="Times New Roman"/>
              </a:rPr>
              <a:t>iş</a:t>
            </a:r>
            <a:r>
              <a:rPr lang="en-IE" sz="2400" b="1" dirty="0">
                <a:effectLst/>
                <a:ea typeface="Times New Roman" panose="02020603050405020304" pitchFamily="18" charset="0"/>
                <a:cs typeface="Times New Roman"/>
              </a:rPr>
              <a:t> </a:t>
            </a:r>
            <a:r>
              <a:rPr lang="en-IE" b="1" dirty="0" err="1">
                <a:ea typeface="Times New Roman" panose="02020603050405020304" pitchFamily="18" charset="0"/>
                <a:cs typeface="Times New Roman"/>
              </a:rPr>
              <a:t>aracı</a:t>
            </a:r>
            <a:r>
              <a:rPr lang="en-IE" b="1" dirty="0">
                <a:ea typeface="Times New Roman" panose="02020603050405020304" pitchFamily="18" charset="0"/>
                <a:cs typeface="Times New Roman"/>
              </a:rPr>
              <a:t>, </a:t>
            </a:r>
            <a:r>
              <a:rPr lang="en-IE" dirty="0" err="1">
                <a:ea typeface="Times New Roman" panose="02020603050405020304" pitchFamily="18" charset="0"/>
                <a:cs typeface="Times New Roman"/>
              </a:rPr>
              <a:t>işletme</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sahiplerinin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iş</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planları</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oluştururken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veya</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iş</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fikirlerini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geliştirirken</a:t>
            </a:r>
            <a:r>
              <a:rPr lang="en-IE" sz="2400" dirty="0">
                <a:effectLst/>
                <a:ea typeface="Times New Roman" panose="02020603050405020304" pitchFamily="18" charset="0"/>
                <a:cs typeface="Times New Roman"/>
              </a:rPr>
              <a:t> </a:t>
            </a:r>
            <a:r>
              <a:rPr lang="en-IE" dirty="0" err="1">
                <a:ea typeface="Times New Roman" panose="02020603050405020304" pitchFamily="18" charset="0"/>
                <a:cs typeface="Times New Roman"/>
              </a:rPr>
              <a:t>kullanılır</a:t>
            </a:r>
            <a:r>
              <a:rPr lang="en-IE" sz="2400" dirty="0">
                <a:effectLst/>
                <a:ea typeface="Times New Roman" panose="02020603050405020304" pitchFamily="18" charset="0"/>
                <a:cs typeface="Times New Roman"/>
              </a:rPr>
              <a:t>.</a:t>
            </a:r>
            <a:r>
              <a:rPr lang="en-IE" dirty="0">
                <a:ea typeface="Times New Roman" panose="02020603050405020304" pitchFamily="18" charset="0"/>
                <a:cs typeface="Times New Roman"/>
              </a:rPr>
              <a:t> </a:t>
            </a:r>
            <a:r>
              <a:rPr lang="en-IE" sz="2400" dirty="0" err="1">
                <a:effectLst/>
                <a:ea typeface="Times New Roman" panose="02020603050405020304" pitchFamily="18" charset="0"/>
              </a:rPr>
              <a:t>Girişimciler</a:t>
            </a:r>
            <a:r>
              <a:rPr lang="en-IE" sz="2400" dirty="0">
                <a:effectLst/>
                <a:ea typeface="Times New Roman" panose="02020603050405020304" pitchFamily="18" charset="0"/>
              </a:rPr>
              <a:t>, </a:t>
            </a:r>
            <a:r>
              <a:rPr lang="en-IE" sz="2400" dirty="0" err="1">
                <a:effectLst/>
                <a:ea typeface="Times New Roman" panose="02020603050405020304" pitchFamily="18" charset="0"/>
              </a:rPr>
              <a:t>tuvalin</a:t>
            </a:r>
            <a:r>
              <a:rPr lang="en-IE" sz="2400" dirty="0">
                <a:effectLst/>
                <a:ea typeface="Times New Roman" panose="02020603050405020304" pitchFamily="18" charset="0"/>
              </a:rPr>
              <a:t> 9 </a:t>
            </a:r>
            <a:r>
              <a:rPr lang="en-IE" sz="2400" dirty="0" err="1">
                <a:effectLst/>
                <a:ea typeface="Times New Roman" panose="02020603050405020304" pitchFamily="18" charset="0"/>
              </a:rPr>
              <a:t>bölümünün</a:t>
            </a:r>
            <a:r>
              <a:rPr lang="en-IE" sz="2400" dirty="0">
                <a:effectLst/>
                <a:ea typeface="Times New Roman" panose="02020603050405020304" pitchFamily="18" charset="0"/>
              </a:rPr>
              <a:t> her </a:t>
            </a:r>
            <a:r>
              <a:rPr lang="en-IE" sz="2400" dirty="0" err="1">
                <a:effectLst/>
                <a:ea typeface="Times New Roman" panose="02020603050405020304" pitchFamily="18" charset="0"/>
              </a:rPr>
              <a:t>biri</a:t>
            </a:r>
            <a:r>
              <a:rPr lang="en-IE" sz="2400" dirty="0">
                <a:effectLst/>
                <a:ea typeface="Times New Roman" panose="02020603050405020304" pitchFamily="18" charset="0"/>
              </a:rPr>
              <a:t> </a:t>
            </a:r>
            <a:r>
              <a:rPr lang="en-IE" sz="2400" dirty="0" err="1">
                <a:effectLst/>
                <a:ea typeface="Times New Roman" panose="02020603050405020304" pitchFamily="18" charset="0"/>
              </a:rPr>
              <a:t>için</a:t>
            </a:r>
            <a:r>
              <a:rPr lang="en-IE" sz="2400" dirty="0">
                <a:effectLst/>
                <a:ea typeface="Times New Roman" panose="02020603050405020304" pitchFamily="18" charset="0"/>
              </a:rPr>
              <a:t> </a:t>
            </a:r>
            <a:r>
              <a:rPr lang="en-IE" sz="2400" dirty="0" err="1">
                <a:effectLst/>
                <a:ea typeface="Times New Roman" panose="02020603050405020304" pitchFamily="18" charset="0"/>
              </a:rPr>
              <a:t>verilen</a:t>
            </a:r>
            <a:r>
              <a:rPr lang="en-IE" sz="2400" dirty="0">
                <a:effectLst/>
                <a:ea typeface="Times New Roman" panose="02020603050405020304" pitchFamily="18" charset="0"/>
              </a:rPr>
              <a:t> </a:t>
            </a:r>
            <a:r>
              <a:rPr lang="en-IE" sz="2400" dirty="0" err="1">
                <a:effectLst/>
                <a:ea typeface="Times New Roman" panose="02020603050405020304" pitchFamily="18" charset="0"/>
              </a:rPr>
              <a:t>soruları</a:t>
            </a:r>
            <a:r>
              <a:rPr lang="en-IE" sz="2400" dirty="0">
                <a:effectLst/>
                <a:ea typeface="Times New Roman" panose="02020603050405020304" pitchFamily="18" charset="0"/>
              </a:rPr>
              <a:t> </a:t>
            </a:r>
            <a:r>
              <a:rPr lang="en-IE" sz="2400" dirty="0" err="1">
                <a:effectLst/>
                <a:ea typeface="Times New Roman" panose="02020603050405020304" pitchFamily="18" charset="0"/>
              </a:rPr>
              <a:t>yanıtlayarak</a:t>
            </a:r>
            <a:r>
              <a:rPr lang="en-IE" sz="2400" dirty="0">
                <a:effectLst/>
                <a:ea typeface="Times New Roman" panose="02020603050405020304" pitchFamily="18" charset="0"/>
              </a:rPr>
              <a:t> </a:t>
            </a:r>
            <a:r>
              <a:rPr lang="en-IE" sz="2400" dirty="0" err="1">
                <a:effectLst/>
                <a:ea typeface="Times New Roman" panose="02020603050405020304" pitchFamily="18" charset="0"/>
              </a:rPr>
              <a:t>bir</a:t>
            </a:r>
            <a:r>
              <a:rPr lang="en-IE" sz="2400" dirty="0">
                <a:effectLst/>
                <a:ea typeface="Times New Roman" panose="02020603050405020304" pitchFamily="18" charset="0"/>
              </a:rPr>
              <a:t> </a:t>
            </a:r>
            <a:r>
              <a:rPr lang="en-IE" sz="2400" dirty="0" err="1">
                <a:effectLst/>
                <a:ea typeface="Times New Roman" panose="02020603050405020304" pitchFamily="18" charset="0"/>
              </a:rPr>
              <a:t>iş</a:t>
            </a:r>
            <a:r>
              <a:rPr lang="en-IE" sz="2400" dirty="0">
                <a:effectLst/>
                <a:ea typeface="Times New Roman" panose="02020603050405020304" pitchFamily="18" charset="0"/>
              </a:rPr>
              <a:t> </a:t>
            </a:r>
            <a:r>
              <a:rPr lang="en-IE" sz="2400" dirty="0" err="1">
                <a:effectLst/>
                <a:ea typeface="Times New Roman" panose="02020603050405020304" pitchFamily="18" charset="0"/>
              </a:rPr>
              <a:t>modeli</a:t>
            </a:r>
            <a:r>
              <a:rPr lang="en-IE" sz="2400" dirty="0">
                <a:effectLst/>
                <a:ea typeface="Times New Roman" panose="02020603050405020304" pitchFamily="18" charset="0"/>
              </a:rPr>
              <a:t> </a:t>
            </a:r>
            <a:r>
              <a:rPr lang="en-IE" sz="2400" dirty="0" err="1">
                <a:effectLst/>
                <a:ea typeface="Times New Roman" panose="02020603050405020304" pitchFamily="18" charset="0"/>
              </a:rPr>
              <a:t>tuvali</a:t>
            </a:r>
            <a:r>
              <a:rPr lang="en-IE" sz="2400" dirty="0">
                <a:effectLst/>
                <a:ea typeface="Times New Roman" panose="02020603050405020304" pitchFamily="18" charset="0"/>
              </a:rPr>
              <a:t> </a:t>
            </a:r>
            <a:r>
              <a:rPr lang="en-IE" sz="2400" dirty="0" err="1">
                <a:effectLst/>
                <a:ea typeface="Times New Roman" panose="02020603050405020304" pitchFamily="18" charset="0"/>
              </a:rPr>
              <a:t>oluşturabilirler</a:t>
            </a:r>
            <a:r>
              <a:rPr lang="en-IE" sz="2400" dirty="0">
                <a:effectLst/>
                <a:ea typeface="Times New Roman" panose="02020603050405020304" pitchFamily="18" charset="0"/>
              </a:rPr>
              <a:t>:</a:t>
            </a:r>
          </a:p>
          <a:p>
            <a:r>
              <a:rPr lang="en-IE" b="1" dirty="0"/>
              <a:t>          1. Kilit </a:t>
            </a:r>
            <a:r>
              <a:rPr lang="en-IE" b="1" dirty="0" err="1"/>
              <a:t>Ortaklar</a:t>
            </a:r>
            <a:r>
              <a:rPr lang="en-IE" b="1" dirty="0"/>
              <a:t>                                             6. </a:t>
            </a:r>
            <a:r>
              <a:rPr lang="en-IE" b="1" dirty="0" err="1"/>
              <a:t>Dağıtım</a:t>
            </a:r>
            <a:r>
              <a:rPr lang="en-IE" b="1" dirty="0"/>
              <a:t> Kanalları</a:t>
            </a:r>
            <a:endParaRPr lang="en-IE" b="1" dirty="0">
              <a:cs typeface="Calibri"/>
            </a:endParaRPr>
          </a:p>
          <a:p>
            <a:r>
              <a:rPr lang="en-IE" b="1" dirty="0"/>
              <a:t>          2. Temel </a:t>
            </a:r>
            <a:r>
              <a:rPr lang="en-IE" b="1" dirty="0" err="1"/>
              <a:t>Faaliyetler</a:t>
            </a:r>
            <a:r>
              <a:rPr lang="en-IE" b="1" dirty="0"/>
              <a:t>                                     7. </a:t>
            </a:r>
            <a:r>
              <a:rPr lang="en-IE" b="1" dirty="0" err="1"/>
              <a:t>Potansiyel</a:t>
            </a:r>
            <a:r>
              <a:rPr lang="en-IE" b="1" dirty="0"/>
              <a:t> </a:t>
            </a:r>
            <a:r>
              <a:rPr lang="en-IE" b="1" dirty="0" err="1"/>
              <a:t>Müşteriler</a:t>
            </a:r>
            <a:endParaRPr lang="en-IE" b="1" dirty="0">
              <a:cs typeface="Calibri"/>
            </a:endParaRPr>
          </a:p>
          <a:p>
            <a:r>
              <a:rPr lang="en-IE" b="1" dirty="0"/>
              <a:t>          3. Temel </a:t>
            </a:r>
            <a:r>
              <a:rPr lang="en-IE" b="1" dirty="0" err="1"/>
              <a:t>Kaynaklar</a:t>
            </a:r>
            <a:r>
              <a:rPr lang="en-IE" b="1" dirty="0"/>
              <a:t>                                      8. Mali </a:t>
            </a:r>
            <a:r>
              <a:rPr lang="en-IE" b="1" dirty="0" err="1"/>
              <a:t>Yapı</a:t>
            </a:r>
            <a:endParaRPr lang="en-IE" b="1" dirty="0" err="1">
              <a:cs typeface="Calibri"/>
            </a:endParaRPr>
          </a:p>
          <a:p>
            <a:r>
              <a:rPr lang="en-IE" b="1" dirty="0"/>
              <a:t>          4. Değer </a:t>
            </a:r>
            <a:r>
              <a:rPr lang="en-IE" b="1" dirty="0" err="1"/>
              <a:t>Önerisi</a:t>
            </a:r>
            <a:r>
              <a:rPr lang="en-IE" b="1" dirty="0"/>
              <a:t>                                           9. Gelir </a:t>
            </a:r>
            <a:r>
              <a:rPr lang="en-IE" b="1" dirty="0" err="1"/>
              <a:t>Akışları</a:t>
            </a:r>
            <a:endParaRPr lang="en-IE" b="1" dirty="0" err="1">
              <a:cs typeface="Calibri"/>
            </a:endParaRPr>
          </a:p>
          <a:p>
            <a:r>
              <a:rPr lang="en-IE" b="1" dirty="0"/>
              <a:t>          5. </a:t>
            </a:r>
            <a:r>
              <a:rPr lang="en-IE" b="1" dirty="0" err="1"/>
              <a:t>Müşteri</a:t>
            </a:r>
            <a:r>
              <a:rPr lang="en-IE" b="1" dirty="0"/>
              <a:t> </a:t>
            </a:r>
            <a:r>
              <a:rPr lang="en-IE" b="1" dirty="0" err="1"/>
              <a:t>İlişkileri</a:t>
            </a:r>
            <a:endParaRPr lang="en-IE" b="1" dirty="0">
              <a:cs typeface="Calibri"/>
            </a:endParaRPr>
          </a:p>
        </p:txBody>
      </p:sp>
      <p:sp>
        <p:nvSpPr>
          <p:cNvPr id="3" name="Text Placeholder 2">
            <a:extLst>
              <a:ext uri="{FF2B5EF4-FFF2-40B4-BE49-F238E27FC236}">
                <a16:creationId xmlns:a16="http://schemas.microsoft.com/office/drawing/2014/main" id="{21684500-BEE3-327D-3ABE-BE8632CC8D1F}"/>
              </a:ext>
            </a:extLst>
          </p:cNvPr>
          <p:cNvSpPr>
            <a:spLocks noGrp="1"/>
          </p:cNvSpPr>
          <p:nvPr>
            <p:ph type="body" sz="quarter" idx="16"/>
          </p:nvPr>
        </p:nvSpPr>
        <p:spPr/>
        <p:txBody>
          <a:bodyPr/>
          <a:lstStyle/>
          <a:p>
            <a:pPr algn="l" rtl="0"/>
            <a:r>
              <a:rPr lang="en-US"/>
              <a:t>Gıda İşletmeniz İçin Kanvas Model Nasıl Oluşturulur</a:t>
            </a:r>
          </a:p>
          <a:p>
            <a:pPr algn="l" rtl="0"/>
            <a:endParaRPr lang="en-IE"/>
          </a:p>
        </p:txBody>
      </p:sp>
      <p:grpSp>
        <p:nvGrpSpPr>
          <p:cNvPr id="4" name="Graphic 3">
            <a:extLst>
              <a:ext uri="{FF2B5EF4-FFF2-40B4-BE49-F238E27FC236}">
                <a16:creationId xmlns:a16="http://schemas.microsoft.com/office/drawing/2014/main" id="{06026F37-0C53-5681-664C-4209417B3268}"/>
              </a:ext>
            </a:extLst>
          </p:cNvPr>
          <p:cNvGrpSpPr/>
          <p:nvPr/>
        </p:nvGrpSpPr>
        <p:grpSpPr>
          <a:xfrm>
            <a:off x="10134311" y="3379859"/>
            <a:ext cx="1679317" cy="1791231"/>
            <a:chOff x="4588722" y="5452092"/>
            <a:chExt cx="1131486" cy="927053"/>
          </a:xfrm>
        </p:grpSpPr>
        <p:sp>
          <p:nvSpPr>
            <p:cNvPr id="5" name="Freeform 1093">
              <a:extLst>
                <a:ext uri="{FF2B5EF4-FFF2-40B4-BE49-F238E27FC236}">
                  <a16:creationId xmlns:a16="http://schemas.microsoft.com/office/drawing/2014/main" id="{DEEA25BE-369D-64F3-1F4E-36D26220E4EA}"/>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F79037"/>
            </a:solidFill>
            <a:ln w="27426" cap="flat">
              <a:noFill/>
              <a:prstDash val="solid"/>
              <a:miter/>
            </a:ln>
          </p:spPr>
          <p:txBody>
            <a:bodyPr rtlCol="0" anchor="ctr"/>
            <a:lstStyle/>
            <a:p>
              <a:pPr algn="l" rtl="0"/>
              <a:endParaRPr lang="en-US"/>
            </a:p>
          </p:txBody>
        </p:sp>
        <p:sp>
          <p:nvSpPr>
            <p:cNvPr id="6" name="Freeform 1094">
              <a:extLst>
                <a:ext uri="{FF2B5EF4-FFF2-40B4-BE49-F238E27FC236}">
                  <a16:creationId xmlns:a16="http://schemas.microsoft.com/office/drawing/2014/main" id="{2B372CDE-64FC-7984-27B2-C0CBCAABF74D}"/>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F79037"/>
            </a:solidFill>
            <a:ln w="27426" cap="flat">
              <a:noFill/>
              <a:prstDash val="solid"/>
              <a:miter/>
            </a:ln>
          </p:spPr>
          <p:txBody>
            <a:bodyPr rtlCol="0" anchor="ctr"/>
            <a:lstStyle/>
            <a:p>
              <a:pPr algn="l" rtl="0"/>
              <a:endParaRPr lang="en-US"/>
            </a:p>
          </p:txBody>
        </p:sp>
        <p:sp>
          <p:nvSpPr>
            <p:cNvPr id="7" name="Freeform 1095">
              <a:extLst>
                <a:ext uri="{FF2B5EF4-FFF2-40B4-BE49-F238E27FC236}">
                  <a16:creationId xmlns:a16="http://schemas.microsoft.com/office/drawing/2014/main" id="{1A4C1A00-AC79-57C5-63A8-56BA7EF740CB}"/>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F79037"/>
            </a:solidFill>
            <a:ln w="27426" cap="flat">
              <a:noFill/>
              <a:prstDash val="solid"/>
              <a:miter/>
            </a:ln>
          </p:spPr>
          <p:txBody>
            <a:bodyPr rtlCol="0" anchor="ctr"/>
            <a:lstStyle/>
            <a:p>
              <a:pPr algn="l" rtl="0"/>
              <a:endParaRPr lang="en-US"/>
            </a:p>
          </p:txBody>
        </p:sp>
        <p:grpSp>
          <p:nvGrpSpPr>
            <p:cNvPr id="8" name="Graphic 3">
              <a:extLst>
                <a:ext uri="{FF2B5EF4-FFF2-40B4-BE49-F238E27FC236}">
                  <a16:creationId xmlns:a16="http://schemas.microsoft.com/office/drawing/2014/main" id="{F35A9831-608C-4964-A79F-0BBB8242EFB9}"/>
                </a:ext>
              </a:extLst>
            </p:cNvPr>
            <p:cNvGrpSpPr/>
            <p:nvPr/>
          </p:nvGrpSpPr>
          <p:grpSpPr>
            <a:xfrm>
              <a:off x="4588722" y="5452092"/>
              <a:ext cx="1131486" cy="927053"/>
              <a:chOff x="4588722" y="5452092"/>
              <a:chExt cx="1131486" cy="927053"/>
            </a:xfrm>
            <a:solidFill>
              <a:srgbClr val="000000"/>
            </a:solidFill>
          </p:grpSpPr>
          <p:sp>
            <p:nvSpPr>
              <p:cNvPr id="9" name="Freeform 1097">
                <a:extLst>
                  <a:ext uri="{FF2B5EF4-FFF2-40B4-BE49-F238E27FC236}">
                    <a16:creationId xmlns:a16="http://schemas.microsoft.com/office/drawing/2014/main" id="{C518080C-606C-54FC-AB6A-EBDC52333D51}"/>
                  </a:ext>
                </a:extLst>
              </p:cNvPr>
              <p:cNvSpPr/>
              <p:nvPr/>
            </p:nvSpPr>
            <p:spPr>
              <a:xfrm>
                <a:off x="4677768"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w="27426" cap="flat">
                <a:noFill/>
                <a:prstDash val="solid"/>
                <a:miter/>
              </a:ln>
            </p:spPr>
            <p:txBody>
              <a:bodyPr rtlCol="0" anchor="ctr"/>
              <a:lstStyle/>
              <a:p>
                <a:pPr algn="l" rtl="0"/>
                <a:endParaRPr lang="en-US"/>
              </a:p>
            </p:txBody>
          </p:sp>
          <p:sp>
            <p:nvSpPr>
              <p:cNvPr id="10" name="Freeform 1098">
                <a:extLst>
                  <a:ext uri="{FF2B5EF4-FFF2-40B4-BE49-F238E27FC236}">
                    <a16:creationId xmlns:a16="http://schemas.microsoft.com/office/drawing/2014/main" id="{1FB0B4DD-849C-EF8F-8351-A7D73B110007}"/>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99">
                <a:extLst>
                  <a:ext uri="{FF2B5EF4-FFF2-40B4-BE49-F238E27FC236}">
                    <a16:creationId xmlns:a16="http://schemas.microsoft.com/office/drawing/2014/main" id="{657B7AEF-E2C0-4FCD-364B-6F5E1802DCD8}"/>
                  </a:ext>
                </a:extLst>
              </p:cNvPr>
              <p:cNvSpPr/>
              <p:nvPr/>
            </p:nvSpPr>
            <p:spPr>
              <a:xfrm>
                <a:off x="5108477" y="5600906"/>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w="27426" cap="flat">
                <a:noFill/>
                <a:prstDash val="solid"/>
                <a:miter/>
              </a:ln>
            </p:spPr>
            <p:txBody>
              <a:bodyPr rtlCol="0" anchor="ctr"/>
              <a:lstStyle/>
              <a:p>
                <a:pPr algn="l" rtl="0"/>
                <a:endParaRPr lang="en-US"/>
              </a:p>
            </p:txBody>
          </p:sp>
          <p:sp>
            <p:nvSpPr>
              <p:cNvPr id="12" name="Freeform 1100">
                <a:extLst>
                  <a:ext uri="{FF2B5EF4-FFF2-40B4-BE49-F238E27FC236}">
                    <a16:creationId xmlns:a16="http://schemas.microsoft.com/office/drawing/2014/main" id="{7A13AFA2-173D-0813-7D94-69CA2D33FE8A}"/>
                  </a:ext>
                </a:extLst>
              </p:cNvPr>
              <p:cNvSpPr/>
              <p:nvPr/>
            </p:nvSpPr>
            <p:spPr>
              <a:xfrm>
                <a:off x="5139335" y="5725829"/>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w="27426" cap="flat">
                <a:noFill/>
                <a:prstDash val="solid"/>
                <a:miter/>
              </a:ln>
            </p:spPr>
            <p:txBody>
              <a:bodyPr rtlCol="0" anchor="ctr"/>
              <a:lstStyle/>
              <a:p>
                <a:pPr algn="l" rtl="0"/>
                <a:endParaRPr lang="en-US"/>
              </a:p>
            </p:txBody>
          </p:sp>
          <p:sp>
            <p:nvSpPr>
              <p:cNvPr id="13" name="Freeform 1101">
                <a:extLst>
                  <a:ext uri="{FF2B5EF4-FFF2-40B4-BE49-F238E27FC236}">
                    <a16:creationId xmlns:a16="http://schemas.microsoft.com/office/drawing/2014/main" id="{A1575024-50B3-0EDA-1069-8A41194625D6}"/>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415064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D16EBB-30C6-10C5-FC6A-95642927BC74}"/>
              </a:ext>
            </a:extLst>
          </p:cNvPr>
          <p:cNvSpPr txBox="1"/>
          <p:nvPr/>
        </p:nvSpPr>
        <p:spPr>
          <a:xfrm>
            <a:off x="504494" y="305748"/>
            <a:ext cx="9459311" cy="646331"/>
          </a:xfrm>
          <a:prstGeom prst="rect">
            <a:avLst/>
          </a:prstGeom>
          <a:noFill/>
        </p:spPr>
        <p:txBody>
          <a:bodyPr wrap="square" lIns="91440" tIns="45720" rIns="91440" bIns="45720" anchor="t">
            <a:spAutoFit/>
          </a:bodyPr>
          <a:lstStyle/>
          <a:p>
            <a:r>
              <a:rPr lang="en-IE" sz="3600" b="1" dirty="0" err="1">
                <a:solidFill>
                  <a:srgbClr val="000000"/>
                </a:solidFill>
              </a:rPr>
              <a:t>Stratejistlerin</a:t>
            </a:r>
            <a:r>
              <a:rPr lang="en-IE" sz="3600" dirty="0"/>
              <a:t> </a:t>
            </a:r>
            <a:r>
              <a:rPr lang="en-IE" sz="3600" dirty="0">
                <a:solidFill>
                  <a:srgbClr val="1188A3"/>
                </a:solidFill>
                <a:hlinkClick r:id="rId3">
                  <a:extLst>
                    <a:ext uri="{A12FA001-AC4F-418D-AE19-62706E023703}">
                      <ahyp:hlinkClr xmlns:ahyp="http://schemas.microsoft.com/office/drawing/2018/hyperlinkcolor" val="tx"/>
                    </a:ext>
                  </a:extLst>
                </a:hlinkClick>
              </a:rPr>
              <a:t>İş Modeli Kanvası…</a:t>
            </a:r>
            <a:r>
              <a:rPr lang="en-IE" sz="3600" dirty="0">
                <a:solidFill>
                  <a:srgbClr val="1188A3"/>
                </a:solidFill>
              </a:rPr>
              <a:t> </a:t>
            </a:r>
            <a:endParaRPr lang="en-IE" sz="3600" dirty="0"/>
          </a:p>
        </p:txBody>
      </p:sp>
      <p:sp>
        <p:nvSpPr>
          <p:cNvPr id="4" name="TextBox 3">
            <a:extLst>
              <a:ext uri="{FF2B5EF4-FFF2-40B4-BE49-F238E27FC236}">
                <a16:creationId xmlns:a16="http://schemas.microsoft.com/office/drawing/2014/main" id="{151E6AE2-837C-5549-5BAF-C5477800502C}"/>
              </a:ext>
            </a:extLst>
          </p:cNvPr>
          <p:cNvSpPr txBox="1"/>
          <p:nvPr/>
        </p:nvSpPr>
        <p:spPr>
          <a:xfrm>
            <a:off x="5696608" y="5973290"/>
            <a:ext cx="4456386" cy="369332"/>
          </a:xfrm>
          <a:prstGeom prst="rect">
            <a:avLst/>
          </a:prstGeom>
          <a:noFill/>
        </p:spPr>
        <p:txBody>
          <a:bodyPr wrap="square" lIns="91440" tIns="45720" rIns="91440" bIns="45720" anchor="t">
            <a:spAutoFit/>
          </a:bodyPr>
          <a:lstStyle/>
          <a:p>
            <a:r>
              <a:rPr lang="en-US">
                <a:solidFill>
                  <a:srgbClr val="6D6A3A"/>
                </a:solidFill>
                <a:hlinkClick r:id="rId4">
                  <a:extLst>
                    <a:ext uri="{A12FA001-AC4F-418D-AE19-62706E023703}">
                      <ahyp:hlinkClr xmlns:ahyp="http://schemas.microsoft.com/office/drawing/2018/hyperlinkcolor" val="tx"/>
                    </a:ext>
                  </a:extLst>
                </a:hlinkClick>
              </a:rPr>
              <a:t>Açıklamalı İş Modeli Kanvası - YouTub</a:t>
            </a:r>
            <a:r>
              <a:rPr lang="en-US">
                <a:solidFill>
                  <a:srgbClr val="6D6A3A"/>
                </a:solidFill>
              </a:rPr>
              <a:t>e</a:t>
            </a:r>
            <a:endParaRPr lang="en-IE">
              <a:solidFill>
                <a:srgbClr val="6D6A3A"/>
              </a:solidFill>
            </a:endParaRPr>
          </a:p>
        </p:txBody>
      </p:sp>
      <p:pic>
        <p:nvPicPr>
          <p:cNvPr id="5" name="Online Media 4" title="Business Model Canvas Explained">
            <a:hlinkClick r:id="" action="ppaction://media"/>
            <a:extLst>
              <a:ext uri="{FF2B5EF4-FFF2-40B4-BE49-F238E27FC236}">
                <a16:creationId xmlns:a16="http://schemas.microsoft.com/office/drawing/2014/main" id="{DF08D4E4-A592-3D81-DA6D-D3CE11CDF7B7}"/>
              </a:ext>
            </a:extLst>
          </p:cNvPr>
          <p:cNvPicPr>
            <a:picLocks noRot="1" noChangeAspect="1"/>
          </p:cNvPicPr>
          <p:nvPr>
            <a:videoFile r:link="rId1"/>
          </p:nvPr>
        </p:nvPicPr>
        <p:blipFill>
          <a:blip r:embed="rId5"/>
          <a:stretch>
            <a:fillRect/>
          </a:stretch>
        </p:blipFill>
        <p:spPr>
          <a:xfrm>
            <a:off x="5078248" y="1351157"/>
            <a:ext cx="5505669" cy="3504622"/>
          </a:xfrm>
          <a:prstGeom prst="rect">
            <a:avLst/>
          </a:prstGeom>
        </p:spPr>
      </p:pic>
      <p:sp>
        <p:nvSpPr>
          <p:cNvPr id="6" name="TextBox 5">
            <a:extLst>
              <a:ext uri="{FF2B5EF4-FFF2-40B4-BE49-F238E27FC236}">
                <a16:creationId xmlns:a16="http://schemas.microsoft.com/office/drawing/2014/main" id="{797A92B4-9DD7-3A42-B54D-BEFECAA72A24}"/>
              </a:ext>
            </a:extLst>
          </p:cNvPr>
          <p:cNvSpPr txBox="1"/>
          <p:nvPr/>
        </p:nvSpPr>
        <p:spPr>
          <a:xfrm>
            <a:off x="767255" y="1187669"/>
            <a:ext cx="3783724" cy="2569934"/>
          </a:xfrm>
          <a:prstGeom prst="rect">
            <a:avLst/>
          </a:prstGeom>
          <a:noFill/>
        </p:spPr>
        <p:txBody>
          <a:bodyPr wrap="square" lIns="91440" tIns="45720" rIns="91440" bIns="45720" rtlCol="0" anchor="t">
            <a:spAutoFit/>
          </a:bodyPr>
          <a:lstStyle/>
          <a:p>
            <a:pPr algn="l" rtl="0"/>
            <a:r>
              <a:rPr lang="en-IE" sz="2300">
                <a:solidFill>
                  <a:srgbClr val="000000"/>
                </a:solidFill>
              </a:rPr>
              <a:t>Bu kısa video, İş Modeli Kanvasının 9 'yapı taşını' veya bölümlerini kullanarak mevcut modelleri nasıl haritalandırabileceğinizi veya yeni </a:t>
            </a:r>
            <a:r>
              <a:rPr lang="en-IE" sz="2300" err="1">
                <a:solidFill>
                  <a:srgbClr val="000000"/>
                </a:solidFill>
              </a:rPr>
              <a:t>iş</a:t>
            </a:r>
            <a:r>
              <a:rPr lang="en-IE" sz="2300">
                <a:solidFill>
                  <a:srgbClr val="000000"/>
                </a:solidFill>
              </a:rPr>
              <a:t> </a:t>
            </a:r>
            <a:r>
              <a:rPr lang="en-IE" sz="2300" err="1">
                <a:solidFill>
                  <a:srgbClr val="000000"/>
                </a:solidFill>
              </a:rPr>
              <a:t>modelleri</a:t>
            </a:r>
            <a:r>
              <a:rPr lang="en-IE" sz="2300">
                <a:solidFill>
                  <a:srgbClr val="000000"/>
                </a:solidFill>
              </a:rPr>
              <a:t> </a:t>
            </a:r>
            <a:r>
              <a:rPr lang="en-IE" sz="2300" err="1">
                <a:solidFill>
                  <a:srgbClr val="000000"/>
                </a:solidFill>
              </a:rPr>
              <a:t>tasarlayabileceğinizi</a:t>
            </a:r>
            <a:r>
              <a:rPr lang="en-IE" sz="2300">
                <a:solidFill>
                  <a:srgbClr val="000000"/>
                </a:solidFill>
              </a:rPr>
              <a:t> </a:t>
            </a:r>
            <a:r>
              <a:rPr lang="en-IE" sz="2300" err="1">
                <a:solidFill>
                  <a:srgbClr val="000000"/>
                </a:solidFill>
              </a:rPr>
              <a:t>açıklıyor</a:t>
            </a:r>
            <a:r>
              <a:rPr lang="en-IE" sz="2300">
                <a:solidFill>
                  <a:srgbClr val="000000"/>
                </a:solidFill>
              </a:rPr>
              <a:t>.</a:t>
            </a:r>
            <a:endParaRPr lang="en-IE" sz="2300">
              <a:solidFill>
                <a:srgbClr val="000000"/>
              </a:solidFill>
              <a:cs typeface="Calibri"/>
            </a:endParaRPr>
          </a:p>
        </p:txBody>
      </p:sp>
    </p:spTree>
    <p:extLst>
      <p:ext uri="{BB962C8B-B14F-4D97-AF65-F5344CB8AC3E}">
        <p14:creationId xmlns:p14="http://schemas.microsoft.com/office/powerpoint/2010/main" val="32473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5F8EB5-227D-6FBA-12E0-FFD6612FF04E}"/>
              </a:ext>
            </a:extLst>
          </p:cNvPr>
          <p:cNvSpPr>
            <a:spLocks noGrp="1"/>
          </p:cNvSpPr>
          <p:nvPr>
            <p:ph type="body" sz="quarter" idx="18"/>
          </p:nvPr>
        </p:nvSpPr>
        <p:spPr>
          <a:xfrm>
            <a:off x="898357" y="1650125"/>
            <a:ext cx="6537111" cy="3960262"/>
          </a:xfrm>
        </p:spPr>
        <p:txBody>
          <a:bodyPr lIns="91440" tIns="45720" rIns="91440" bIns="45720" anchor="t"/>
          <a:lstStyle/>
          <a:p>
            <a:pPr>
              <a:lnSpc>
                <a:spcPct val="107000"/>
              </a:lnSpc>
              <a:spcBef>
                <a:spcPts val="600"/>
              </a:spcBef>
              <a:spcAft>
                <a:spcPts val="600"/>
              </a:spcAft>
            </a:pPr>
            <a:r>
              <a:rPr lang="tr-TR" dirty="0">
                <a:effectLst/>
                <a:ea typeface="Times New Roman" panose="02020603050405020304" pitchFamily="18" charset="0"/>
                <a:cs typeface="Times New Roman"/>
              </a:rPr>
              <a:t>Bu bölüm, gıda işini başarılı kılmak için dahil olması gereken tüm kurum ve kişilerin bir listesini içermelidir.</a:t>
            </a:r>
            <a:endParaRPr lang="tr-TR" dirty="0">
              <a:ea typeface="Calibri"/>
              <a:cs typeface="Times New Roman"/>
            </a:endParaRPr>
          </a:p>
          <a:p>
            <a:pPr algn="l">
              <a:lnSpc>
                <a:spcPct val="107000"/>
              </a:lnSpc>
              <a:spcBef>
                <a:spcPts val="600"/>
              </a:spcBef>
              <a:spcAft>
                <a:spcPts val="600"/>
              </a:spcAft>
            </a:pPr>
            <a:r>
              <a:rPr lang="tr-TR" u="sng" dirty="0">
                <a:effectLst/>
                <a:ea typeface="Times New Roman" panose="02020603050405020304" pitchFamily="18" charset="0"/>
                <a:cs typeface="Times New Roman"/>
              </a:rPr>
              <a:t>Not al:</a:t>
            </a:r>
            <a:endParaRPr lang="tr-TR" dirty="0">
              <a:ea typeface="Calibri"/>
              <a:cs typeface="Times New Roman"/>
            </a:endParaRPr>
          </a:p>
          <a:p>
            <a:pPr marL="359410" indent="-342900" fontAlgn="base">
              <a:lnSpc>
                <a:spcPct val="80000"/>
              </a:lnSpc>
              <a:spcBef>
                <a:spcPts val="0"/>
              </a:spcBef>
              <a:spcAft>
                <a:spcPts val="600"/>
              </a:spcAft>
              <a:buSzPts val="1000"/>
              <a:buFont typeface="Symbol" panose="05050102010706020507" pitchFamily="18" charset="2"/>
              <a:buChar char=""/>
              <a:tabLst>
                <a:tab pos="457200" algn="l"/>
              </a:tabLst>
            </a:pPr>
            <a:r>
              <a:rPr lang="tr-TR" dirty="0">
                <a:effectLst/>
                <a:ea typeface="Times New Roman" panose="02020603050405020304" pitchFamily="18" charset="0"/>
                <a:cs typeface="Times New Roman"/>
              </a:rPr>
              <a:t>Kilit ortaklarınız kimler?</a:t>
            </a:r>
            <a:r>
              <a:rPr lang="tr-TR" dirty="0">
                <a:ea typeface="Times New Roman" panose="02020603050405020304" pitchFamily="18" charset="0"/>
                <a:cs typeface="Times New Roman"/>
              </a:rPr>
              <a:t> </a:t>
            </a:r>
            <a:endParaRPr lang="tr-TR" dirty="0">
              <a:ea typeface="Times New Roman" panose="02020603050405020304" pitchFamily="18" charset="0"/>
              <a:cs typeface="Times New Roman" panose="02020603050405020304" pitchFamily="18" charset="0"/>
            </a:endParaRPr>
          </a:p>
          <a:p>
            <a:pPr marL="359410" lvl="0" indent="-342900" algn="l" rtl="0" fontAlgn="base">
              <a:lnSpc>
                <a:spcPct val="80000"/>
              </a:lnSpc>
              <a:spcBef>
                <a:spcPts val="0"/>
              </a:spcBef>
              <a:spcAft>
                <a:spcPts val="600"/>
              </a:spcAft>
              <a:buSzPts val="1000"/>
              <a:buFont typeface="Symbol" panose="05050102010706020507" pitchFamily="18" charset="2"/>
              <a:buChar char=""/>
              <a:tabLst>
                <a:tab pos="457200" algn="l"/>
              </a:tabLst>
            </a:pPr>
            <a:r>
              <a:rPr lang="tr-TR" dirty="0">
                <a:effectLst/>
                <a:ea typeface="Times New Roman" panose="02020603050405020304" pitchFamily="18" charset="0"/>
                <a:cs typeface="Times New Roman"/>
              </a:rPr>
              <a:t>İşletmenin başarısında başka kimin çıkarı var?</a:t>
            </a:r>
            <a:endParaRPr lang="tr-TR" dirty="0">
              <a:ea typeface="Times New Roman" panose="02020603050405020304" pitchFamily="18" charset="0"/>
              <a:cs typeface="Times New Roman"/>
            </a:endParaRPr>
          </a:p>
          <a:p>
            <a:pPr marL="359410" indent="-342900" fontAlgn="base">
              <a:lnSpc>
                <a:spcPct val="80000"/>
              </a:lnSpc>
              <a:spcBef>
                <a:spcPts val="0"/>
              </a:spcBef>
              <a:spcAft>
                <a:spcPts val="600"/>
              </a:spcAft>
              <a:buSzPts val="1000"/>
              <a:buFont typeface="Symbol" panose="05050102010706020507" pitchFamily="18" charset="2"/>
              <a:buChar char=""/>
              <a:tabLst>
                <a:tab pos="457200" algn="l"/>
              </a:tabLst>
            </a:pPr>
            <a:r>
              <a:rPr lang="tr-TR" dirty="0">
                <a:ea typeface="Times New Roman" panose="02020603050405020304" pitchFamily="18" charset="0"/>
                <a:cs typeface="Times New Roman"/>
              </a:rPr>
              <a:t>Bu ortaklar işletmenin büyümesine</a:t>
            </a:r>
            <a:r>
              <a:rPr lang="tr-TR" dirty="0">
                <a:effectLst/>
                <a:ea typeface="Times New Roman" panose="02020603050405020304" pitchFamily="18" charset="0"/>
                <a:cs typeface="Times New Roman"/>
              </a:rPr>
              <a:t> nasıl katkıda </a:t>
            </a:r>
            <a:r>
              <a:rPr lang="tr-TR" dirty="0">
                <a:ea typeface="Times New Roman" panose="02020603050405020304" pitchFamily="18" charset="0"/>
                <a:cs typeface="Times New Roman"/>
              </a:rPr>
              <a:t>bulunabilirler</a:t>
            </a:r>
            <a:r>
              <a:rPr lang="tr-TR" dirty="0">
                <a:effectLst/>
                <a:ea typeface="Times New Roman" panose="02020603050405020304" pitchFamily="18" charset="0"/>
                <a:cs typeface="Times New Roman"/>
              </a:rPr>
              <a:t>?</a:t>
            </a:r>
            <a:endParaRPr lang="tr-TR" dirty="0">
              <a:ea typeface="Calibri" panose="020F0502020204030204" pitchFamily="34" charset="0"/>
              <a:cs typeface="Times New Roman"/>
            </a:endParaRPr>
          </a:p>
          <a:p>
            <a:pPr marL="359410" indent="-342900" fontAlgn="base">
              <a:lnSpc>
                <a:spcPct val="80000"/>
              </a:lnSpc>
              <a:spcBef>
                <a:spcPts val="0"/>
              </a:spcBef>
              <a:spcAft>
                <a:spcPts val="600"/>
              </a:spcAft>
              <a:buSzPts val="1000"/>
              <a:buFont typeface="Symbol" panose="05050102010706020507" pitchFamily="18" charset="2"/>
              <a:buChar char=""/>
              <a:tabLst>
                <a:tab pos="457200" algn="l"/>
              </a:tabLst>
            </a:pPr>
            <a:r>
              <a:rPr lang="tr-TR" dirty="0">
                <a:effectLst/>
                <a:ea typeface="Times New Roman" panose="02020603050405020304" pitchFamily="18" charset="0"/>
                <a:cs typeface="Times New Roman"/>
              </a:rPr>
              <a:t>Her ortak nasıl katkıda bulunabilir? Emeklerinin karşılığını almaları </a:t>
            </a:r>
            <a:r>
              <a:rPr lang="tr-TR" dirty="0">
                <a:ea typeface="Times New Roman" panose="02020603050405020304" pitchFamily="18" charset="0"/>
                <a:cs typeface="Times New Roman"/>
              </a:rPr>
              <a:t>gerekir mi</a:t>
            </a:r>
            <a:r>
              <a:rPr lang="tr-TR" dirty="0">
                <a:effectLst/>
                <a:ea typeface="Times New Roman" panose="02020603050405020304" pitchFamily="18" charset="0"/>
                <a:cs typeface="Times New Roman"/>
              </a:rPr>
              <a:t>? </a:t>
            </a:r>
            <a:r>
              <a:rPr lang="tr-TR" dirty="0">
                <a:ea typeface="Times New Roman" panose="02020603050405020304" pitchFamily="18" charset="0"/>
                <a:cs typeface="Times New Roman"/>
              </a:rPr>
              <a:t>Gerekirse ne</a:t>
            </a:r>
            <a:r>
              <a:rPr lang="tr-TR" dirty="0">
                <a:effectLst/>
                <a:ea typeface="Times New Roman" panose="02020603050405020304" pitchFamily="18" charset="0"/>
                <a:cs typeface="Times New Roman"/>
              </a:rPr>
              <a:t> </a:t>
            </a:r>
            <a:r>
              <a:rPr lang="tr-TR" dirty="0">
                <a:ea typeface="Times New Roman" panose="02020603050405020304" pitchFamily="18" charset="0"/>
                <a:cs typeface="Times New Roman"/>
              </a:rPr>
              <a:t>kadarı geri almalılar</a:t>
            </a:r>
            <a:r>
              <a:rPr lang="tr-TR" dirty="0">
                <a:effectLst/>
                <a:ea typeface="Times New Roman" panose="02020603050405020304" pitchFamily="18" charset="0"/>
                <a:cs typeface="Times New Roman"/>
              </a:rPr>
              <a:t>?</a:t>
            </a:r>
            <a:endParaRPr lang="tr-TR" b="1" dirty="0">
              <a:solidFill>
                <a:srgbClr val="6D6A3A"/>
              </a:solidFill>
              <a:effectLst/>
              <a:latin typeface="Times New Roman"/>
              <a:ea typeface="Calibri" panose="020F0502020204030204" pitchFamily="34" charset="0"/>
              <a:cs typeface="Times New Roman"/>
            </a:endParaRPr>
          </a:p>
          <a:p>
            <a:pPr algn="l" rtl="0">
              <a:spcBef>
                <a:spcPts val="600"/>
              </a:spcBef>
              <a:spcAft>
                <a:spcPts val="600"/>
              </a:spcAft>
            </a:pPr>
            <a:endParaRPr lang="tr-TR" dirty="0">
              <a:ea typeface="Calibri"/>
              <a:cs typeface="Calibri"/>
            </a:endParaRPr>
          </a:p>
        </p:txBody>
      </p:sp>
      <p:sp>
        <p:nvSpPr>
          <p:cNvPr id="3" name="Text Placeholder 2">
            <a:extLst>
              <a:ext uri="{FF2B5EF4-FFF2-40B4-BE49-F238E27FC236}">
                <a16:creationId xmlns:a16="http://schemas.microsoft.com/office/drawing/2014/main" id="{B6D72E72-6365-667F-4E41-B0E5251AE2C6}"/>
              </a:ext>
            </a:extLst>
          </p:cNvPr>
          <p:cNvSpPr>
            <a:spLocks noGrp="1"/>
          </p:cNvSpPr>
          <p:nvPr>
            <p:ph type="body" sz="quarter" idx="16"/>
          </p:nvPr>
        </p:nvSpPr>
        <p:spPr/>
        <p:txBody>
          <a:bodyPr/>
          <a:lstStyle/>
          <a:p>
            <a:pPr algn="l" rtl="0"/>
            <a:r>
              <a:rPr lang="en-IE" b="1"/>
              <a:t>1. Kilit Ortaklar</a:t>
            </a:r>
          </a:p>
        </p:txBody>
      </p:sp>
      <p:grpSp>
        <p:nvGrpSpPr>
          <p:cNvPr id="5" name="Graphic 2">
            <a:extLst>
              <a:ext uri="{FF2B5EF4-FFF2-40B4-BE49-F238E27FC236}">
                <a16:creationId xmlns:a16="http://schemas.microsoft.com/office/drawing/2014/main" id="{9CA15992-269D-B2CB-B03B-8752EAAE1925}"/>
              </a:ext>
            </a:extLst>
          </p:cNvPr>
          <p:cNvGrpSpPr/>
          <p:nvPr/>
        </p:nvGrpSpPr>
        <p:grpSpPr>
          <a:xfrm>
            <a:off x="8224963" y="2125396"/>
            <a:ext cx="2972216" cy="3009720"/>
            <a:chOff x="7853439" y="5086859"/>
            <a:chExt cx="1191437" cy="1191578"/>
          </a:xfrm>
        </p:grpSpPr>
        <p:sp>
          <p:nvSpPr>
            <p:cNvPr id="6" name="Freeform 358">
              <a:extLst>
                <a:ext uri="{FF2B5EF4-FFF2-40B4-BE49-F238E27FC236}">
                  <a16:creationId xmlns:a16="http://schemas.microsoft.com/office/drawing/2014/main" id="{172C4143-F053-9306-3889-ED32BE21B8AE}"/>
                </a:ext>
              </a:extLst>
            </p:cNvPr>
            <p:cNvSpPr/>
            <p:nvPr/>
          </p:nvSpPr>
          <p:spPr>
            <a:xfrm>
              <a:off x="8672086" y="5161332"/>
              <a:ext cx="146139" cy="197355"/>
            </a:xfrm>
            <a:custGeom>
              <a:avLst/>
              <a:gdLst>
                <a:gd name="connsiteX0" fmla="*/ 0 w 146139"/>
                <a:gd name="connsiteY0" fmla="*/ 0 h 197355"/>
                <a:gd name="connsiteX1" fmla="*/ 139158 w 146139"/>
                <a:gd name="connsiteY1" fmla="*/ 0 h 197355"/>
                <a:gd name="connsiteX2" fmla="*/ 80051 w 146139"/>
                <a:gd name="connsiteY2" fmla="*/ 96350 h 197355"/>
                <a:gd name="connsiteX3" fmla="*/ 146139 w 146139"/>
                <a:gd name="connsiteY3" fmla="*/ 192701 h 197355"/>
                <a:gd name="connsiteX4" fmla="*/ 0 w 146139"/>
                <a:gd name="connsiteY4" fmla="*/ 197356 h 1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39" h="197355">
                  <a:moveTo>
                    <a:pt x="0" y="0"/>
                  </a:moveTo>
                  <a:lnTo>
                    <a:pt x="139158" y="0"/>
                  </a:lnTo>
                  <a:lnTo>
                    <a:pt x="80051" y="96350"/>
                  </a:lnTo>
                  <a:lnTo>
                    <a:pt x="146139" y="192701"/>
                  </a:lnTo>
                  <a:lnTo>
                    <a:pt x="0" y="197356"/>
                  </a:lnTo>
                  <a:close/>
                </a:path>
              </a:pathLst>
            </a:custGeom>
            <a:solidFill>
              <a:srgbClr val="F1A0C2"/>
            </a:solidFill>
            <a:ln w="4653" cap="flat">
              <a:noFill/>
              <a:prstDash val="solid"/>
              <a:miter/>
            </a:ln>
          </p:spPr>
          <p:txBody>
            <a:bodyPr rtlCol="0" anchor="ctr"/>
            <a:lstStyle/>
            <a:p>
              <a:pPr algn="l" rtl="0"/>
              <a:endParaRPr lang="en-US"/>
            </a:p>
          </p:txBody>
        </p:sp>
        <p:sp>
          <p:nvSpPr>
            <p:cNvPr id="7" name="Freeform 359">
              <a:extLst>
                <a:ext uri="{FF2B5EF4-FFF2-40B4-BE49-F238E27FC236}">
                  <a16:creationId xmlns:a16="http://schemas.microsoft.com/office/drawing/2014/main" id="{316B12A1-A592-49B0-8F03-A0D6CB6FE068}"/>
                </a:ext>
              </a:extLst>
            </p:cNvPr>
            <p:cNvSpPr/>
            <p:nvPr/>
          </p:nvSpPr>
          <p:spPr>
            <a:xfrm>
              <a:off x="8374693" y="5105477"/>
              <a:ext cx="277381" cy="170823"/>
            </a:xfrm>
            <a:custGeom>
              <a:avLst/>
              <a:gdLst>
                <a:gd name="connsiteX0" fmla="*/ 0 w 277381"/>
                <a:gd name="connsiteY0" fmla="*/ 0 h 170823"/>
                <a:gd name="connsiteX1" fmla="*/ 277382 w 277381"/>
                <a:gd name="connsiteY1" fmla="*/ 0 h 170823"/>
                <a:gd name="connsiteX2" fmla="*/ 277382 w 277381"/>
                <a:gd name="connsiteY2" fmla="*/ 170823 h 170823"/>
                <a:gd name="connsiteX3" fmla="*/ 0 w 277381"/>
                <a:gd name="connsiteY3" fmla="*/ 170823 h 170823"/>
              </a:gdLst>
              <a:ahLst/>
              <a:cxnLst>
                <a:cxn ang="0">
                  <a:pos x="connsiteX0" y="connsiteY0"/>
                </a:cxn>
                <a:cxn ang="0">
                  <a:pos x="connsiteX1" y="connsiteY1"/>
                </a:cxn>
                <a:cxn ang="0">
                  <a:pos x="connsiteX2" y="connsiteY2"/>
                </a:cxn>
                <a:cxn ang="0">
                  <a:pos x="connsiteX3" y="connsiteY3"/>
                </a:cxn>
              </a:cxnLst>
              <a:rect l="l" t="t" r="r" b="b"/>
              <a:pathLst>
                <a:path w="277381" h="170823">
                  <a:moveTo>
                    <a:pt x="0" y="0"/>
                  </a:moveTo>
                  <a:lnTo>
                    <a:pt x="277382" y="0"/>
                  </a:lnTo>
                  <a:lnTo>
                    <a:pt x="277382" y="170823"/>
                  </a:lnTo>
                  <a:lnTo>
                    <a:pt x="0" y="170823"/>
                  </a:lnTo>
                  <a:close/>
                </a:path>
              </a:pathLst>
            </a:custGeom>
            <a:solidFill>
              <a:srgbClr val="F1A0C2"/>
            </a:solidFill>
            <a:ln w="4653" cap="flat">
              <a:noFill/>
              <a:prstDash val="solid"/>
              <a:miter/>
            </a:ln>
          </p:spPr>
          <p:txBody>
            <a:bodyPr rtlCol="0" anchor="ctr"/>
            <a:lstStyle/>
            <a:p>
              <a:pPr algn="l" rtl="0"/>
              <a:endParaRPr lang="en-US"/>
            </a:p>
          </p:txBody>
        </p:sp>
        <p:grpSp>
          <p:nvGrpSpPr>
            <p:cNvPr id="8" name="Graphic 2">
              <a:extLst>
                <a:ext uri="{FF2B5EF4-FFF2-40B4-BE49-F238E27FC236}">
                  <a16:creationId xmlns:a16="http://schemas.microsoft.com/office/drawing/2014/main" id="{D62CED52-6EDF-8809-264D-482C0BC86A0C}"/>
                </a:ext>
              </a:extLst>
            </p:cNvPr>
            <p:cNvGrpSpPr/>
            <p:nvPr/>
          </p:nvGrpSpPr>
          <p:grpSpPr>
            <a:xfrm>
              <a:off x="7853439" y="5086859"/>
              <a:ext cx="1191437" cy="1191578"/>
              <a:chOff x="7853439" y="5086859"/>
              <a:chExt cx="1191437" cy="1191578"/>
            </a:xfrm>
            <a:solidFill>
              <a:srgbClr val="000000"/>
            </a:solidFill>
          </p:grpSpPr>
          <p:sp>
            <p:nvSpPr>
              <p:cNvPr id="9" name="Freeform 361">
                <a:extLst>
                  <a:ext uri="{FF2B5EF4-FFF2-40B4-BE49-F238E27FC236}">
                    <a16:creationId xmlns:a16="http://schemas.microsoft.com/office/drawing/2014/main" id="{E99B41E2-3820-BDD8-7E48-59E7BEAF15EE}"/>
                  </a:ext>
                </a:extLst>
              </p:cNvPr>
              <p:cNvSpPr/>
              <p:nvPr/>
            </p:nvSpPr>
            <p:spPr>
              <a:xfrm>
                <a:off x="8523622" y="5980542"/>
                <a:ext cx="74464" cy="148947"/>
              </a:xfrm>
              <a:custGeom>
                <a:avLst/>
                <a:gdLst>
                  <a:gd name="connsiteX0" fmla="*/ 18616 w 74464"/>
                  <a:gd name="connsiteY0" fmla="*/ 111710 h 148947"/>
                  <a:gd name="connsiteX1" fmla="*/ 37232 w 74464"/>
                  <a:gd name="connsiteY1" fmla="*/ 111710 h 148947"/>
                  <a:gd name="connsiteX2" fmla="*/ 37232 w 74464"/>
                  <a:gd name="connsiteY2" fmla="*/ 18618 h 148947"/>
                  <a:gd name="connsiteX3" fmla="*/ 55849 w 74464"/>
                  <a:gd name="connsiteY3" fmla="*/ 0 h 148947"/>
                  <a:gd name="connsiteX4" fmla="*/ 74465 w 74464"/>
                  <a:gd name="connsiteY4" fmla="*/ 18618 h 148947"/>
                  <a:gd name="connsiteX5" fmla="*/ 74465 w 74464"/>
                  <a:gd name="connsiteY5" fmla="*/ 130329 h 148947"/>
                  <a:gd name="connsiteX6" fmla="*/ 55849 w 74464"/>
                  <a:gd name="connsiteY6" fmla="*/ 148947 h 148947"/>
                  <a:gd name="connsiteX7" fmla="*/ 18616 w 74464"/>
                  <a:gd name="connsiteY7" fmla="*/ 148947 h 148947"/>
                  <a:gd name="connsiteX8" fmla="*/ 0 w 74464"/>
                  <a:gd name="connsiteY8" fmla="*/ 130329 h 148947"/>
                  <a:gd name="connsiteX9" fmla="*/ 18616 w 74464"/>
                  <a:gd name="connsiteY9" fmla="*/ 111710 h 1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 h="148947">
                    <a:moveTo>
                      <a:pt x="18616" y="111710"/>
                    </a:moveTo>
                    <a:lnTo>
                      <a:pt x="37232" y="111710"/>
                    </a:lnTo>
                    <a:lnTo>
                      <a:pt x="37232" y="18618"/>
                    </a:lnTo>
                    <a:cubicBezTo>
                      <a:pt x="37232" y="8379"/>
                      <a:pt x="45611" y="0"/>
                      <a:pt x="55849" y="0"/>
                    </a:cubicBezTo>
                    <a:cubicBezTo>
                      <a:pt x="66088" y="0"/>
                      <a:pt x="74465" y="8379"/>
                      <a:pt x="74465" y="18618"/>
                    </a:cubicBezTo>
                    <a:lnTo>
                      <a:pt x="74465" y="130329"/>
                    </a:lnTo>
                    <a:cubicBezTo>
                      <a:pt x="74465" y="140569"/>
                      <a:pt x="66088" y="148947"/>
                      <a:pt x="55849" y="148947"/>
                    </a:cubicBezTo>
                    <a:lnTo>
                      <a:pt x="18616" y="148947"/>
                    </a:lnTo>
                    <a:cubicBezTo>
                      <a:pt x="8379" y="148947"/>
                      <a:pt x="0" y="140569"/>
                      <a:pt x="0" y="130329"/>
                    </a:cubicBezTo>
                    <a:cubicBezTo>
                      <a:pt x="0" y="120089"/>
                      <a:pt x="8379" y="111710"/>
                      <a:pt x="18616" y="111710"/>
                    </a:cubicBezTo>
                    <a:close/>
                  </a:path>
                </a:pathLst>
              </a:custGeom>
              <a:solidFill>
                <a:srgbClr val="000000"/>
              </a:solidFill>
              <a:ln w="4653" cap="flat">
                <a:noFill/>
                <a:prstDash val="solid"/>
                <a:miter/>
              </a:ln>
            </p:spPr>
            <p:txBody>
              <a:bodyPr rtlCol="0" anchor="ctr"/>
              <a:lstStyle/>
              <a:p>
                <a:pPr algn="l" rtl="0"/>
                <a:endParaRPr lang="en-US"/>
              </a:p>
            </p:txBody>
          </p:sp>
          <p:sp>
            <p:nvSpPr>
              <p:cNvPr id="10" name="Freeform 362">
                <a:extLst>
                  <a:ext uri="{FF2B5EF4-FFF2-40B4-BE49-F238E27FC236}">
                    <a16:creationId xmlns:a16="http://schemas.microsoft.com/office/drawing/2014/main" id="{EAE3109D-39F3-31B8-1C26-37C56EA7BF9C}"/>
                  </a:ext>
                </a:extLst>
              </p:cNvPr>
              <p:cNvSpPr/>
              <p:nvPr/>
            </p:nvSpPr>
            <p:spPr>
              <a:xfrm>
                <a:off x="8207147" y="5626793"/>
                <a:ext cx="484021" cy="651644"/>
              </a:xfrm>
              <a:custGeom>
                <a:avLst/>
                <a:gdLst>
                  <a:gd name="connsiteX0" fmla="*/ 0 w 484021"/>
                  <a:gd name="connsiteY0" fmla="*/ 374231 h 651644"/>
                  <a:gd name="connsiteX1" fmla="*/ 0 w 484021"/>
                  <a:gd name="connsiteY1" fmla="*/ 497112 h 651644"/>
                  <a:gd name="connsiteX2" fmla="*/ 37698 w 484021"/>
                  <a:gd name="connsiteY2" fmla="*/ 566000 h 651644"/>
                  <a:gd name="connsiteX3" fmla="*/ 81912 w 484021"/>
                  <a:gd name="connsiteY3" fmla="*/ 579033 h 651644"/>
                  <a:gd name="connsiteX4" fmla="*/ 93081 w 484021"/>
                  <a:gd name="connsiteY4" fmla="*/ 578102 h 651644"/>
                  <a:gd name="connsiteX5" fmla="*/ 93081 w 484021"/>
                  <a:gd name="connsiteY5" fmla="*/ 633026 h 651644"/>
                  <a:gd name="connsiteX6" fmla="*/ 111697 w 484021"/>
                  <a:gd name="connsiteY6" fmla="*/ 651644 h 651644"/>
                  <a:gd name="connsiteX7" fmla="*/ 130313 w 484021"/>
                  <a:gd name="connsiteY7" fmla="*/ 633026 h 651644"/>
                  <a:gd name="connsiteX8" fmla="*/ 130313 w 484021"/>
                  <a:gd name="connsiteY8" fmla="*/ 577171 h 651644"/>
                  <a:gd name="connsiteX9" fmla="*/ 353708 w 484021"/>
                  <a:gd name="connsiteY9" fmla="*/ 577171 h 651644"/>
                  <a:gd name="connsiteX10" fmla="*/ 353708 w 484021"/>
                  <a:gd name="connsiteY10" fmla="*/ 633026 h 651644"/>
                  <a:gd name="connsiteX11" fmla="*/ 372324 w 484021"/>
                  <a:gd name="connsiteY11" fmla="*/ 651644 h 651644"/>
                  <a:gd name="connsiteX12" fmla="*/ 390940 w 484021"/>
                  <a:gd name="connsiteY12" fmla="*/ 633026 h 651644"/>
                  <a:gd name="connsiteX13" fmla="*/ 390940 w 484021"/>
                  <a:gd name="connsiteY13" fmla="*/ 577171 h 651644"/>
                  <a:gd name="connsiteX14" fmla="*/ 409557 w 484021"/>
                  <a:gd name="connsiteY14" fmla="*/ 577171 h 651644"/>
                  <a:gd name="connsiteX15" fmla="*/ 484021 w 484021"/>
                  <a:gd name="connsiteY15" fmla="*/ 502697 h 651644"/>
                  <a:gd name="connsiteX16" fmla="*/ 484021 w 484021"/>
                  <a:gd name="connsiteY16" fmla="*/ 373765 h 651644"/>
                  <a:gd name="connsiteX17" fmla="*/ 375117 w 484021"/>
                  <a:gd name="connsiteY17" fmla="*/ 245297 h 651644"/>
                  <a:gd name="connsiteX18" fmla="*/ 313219 w 484021"/>
                  <a:gd name="connsiteY18" fmla="*/ 235057 h 651644"/>
                  <a:gd name="connsiteX19" fmla="*/ 353708 w 484021"/>
                  <a:gd name="connsiteY19" fmla="*/ 148947 h 651644"/>
                  <a:gd name="connsiteX20" fmla="*/ 353708 w 484021"/>
                  <a:gd name="connsiteY20" fmla="*/ 111710 h 651644"/>
                  <a:gd name="connsiteX21" fmla="*/ 242011 w 484021"/>
                  <a:gd name="connsiteY21" fmla="*/ 0 h 651644"/>
                  <a:gd name="connsiteX22" fmla="*/ 130313 w 484021"/>
                  <a:gd name="connsiteY22" fmla="*/ 111710 h 651644"/>
                  <a:gd name="connsiteX23" fmla="*/ 130313 w 484021"/>
                  <a:gd name="connsiteY23" fmla="*/ 148947 h 651644"/>
                  <a:gd name="connsiteX24" fmla="*/ 170805 w 484021"/>
                  <a:gd name="connsiteY24" fmla="*/ 235057 h 651644"/>
                  <a:gd name="connsiteX25" fmla="*/ 108904 w 484021"/>
                  <a:gd name="connsiteY25" fmla="*/ 245297 h 651644"/>
                  <a:gd name="connsiteX26" fmla="*/ 0 w 484021"/>
                  <a:gd name="connsiteY26" fmla="*/ 374231 h 651644"/>
                  <a:gd name="connsiteX27" fmla="*/ 242011 w 484021"/>
                  <a:gd name="connsiteY27" fmla="*/ 223421 h 651644"/>
                  <a:gd name="connsiteX28" fmla="*/ 167546 w 484021"/>
                  <a:gd name="connsiteY28" fmla="*/ 148947 h 651644"/>
                  <a:gd name="connsiteX29" fmla="*/ 167546 w 484021"/>
                  <a:gd name="connsiteY29" fmla="*/ 111710 h 651644"/>
                  <a:gd name="connsiteX30" fmla="*/ 242011 w 484021"/>
                  <a:gd name="connsiteY30" fmla="*/ 37237 h 651644"/>
                  <a:gd name="connsiteX31" fmla="*/ 316476 w 484021"/>
                  <a:gd name="connsiteY31" fmla="*/ 111710 h 651644"/>
                  <a:gd name="connsiteX32" fmla="*/ 316476 w 484021"/>
                  <a:gd name="connsiteY32" fmla="*/ 148947 h 651644"/>
                  <a:gd name="connsiteX33" fmla="*/ 242011 w 484021"/>
                  <a:gd name="connsiteY33" fmla="*/ 223421 h 651644"/>
                  <a:gd name="connsiteX34" fmla="*/ 37232 w 484021"/>
                  <a:gd name="connsiteY34" fmla="*/ 374231 h 651644"/>
                  <a:gd name="connsiteX35" fmla="*/ 114956 w 484021"/>
                  <a:gd name="connsiteY35" fmla="*/ 282534 h 651644"/>
                  <a:gd name="connsiteX36" fmla="*/ 223394 w 484021"/>
                  <a:gd name="connsiteY36" fmla="*/ 264382 h 651644"/>
                  <a:gd name="connsiteX37" fmla="*/ 223394 w 484021"/>
                  <a:gd name="connsiteY37" fmla="*/ 279742 h 651644"/>
                  <a:gd name="connsiteX38" fmla="*/ 242011 w 484021"/>
                  <a:gd name="connsiteY38" fmla="*/ 298361 h 651644"/>
                  <a:gd name="connsiteX39" fmla="*/ 260627 w 484021"/>
                  <a:gd name="connsiteY39" fmla="*/ 279742 h 651644"/>
                  <a:gd name="connsiteX40" fmla="*/ 260627 w 484021"/>
                  <a:gd name="connsiteY40" fmla="*/ 264382 h 651644"/>
                  <a:gd name="connsiteX41" fmla="*/ 369068 w 484021"/>
                  <a:gd name="connsiteY41" fmla="*/ 282534 h 651644"/>
                  <a:gd name="connsiteX42" fmla="*/ 446789 w 484021"/>
                  <a:gd name="connsiteY42" fmla="*/ 374231 h 651644"/>
                  <a:gd name="connsiteX43" fmla="*/ 446789 w 484021"/>
                  <a:gd name="connsiteY43" fmla="*/ 503163 h 651644"/>
                  <a:gd name="connsiteX44" fmla="*/ 409557 w 484021"/>
                  <a:gd name="connsiteY44" fmla="*/ 540400 h 651644"/>
                  <a:gd name="connsiteX45" fmla="*/ 184301 w 484021"/>
                  <a:gd name="connsiteY45" fmla="*/ 540400 h 651644"/>
                  <a:gd name="connsiteX46" fmla="*/ 268540 w 484021"/>
                  <a:gd name="connsiteY46" fmla="*/ 501301 h 651644"/>
                  <a:gd name="connsiteX47" fmla="*/ 279243 w 484021"/>
                  <a:gd name="connsiteY47" fmla="*/ 484545 h 651644"/>
                  <a:gd name="connsiteX48" fmla="*/ 260627 w 484021"/>
                  <a:gd name="connsiteY48" fmla="*/ 443118 h 651644"/>
                  <a:gd name="connsiteX49" fmla="*/ 260627 w 484021"/>
                  <a:gd name="connsiteY49" fmla="*/ 354216 h 651644"/>
                  <a:gd name="connsiteX50" fmla="*/ 242011 w 484021"/>
                  <a:gd name="connsiteY50" fmla="*/ 335597 h 651644"/>
                  <a:gd name="connsiteX51" fmla="*/ 223394 w 484021"/>
                  <a:gd name="connsiteY51" fmla="*/ 354216 h 651644"/>
                  <a:gd name="connsiteX52" fmla="*/ 223394 w 484021"/>
                  <a:gd name="connsiteY52" fmla="*/ 428689 h 651644"/>
                  <a:gd name="connsiteX53" fmla="*/ 130313 w 484021"/>
                  <a:gd name="connsiteY53" fmla="*/ 428689 h 651644"/>
                  <a:gd name="connsiteX54" fmla="*/ 130313 w 484021"/>
                  <a:gd name="connsiteY54" fmla="*/ 372834 h 651644"/>
                  <a:gd name="connsiteX55" fmla="*/ 111697 w 484021"/>
                  <a:gd name="connsiteY55" fmla="*/ 354216 h 651644"/>
                  <a:gd name="connsiteX56" fmla="*/ 93081 w 484021"/>
                  <a:gd name="connsiteY56" fmla="*/ 372834 h 651644"/>
                  <a:gd name="connsiteX57" fmla="*/ 93081 w 484021"/>
                  <a:gd name="connsiteY57" fmla="*/ 447308 h 651644"/>
                  <a:gd name="connsiteX58" fmla="*/ 111697 w 484021"/>
                  <a:gd name="connsiteY58" fmla="*/ 465926 h 651644"/>
                  <a:gd name="connsiteX59" fmla="*/ 223394 w 484021"/>
                  <a:gd name="connsiteY59" fmla="*/ 465926 h 651644"/>
                  <a:gd name="connsiteX60" fmla="*/ 238754 w 484021"/>
                  <a:gd name="connsiteY60" fmla="*/ 474305 h 651644"/>
                  <a:gd name="connsiteX61" fmla="*/ 100528 w 484021"/>
                  <a:gd name="connsiteY61" fmla="*/ 538073 h 651644"/>
                  <a:gd name="connsiteX62" fmla="*/ 57710 w 484021"/>
                  <a:gd name="connsiteY62" fmla="*/ 535279 h 651644"/>
                  <a:gd name="connsiteX63" fmla="*/ 37232 w 484021"/>
                  <a:gd name="connsiteY63" fmla="*/ 497578 h 651644"/>
                  <a:gd name="connsiteX64" fmla="*/ 37232 w 484021"/>
                  <a:gd name="connsiteY64" fmla="*/ 374231 h 65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84021" h="651644">
                    <a:moveTo>
                      <a:pt x="0" y="374231"/>
                    </a:moveTo>
                    <a:lnTo>
                      <a:pt x="0" y="497112"/>
                    </a:lnTo>
                    <a:cubicBezTo>
                      <a:pt x="0" y="525039"/>
                      <a:pt x="13962" y="551106"/>
                      <a:pt x="37698" y="566000"/>
                    </a:cubicBezTo>
                    <a:cubicBezTo>
                      <a:pt x="51195" y="574379"/>
                      <a:pt x="66554" y="579033"/>
                      <a:pt x="81912" y="579033"/>
                    </a:cubicBezTo>
                    <a:cubicBezTo>
                      <a:pt x="85634" y="579033"/>
                      <a:pt x="89359" y="578567"/>
                      <a:pt x="93081" y="578102"/>
                    </a:cubicBezTo>
                    <a:lnTo>
                      <a:pt x="93081" y="633026"/>
                    </a:lnTo>
                    <a:cubicBezTo>
                      <a:pt x="93081" y="643266"/>
                      <a:pt x="101460" y="651644"/>
                      <a:pt x="111697" y="651644"/>
                    </a:cubicBezTo>
                    <a:cubicBezTo>
                      <a:pt x="121937" y="651644"/>
                      <a:pt x="130313" y="643266"/>
                      <a:pt x="130313" y="633026"/>
                    </a:cubicBezTo>
                    <a:lnTo>
                      <a:pt x="130313" y="577171"/>
                    </a:lnTo>
                    <a:lnTo>
                      <a:pt x="353708" y="577171"/>
                    </a:lnTo>
                    <a:lnTo>
                      <a:pt x="353708" y="633026"/>
                    </a:lnTo>
                    <a:cubicBezTo>
                      <a:pt x="353708" y="643266"/>
                      <a:pt x="362087" y="651644"/>
                      <a:pt x="372324" y="651644"/>
                    </a:cubicBezTo>
                    <a:cubicBezTo>
                      <a:pt x="382564" y="651644"/>
                      <a:pt x="390940" y="643266"/>
                      <a:pt x="390940" y="633026"/>
                    </a:cubicBezTo>
                    <a:lnTo>
                      <a:pt x="390940" y="577171"/>
                    </a:lnTo>
                    <a:lnTo>
                      <a:pt x="409557" y="577171"/>
                    </a:lnTo>
                    <a:cubicBezTo>
                      <a:pt x="450514" y="577171"/>
                      <a:pt x="484021" y="543658"/>
                      <a:pt x="484021" y="502697"/>
                    </a:cubicBezTo>
                    <a:lnTo>
                      <a:pt x="484021" y="373765"/>
                    </a:lnTo>
                    <a:cubicBezTo>
                      <a:pt x="484021" y="309997"/>
                      <a:pt x="438413" y="255538"/>
                      <a:pt x="375117" y="245297"/>
                    </a:cubicBezTo>
                    <a:lnTo>
                      <a:pt x="313219" y="235057"/>
                    </a:lnTo>
                    <a:cubicBezTo>
                      <a:pt x="337885" y="214578"/>
                      <a:pt x="353708" y="183392"/>
                      <a:pt x="353708" y="148947"/>
                    </a:cubicBezTo>
                    <a:lnTo>
                      <a:pt x="353708" y="111710"/>
                    </a:lnTo>
                    <a:cubicBezTo>
                      <a:pt x="353708" y="50270"/>
                      <a:pt x="303445" y="0"/>
                      <a:pt x="242011" y="0"/>
                    </a:cubicBezTo>
                    <a:cubicBezTo>
                      <a:pt x="180579" y="0"/>
                      <a:pt x="130313" y="50270"/>
                      <a:pt x="130313" y="111710"/>
                    </a:cubicBezTo>
                    <a:lnTo>
                      <a:pt x="130313" y="148947"/>
                    </a:lnTo>
                    <a:cubicBezTo>
                      <a:pt x="130313" y="183392"/>
                      <a:pt x="146137" y="214578"/>
                      <a:pt x="170805" y="235057"/>
                    </a:cubicBezTo>
                    <a:lnTo>
                      <a:pt x="108904" y="245297"/>
                    </a:lnTo>
                    <a:cubicBezTo>
                      <a:pt x="45611" y="256003"/>
                      <a:pt x="0" y="309997"/>
                      <a:pt x="0" y="374231"/>
                    </a:cubicBezTo>
                    <a:close/>
                    <a:moveTo>
                      <a:pt x="242011" y="223421"/>
                    </a:moveTo>
                    <a:cubicBezTo>
                      <a:pt x="201056" y="223421"/>
                      <a:pt x="167546" y="189908"/>
                      <a:pt x="167546" y="148947"/>
                    </a:cubicBezTo>
                    <a:lnTo>
                      <a:pt x="167546" y="111710"/>
                    </a:lnTo>
                    <a:cubicBezTo>
                      <a:pt x="167546" y="70750"/>
                      <a:pt x="201056" y="37237"/>
                      <a:pt x="242011" y="37237"/>
                    </a:cubicBezTo>
                    <a:cubicBezTo>
                      <a:pt x="282968" y="37237"/>
                      <a:pt x="316476" y="70750"/>
                      <a:pt x="316476" y="111710"/>
                    </a:cubicBezTo>
                    <a:lnTo>
                      <a:pt x="316476" y="148947"/>
                    </a:lnTo>
                    <a:cubicBezTo>
                      <a:pt x="316476" y="190374"/>
                      <a:pt x="282968" y="223421"/>
                      <a:pt x="242011" y="223421"/>
                    </a:cubicBezTo>
                    <a:close/>
                    <a:moveTo>
                      <a:pt x="37232" y="374231"/>
                    </a:moveTo>
                    <a:cubicBezTo>
                      <a:pt x="37232" y="328615"/>
                      <a:pt x="69811" y="289982"/>
                      <a:pt x="114956" y="282534"/>
                    </a:cubicBezTo>
                    <a:lnTo>
                      <a:pt x="223394" y="264382"/>
                    </a:lnTo>
                    <a:lnTo>
                      <a:pt x="223394" y="279742"/>
                    </a:lnTo>
                    <a:cubicBezTo>
                      <a:pt x="223394" y="289982"/>
                      <a:pt x="231773" y="298361"/>
                      <a:pt x="242011" y="298361"/>
                    </a:cubicBezTo>
                    <a:cubicBezTo>
                      <a:pt x="252251" y="298361"/>
                      <a:pt x="260627" y="289982"/>
                      <a:pt x="260627" y="279742"/>
                    </a:cubicBezTo>
                    <a:lnTo>
                      <a:pt x="260627" y="264382"/>
                    </a:lnTo>
                    <a:lnTo>
                      <a:pt x="369068" y="282534"/>
                    </a:lnTo>
                    <a:cubicBezTo>
                      <a:pt x="414211" y="289982"/>
                      <a:pt x="446789" y="328615"/>
                      <a:pt x="446789" y="374231"/>
                    </a:cubicBezTo>
                    <a:lnTo>
                      <a:pt x="446789" y="503163"/>
                    </a:lnTo>
                    <a:cubicBezTo>
                      <a:pt x="446789" y="523643"/>
                      <a:pt x="430034" y="540400"/>
                      <a:pt x="409557" y="540400"/>
                    </a:cubicBezTo>
                    <a:lnTo>
                      <a:pt x="184301" y="540400"/>
                    </a:lnTo>
                    <a:lnTo>
                      <a:pt x="268540" y="501301"/>
                    </a:lnTo>
                    <a:cubicBezTo>
                      <a:pt x="275055" y="498043"/>
                      <a:pt x="279243" y="491527"/>
                      <a:pt x="279243" y="484545"/>
                    </a:cubicBezTo>
                    <a:cubicBezTo>
                      <a:pt x="279243" y="468254"/>
                      <a:pt x="271796" y="453359"/>
                      <a:pt x="260627" y="443118"/>
                    </a:cubicBezTo>
                    <a:lnTo>
                      <a:pt x="260627" y="354216"/>
                    </a:lnTo>
                    <a:cubicBezTo>
                      <a:pt x="260627" y="343976"/>
                      <a:pt x="252251" y="335597"/>
                      <a:pt x="242011" y="335597"/>
                    </a:cubicBezTo>
                    <a:cubicBezTo>
                      <a:pt x="231773" y="335597"/>
                      <a:pt x="223394" y="343976"/>
                      <a:pt x="223394" y="354216"/>
                    </a:cubicBezTo>
                    <a:lnTo>
                      <a:pt x="223394" y="428689"/>
                    </a:lnTo>
                    <a:lnTo>
                      <a:pt x="130313" y="428689"/>
                    </a:lnTo>
                    <a:lnTo>
                      <a:pt x="130313" y="372834"/>
                    </a:lnTo>
                    <a:cubicBezTo>
                      <a:pt x="130313" y="362594"/>
                      <a:pt x="121937" y="354216"/>
                      <a:pt x="111697" y="354216"/>
                    </a:cubicBezTo>
                    <a:cubicBezTo>
                      <a:pt x="101460" y="354216"/>
                      <a:pt x="93081" y="362594"/>
                      <a:pt x="93081" y="372834"/>
                    </a:cubicBezTo>
                    <a:lnTo>
                      <a:pt x="93081" y="447308"/>
                    </a:lnTo>
                    <a:cubicBezTo>
                      <a:pt x="93081" y="457548"/>
                      <a:pt x="101460" y="465926"/>
                      <a:pt x="111697" y="465926"/>
                    </a:cubicBezTo>
                    <a:lnTo>
                      <a:pt x="223394" y="465926"/>
                    </a:lnTo>
                    <a:cubicBezTo>
                      <a:pt x="229910" y="465926"/>
                      <a:pt x="235495" y="469184"/>
                      <a:pt x="238754" y="474305"/>
                    </a:cubicBezTo>
                    <a:lnTo>
                      <a:pt x="100528" y="538073"/>
                    </a:lnTo>
                    <a:cubicBezTo>
                      <a:pt x="86566" y="544589"/>
                      <a:pt x="70743" y="543658"/>
                      <a:pt x="57710" y="535279"/>
                    </a:cubicBezTo>
                    <a:cubicBezTo>
                      <a:pt x="44679" y="526901"/>
                      <a:pt x="37232" y="513403"/>
                      <a:pt x="37232" y="497578"/>
                    </a:cubicBezTo>
                    <a:lnTo>
                      <a:pt x="37232" y="374231"/>
                    </a:lnTo>
                    <a:close/>
                  </a:path>
                </a:pathLst>
              </a:custGeom>
              <a:solidFill>
                <a:srgbClr val="000000"/>
              </a:solidFill>
              <a:ln w="4653" cap="flat">
                <a:noFill/>
                <a:prstDash val="solid"/>
                <a:miter/>
              </a:ln>
            </p:spPr>
            <p:txBody>
              <a:bodyPr rtlCol="0" anchor="ctr"/>
              <a:lstStyle/>
              <a:p>
                <a:pPr algn="l" rtl="0"/>
                <a:endParaRPr lang="en-US"/>
              </a:p>
            </p:txBody>
          </p:sp>
          <p:sp>
            <p:nvSpPr>
              <p:cNvPr id="11" name="Freeform 363">
                <a:extLst>
                  <a:ext uri="{FF2B5EF4-FFF2-40B4-BE49-F238E27FC236}">
                    <a16:creationId xmlns:a16="http://schemas.microsoft.com/office/drawing/2014/main" id="{604FA386-6987-D3F3-040F-7544782A4395}"/>
                  </a:ext>
                </a:extLst>
              </p:cNvPr>
              <p:cNvSpPr/>
              <p:nvPr/>
            </p:nvSpPr>
            <p:spPr>
              <a:xfrm>
                <a:off x="8337460" y="5086859"/>
                <a:ext cx="502649" cy="521315"/>
              </a:xfrm>
              <a:custGeom>
                <a:avLst/>
                <a:gdLst>
                  <a:gd name="connsiteX0" fmla="*/ 500311 w 502649"/>
                  <a:gd name="connsiteY0" fmla="*/ 288121 h 521315"/>
                  <a:gd name="connsiteX1" fmla="*/ 484021 w 502649"/>
                  <a:gd name="connsiteY1" fmla="*/ 297895 h 521315"/>
                  <a:gd name="connsiteX2" fmla="*/ 297859 w 502649"/>
                  <a:gd name="connsiteY2" fmla="*/ 297895 h 521315"/>
                  <a:gd name="connsiteX3" fmla="*/ 279243 w 502649"/>
                  <a:gd name="connsiteY3" fmla="*/ 279276 h 521315"/>
                  <a:gd name="connsiteX4" fmla="*/ 297859 w 502649"/>
                  <a:gd name="connsiteY4" fmla="*/ 260658 h 521315"/>
                  <a:gd name="connsiteX5" fmla="*/ 316476 w 502649"/>
                  <a:gd name="connsiteY5" fmla="*/ 242039 h 521315"/>
                  <a:gd name="connsiteX6" fmla="*/ 297859 w 502649"/>
                  <a:gd name="connsiteY6" fmla="*/ 223421 h 521315"/>
                  <a:gd name="connsiteX7" fmla="*/ 37232 w 502649"/>
                  <a:gd name="connsiteY7" fmla="*/ 223421 h 521315"/>
                  <a:gd name="connsiteX8" fmla="*/ 37232 w 502649"/>
                  <a:gd name="connsiteY8" fmla="*/ 502697 h 521315"/>
                  <a:gd name="connsiteX9" fmla="*/ 18616 w 502649"/>
                  <a:gd name="connsiteY9" fmla="*/ 521316 h 521315"/>
                  <a:gd name="connsiteX10" fmla="*/ 0 w 502649"/>
                  <a:gd name="connsiteY10" fmla="*/ 502697 h 521315"/>
                  <a:gd name="connsiteX11" fmla="*/ 0 w 502649"/>
                  <a:gd name="connsiteY11" fmla="*/ 18618 h 521315"/>
                  <a:gd name="connsiteX12" fmla="*/ 18616 w 502649"/>
                  <a:gd name="connsiteY12" fmla="*/ 0 h 521315"/>
                  <a:gd name="connsiteX13" fmla="*/ 37232 w 502649"/>
                  <a:gd name="connsiteY13" fmla="*/ 18618 h 521315"/>
                  <a:gd name="connsiteX14" fmla="*/ 37232 w 502649"/>
                  <a:gd name="connsiteY14" fmla="*/ 186184 h 521315"/>
                  <a:gd name="connsiteX15" fmla="*/ 297859 w 502649"/>
                  <a:gd name="connsiteY15" fmla="*/ 186184 h 521315"/>
                  <a:gd name="connsiteX16" fmla="*/ 316476 w 502649"/>
                  <a:gd name="connsiteY16" fmla="*/ 189442 h 521315"/>
                  <a:gd name="connsiteX17" fmla="*/ 316476 w 502649"/>
                  <a:gd name="connsiteY17" fmla="*/ 55855 h 521315"/>
                  <a:gd name="connsiteX18" fmla="*/ 297859 w 502649"/>
                  <a:gd name="connsiteY18" fmla="*/ 37237 h 521315"/>
                  <a:gd name="connsiteX19" fmla="*/ 93081 w 502649"/>
                  <a:gd name="connsiteY19" fmla="*/ 37237 h 521315"/>
                  <a:gd name="connsiteX20" fmla="*/ 74465 w 502649"/>
                  <a:gd name="connsiteY20" fmla="*/ 18618 h 521315"/>
                  <a:gd name="connsiteX21" fmla="*/ 93081 w 502649"/>
                  <a:gd name="connsiteY21" fmla="*/ 0 h 521315"/>
                  <a:gd name="connsiteX22" fmla="*/ 297859 w 502649"/>
                  <a:gd name="connsiteY22" fmla="*/ 0 h 521315"/>
                  <a:gd name="connsiteX23" fmla="*/ 353708 w 502649"/>
                  <a:gd name="connsiteY23" fmla="*/ 55855 h 521315"/>
                  <a:gd name="connsiteX24" fmla="*/ 353708 w 502649"/>
                  <a:gd name="connsiteY24" fmla="*/ 242039 h 521315"/>
                  <a:gd name="connsiteX25" fmla="*/ 350451 w 502649"/>
                  <a:gd name="connsiteY25" fmla="*/ 260658 h 521315"/>
                  <a:gd name="connsiteX26" fmla="*/ 449116 w 502649"/>
                  <a:gd name="connsiteY26" fmla="*/ 260658 h 521315"/>
                  <a:gd name="connsiteX27" fmla="*/ 393733 w 502649"/>
                  <a:gd name="connsiteY27" fmla="*/ 177806 h 521315"/>
                  <a:gd name="connsiteX28" fmla="*/ 393733 w 502649"/>
                  <a:gd name="connsiteY28" fmla="*/ 157326 h 521315"/>
                  <a:gd name="connsiteX29" fmla="*/ 449116 w 502649"/>
                  <a:gd name="connsiteY29" fmla="*/ 74474 h 521315"/>
                  <a:gd name="connsiteX30" fmla="*/ 409557 w 502649"/>
                  <a:gd name="connsiteY30" fmla="*/ 74474 h 521315"/>
                  <a:gd name="connsiteX31" fmla="*/ 390940 w 502649"/>
                  <a:gd name="connsiteY31" fmla="*/ 55855 h 521315"/>
                  <a:gd name="connsiteX32" fmla="*/ 409557 w 502649"/>
                  <a:gd name="connsiteY32" fmla="*/ 37237 h 521315"/>
                  <a:gd name="connsiteX33" fmla="*/ 484021 w 502649"/>
                  <a:gd name="connsiteY33" fmla="*/ 37237 h 521315"/>
                  <a:gd name="connsiteX34" fmla="*/ 500311 w 502649"/>
                  <a:gd name="connsiteY34" fmla="*/ 47012 h 521315"/>
                  <a:gd name="connsiteX35" fmla="*/ 499381 w 502649"/>
                  <a:gd name="connsiteY35" fmla="*/ 66095 h 521315"/>
                  <a:gd name="connsiteX36" fmla="*/ 431897 w 502649"/>
                  <a:gd name="connsiteY36" fmla="*/ 167566 h 521315"/>
                  <a:gd name="connsiteX37" fmla="*/ 499381 w 502649"/>
                  <a:gd name="connsiteY37" fmla="*/ 269036 h 521315"/>
                  <a:gd name="connsiteX38" fmla="*/ 500311 w 502649"/>
                  <a:gd name="connsiteY38" fmla="*/ 288121 h 52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2649" h="521315">
                    <a:moveTo>
                      <a:pt x="500311" y="288121"/>
                    </a:moveTo>
                    <a:cubicBezTo>
                      <a:pt x="497054" y="294171"/>
                      <a:pt x="490537" y="297895"/>
                      <a:pt x="484021" y="297895"/>
                    </a:cubicBezTo>
                    <a:lnTo>
                      <a:pt x="297859" y="297895"/>
                    </a:lnTo>
                    <a:cubicBezTo>
                      <a:pt x="287622" y="297895"/>
                      <a:pt x="279243" y="289516"/>
                      <a:pt x="279243" y="279276"/>
                    </a:cubicBezTo>
                    <a:cubicBezTo>
                      <a:pt x="279243" y="269036"/>
                      <a:pt x="287622" y="260658"/>
                      <a:pt x="297859" y="260658"/>
                    </a:cubicBezTo>
                    <a:cubicBezTo>
                      <a:pt x="308099" y="260658"/>
                      <a:pt x="316476" y="252279"/>
                      <a:pt x="316476" y="242039"/>
                    </a:cubicBezTo>
                    <a:cubicBezTo>
                      <a:pt x="316476" y="231799"/>
                      <a:pt x="308099" y="223421"/>
                      <a:pt x="297859" y="223421"/>
                    </a:cubicBezTo>
                    <a:lnTo>
                      <a:pt x="37232" y="223421"/>
                    </a:lnTo>
                    <a:lnTo>
                      <a:pt x="37232" y="502697"/>
                    </a:lnTo>
                    <a:cubicBezTo>
                      <a:pt x="37232" y="512937"/>
                      <a:pt x="28856" y="521316"/>
                      <a:pt x="18616" y="521316"/>
                    </a:cubicBezTo>
                    <a:cubicBezTo>
                      <a:pt x="8379" y="521316"/>
                      <a:pt x="0" y="512937"/>
                      <a:pt x="0" y="502697"/>
                    </a:cubicBezTo>
                    <a:lnTo>
                      <a:pt x="0" y="18618"/>
                    </a:lnTo>
                    <a:cubicBezTo>
                      <a:pt x="0" y="8379"/>
                      <a:pt x="8379" y="0"/>
                      <a:pt x="18616" y="0"/>
                    </a:cubicBezTo>
                    <a:cubicBezTo>
                      <a:pt x="28856" y="0"/>
                      <a:pt x="37232" y="8379"/>
                      <a:pt x="37232" y="18618"/>
                    </a:cubicBezTo>
                    <a:lnTo>
                      <a:pt x="37232" y="186184"/>
                    </a:lnTo>
                    <a:lnTo>
                      <a:pt x="297859" y="186184"/>
                    </a:lnTo>
                    <a:cubicBezTo>
                      <a:pt x="304375" y="186184"/>
                      <a:pt x="310426" y="187581"/>
                      <a:pt x="316476" y="189442"/>
                    </a:cubicBezTo>
                    <a:lnTo>
                      <a:pt x="316476" y="55855"/>
                    </a:lnTo>
                    <a:cubicBezTo>
                      <a:pt x="316476" y="45615"/>
                      <a:pt x="308099" y="37237"/>
                      <a:pt x="297859" y="37237"/>
                    </a:cubicBezTo>
                    <a:lnTo>
                      <a:pt x="93081" y="37237"/>
                    </a:lnTo>
                    <a:cubicBezTo>
                      <a:pt x="82843" y="37237"/>
                      <a:pt x="74465" y="28858"/>
                      <a:pt x="74465" y="18618"/>
                    </a:cubicBezTo>
                    <a:cubicBezTo>
                      <a:pt x="74465" y="8379"/>
                      <a:pt x="82843" y="0"/>
                      <a:pt x="93081" y="0"/>
                    </a:cubicBezTo>
                    <a:lnTo>
                      <a:pt x="297859" y="0"/>
                    </a:lnTo>
                    <a:cubicBezTo>
                      <a:pt x="328577" y="0"/>
                      <a:pt x="353708" y="25136"/>
                      <a:pt x="353708" y="55855"/>
                    </a:cubicBezTo>
                    <a:lnTo>
                      <a:pt x="353708" y="242039"/>
                    </a:lnTo>
                    <a:cubicBezTo>
                      <a:pt x="353708" y="248556"/>
                      <a:pt x="352779" y="254607"/>
                      <a:pt x="350451" y="260658"/>
                    </a:cubicBezTo>
                    <a:lnTo>
                      <a:pt x="449116" y="260658"/>
                    </a:lnTo>
                    <a:lnTo>
                      <a:pt x="393733" y="177806"/>
                    </a:lnTo>
                    <a:cubicBezTo>
                      <a:pt x="389545" y="171756"/>
                      <a:pt x="389545" y="163377"/>
                      <a:pt x="393733" y="157326"/>
                    </a:cubicBezTo>
                    <a:lnTo>
                      <a:pt x="449116" y="74474"/>
                    </a:lnTo>
                    <a:lnTo>
                      <a:pt x="409557" y="74474"/>
                    </a:lnTo>
                    <a:cubicBezTo>
                      <a:pt x="399319" y="74474"/>
                      <a:pt x="390940" y="66095"/>
                      <a:pt x="390940" y="55855"/>
                    </a:cubicBezTo>
                    <a:cubicBezTo>
                      <a:pt x="390940" y="45615"/>
                      <a:pt x="399319" y="37237"/>
                      <a:pt x="409557" y="37237"/>
                    </a:cubicBezTo>
                    <a:lnTo>
                      <a:pt x="484021" y="37237"/>
                    </a:lnTo>
                    <a:cubicBezTo>
                      <a:pt x="491002" y="37237"/>
                      <a:pt x="497054" y="40961"/>
                      <a:pt x="500311" y="47012"/>
                    </a:cubicBezTo>
                    <a:cubicBezTo>
                      <a:pt x="503569" y="53063"/>
                      <a:pt x="503103" y="60510"/>
                      <a:pt x="499381" y="66095"/>
                    </a:cubicBezTo>
                    <a:lnTo>
                      <a:pt x="431897" y="167566"/>
                    </a:lnTo>
                    <a:lnTo>
                      <a:pt x="499381" y="269036"/>
                    </a:lnTo>
                    <a:cubicBezTo>
                      <a:pt x="503569" y="275088"/>
                      <a:pt x="503569" y="282069"/>
                      <a:pt x="500311" y="288121"/>
                    </a:cubicBezTo>
                    <a:close/>
                  </a:path>
                </a:pathLst>
              </a:custGeom>
              <a:solidFill>
                <a:srgbClr val="000000"/>
              </a:solidFill>
              <a:ln w="4653" cap="flat">
                <a:noFill/>
                <a:prstDash val="solid"/>
                <a:miter/>
              </a:ln>
            </p:spPr>
            <p:txBody>
              <a:bodyPr rtlCol="0" anchor="ctr"/>
              <a:lstStyle/>
              <a:p>
                <a:pPr algn="l" rtl="0"/>
                <a:endParaRPr lang="en-US"/>
              </a:p>
            </p:txBody>
          </p:sp>
          <p:sp>
            <p:nvSpPr>
              <p:cNvPr id="12" name="Freeform 364">
                <a:extLst>
                  <a:ext uri="{FF2B5EF4-FFF2-40B4-BE49-F238E27FC236}">
                    <a16:creationId xmlns:a16="http://schemas.microsoft.com/office/drawing/2014/main" id="{70BE12AB-09E9-411C-7794-68DB2C38D1C6}"/>
                  </a:ext>
                </a:extLst>
              </p:cNvPr>
              <p:cNvSpPr/>
              <p:nvPr/>
            </p:nvSpPr>
            <p:spPr>
              <a:xfrm>
                <a:off x="7853439" y="5496464"/>
                <a:ext cx="409556" cy="670262"/>
              </a:xfrm>
              <a:custGeom>
                <a:avLst/>
                <a:gdLst>
                  <a:gd name="connsiteX0" fmla="*/ 0 w 409556"/>
                  <a:gd name="connsiteY0" fmla="*/ 333735 h 670262"/>
                  <a:gd name="connsiteX1" fmla="*/ 0 w 409556"/>
                  <a:gd name="connsiteY1" fmla="*/ 651644 h 670262"/>
                  <a:gd name="connsiteX2" fmla="*/ 18616 w 409556"/>
                  <a:gd name="connsiteY2" fmla="*/ 670263 h 670262"/>
                  <a:gd name="connsiteX3" fmla="*/ 37232 w 409556"/>
                  <a:gd name="connsiteY3" fmla="*/ 651644 h 670262"/>
                  <a:gd name="connsiteX4" fmla="*/ 37232 w 409556"/>
                  <a:gd name="connsiteY4" fmla="*/ 333735 h 670262"/>
                  <a:gd name="connsiteX5" fmla="*/ 112163 w 409556"/>
                  <a:gd name="connsiteY5" fmla="*/ 242505 h 670262"/>
                  <a:gd name="connsiteX6" fmla="*/ 186162 w 409556"/>
                  <a:gd name="connsiteY6" fmla="*/ 227611 h 670262"/>
                  <a:gd name="connsiteX7" fmla="*/ 186162 w 409556"/>
                  <a:gd name="connsiteY7" fmla="*/ 242039 h 670262"/>
                  <a:gd name="connsiteX8" fmla="*/ 204778 w 409556"/>
                  <a:gd name="connsiteY8" fmla="*/ 260658 h 670262"/>
                  <a:gd name="connsiteX9" fmla="*/ 223394 w 409556"/>
                  <a:gd name="connsiteY9" fmla="*/ 242039 h 670262"/>
                  <a:gd name="connsiteX10" fmla="*/ 223394 w 409556"/>
                  <a:gd name="connsiteY10" fmla="*/ 227611 h 670262"/>
                  <a:gd name="connsiteX11" fmla="*/ 297393 w 409556"/>
                  <a:gd name="connsiteY11" fmla="*/ 242505 h 670262"/>
                  <a:gd name="connsiteX12" fmla="*/ 372324 w 409556"/>
                  <a:gd name="connsiteY12" fmla="*/ 333735 h 670262"/>
                  <a:gd name="connsiteX13" fmla="*/ 390940 w 409556"/>
                  <a:gd name="connsiteY13" fmla="*/ 352353 h 670262"/>
                  <a:gd name="connsiteX14" fmla="*/ 409557 w 409556"/>
                  <a:gd name="connsiteY14" fmla="*/ 333735 h 670262"/>
                  <a:gd name="connsiteX15" fmla="*/ 304840 w 409556"/>
                  <a:gd name="connsiteY15" fmla="*/ 205733 h 670262"/>
                  <a:gd name="connsiteX16" fmla="*/ 268074 w 409556"/>
                  <a:gd name="connsiteY16" fmla="*/ 198287 h 670262"/>
                  <a:gd name="connsiteX17" fmla="*/ 297859 w 409556"/>
                  <a:gd name="connsiteY17" fmla="*/ 130329 h 670262"/>
                  <a:gd name="connsiteX18" fmla="*/ 297859 w 409556"/>
                  <a:gd name="connsiteY18" fmla="*/ 93092 h 670262"/>
                  <a:gd name="connsiteX19" fmla="*/ 204778 w 409556"/>
                  <a:gd name="connsiteY19" fmla="*/ 0 h 670262"/>
                  <a:gd name="connsiteX20" fmla="*/ 111697 w 409556"/>
                  <a:gd name="connsiteY20" fmla="*/ 93092 h 670262"/>
                  <a:gd name="connsiteX21" fmla="*/ 111697 w 409556"/>
                  <a:gd name="connsiteY21" fmla="*/ 130329 h 670262"/>
                  <a:gd name="connsiteX22" fmla="*/ 141483 w 409556"/>
                  <a:gd name="connsiteY22" fmla="*/ 198287 h 670262"/>
                  <a:gd name="connsiteX23" fmla="*/ 104716 w 409556"/>
                  <a:gd name="connsiteY23" fmla="*/ 205733 h 670262"/>
                  <a:gd name="connsiteX24" fmla="*/ 0 w 409556"/>
                  <a:gd name="connsiteY24" fmla="*/ 333735 h 670262"/>
                  <a:gd name="connsiteX25" fmla="*/ 148930 w 409556"/>
                  <a:gd name="connsiteY25" fmla="*/ 93092 h 670262"/>
                  <a:gd name="connsiteX26" fmla="*/ 204778 w 409556"/>
                  <a:gd name="connsiteY26" fmla="*/ 37237 h 670262"/>
                  <a:gd name="connsiteX27" fmla="*/ 260627 w 409556"/>
                  <a:gd name="connsiteY27" fmla="*/ 93092 h 670262"/>
                  <a:gd name="connsiteX28" fmla="*/ 260627 w 409556"/>
                  <a:gd name="connsiteY28" fmla="*/ 130329 h 670262"/>
                  <a:gd name="connsiteX29" fmla="*/ 204778 w 409556"/>
                  <a:gd name="connsiteY29" fmla="*/ 186184 h 670262"/>
                  <a:gd name="connsiteX30" fmla="*/ 204778 w 409556"/>
                  <a:gd name="connsiteY30" fmla="*/ 186184 h 670262"/>
                  <a:gd name="connsiteX31" fmla="*/ 148930 w 409556"/>
                  <a:gd name="connsiteY31" fmla="*/ 130329 h 670262"/>
                  <a:gd name="connsiteX32" fmla="*/ 148930 w 409556"/>
                  <a:gd name="connsiteY32" fmla="*/ 93092 h 67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9556" h="670262">
                    <a:moveTo>
                      <a:pt x="0" y="333735"/>
                    </a:moveTo>
                    <a:lnTo>
                      <a:pt x="0" y="651644"/>
                    </a:lnTo>
                    <a:cubicBezTo>
                      <a:pt x="0" y="661884"/>
                      <a:pt x="8379" y="670263"/>
                      <a:pt x="18616" y="670263"/>
                    </a:cubicBezTo>
                    <a:cubicBezTo>
                      <a:pt x="28856" y="670263"/>
                      <a:pt x="37232" y="661884"/>
                      <a:pt x="37232" y="651644"/>
                    </a:cubicBezTo>
                    <a:lnTo>
                      <a:pt x="37232" y="333735"/>
                    </a:lnTo>
                    <a:cubicBezTo>
                      <a:pt x="37232" y="289516"/>
                      <a:pt x="68881" y="251349"/>
                      <a:pt x="112163" y="242505"/>
                    </a:cubicBezTo>
                    <a:lnTo>
                      <a:pt x="186162" y="227611"/>
                    </a:lnTo>
                    <a:lnTo>
                      <a:pt x="186162" y="242039"/>
                    </a:lnTo>
                    <a:cubicBezTo>
                      <a:pt x="186162" y="252279"/>
                      <a:pt x="194541" y="260658"/>
                      <a:pt x="204778" y="260658"/>
                    </a:cubicBezTo>
                    <a:cubicBezTo>
                      <a:pt x="215018" y="260658"/>
                      <a:pt x="223394" y="252279"/>
                      <a:pt x="223394" y="242039"/>
                    </a:cubicBezTo>
                    <a:lnTo>
                      <a:pt x="223394" y="227611"/>
                    </a:lnTo>
                    <a:lnTo>
                      <a:pt x="297393" y="242505"/>
                    </a:lnTo>
                    <a:cubicBezTo>
                      <a:pt x="340678" y="251349"/>
                      <a:pt x="372324" y="289516"/>
                      <a:pt x="372324" y="333735"/>
                    </a:cubicBezTo>
                    <a:cubicBezTo>
                      <a:pt x="372324" y="343976"/>
                      <a:pt x="380703" y="352353"/>
                      <a:pt x="390940" y="352353"/>
                    </a:cubicBezTo>
                    <a:cubicBezTo>
                      <a:pt x="401180" y="352353"/>
                      <a:pt x="409557" y="343976"/>
                      <a:pt x="409557" y="333735"/>
                    </a:cubicBezTo>
                    <a:cubicBezTo>
                      <a:pt x="409557" y="271830"/>
                      <a:pt x="365343" y="218302"/>
                      <a:pt x="304840" y="205733"/>
                    </a:cubicBezTo>
                    <a:lnTo>
                      <a:pt x="268074" y="198287"/>
                    </a:lnTo>
                    <a:cubicBezTo>
                      <a:pt x="286224" y="181065"/>
                      <a:pt x="297859" y="156860"/>
                      <a:pt x="297859" y="130329"/>
                    </a:cubicBezTo>
                    <a:lnTo>
                      <a:pt x="297859" y="93092"/>
                    </a:lnTo>
                    <a:cubicBezTo>
                      <a:pt x="297859" y="41891"/>
                      <a:pt x="255973" y="0"/>
                      <a:pt x="204778" y="0"/>
                    </a:cubicBezTo>
                    <a:cubicBezTo>
                      <a:pt x="153584" y="0"/>
                      <a:pt x="111697" y="41891"/>
                      <a:pt x="111697" y="93092"/>
                    </a:cubicBezTo>
                    <a:lnTo>
                      <a:pt x="111697" y="130329"/>
                    </a:lnTo>
                    <a:cubicBezTo>
                      <a:pt x="111697" y="157326"/>
                      <a:pt x="123332" y="181530"/>
                      <a:pt x="141483" y="198287"/>
                    </a:cubicBezTo>
                    <a:lnTo>
                      <a:pt x="104716" y="205733"/>
                    </a:lnTo>
                    <a:cubicBezTo>
                      <a:pt x="44213" y="218302"/>
                      <a:pt x="0" y="271830"/>
                      <a:pt x="0" y="333735"/>
                    </a:cubicBezTo>
                    <a:close/>
                    <a:moveTo>
                      <a:pt x="148930" y="93092"/>
                    </a:moveTo>
                    <a:cubicBezTo>
                      <a:pt x="148930" y="62372"/>
                      <a:pt x="174061" y="37237"/>
                      <a:pt x="204778" y="37237"/>
                    </a:cubicBezTo>
                    <a:cubicBezTo>
                      <a:pt x="235495" y="37237"/>
                      <a:pt x="260627" y="62372"/>
                      <a:pt x="260627" y="93092"/>
                    </a:cubicBezTo>
                    <a:lnTo>
                      <a:pt x="260627" y="130329"/>
                    </a:lnTo>
                    <a:cubicBezTo>
                      <a:pt x="260627" y="161050"/>
                      <a:pt x="235495" y="186184"/>
                      <a:pt x="204778" y="186184"/>
                    </a:cubicBezTo>
                    <a:cubicBezTo>
                      <a:pt x="204778" y="186184"/>
                      <a:pt x="204778" y="186184"/>
                      <a:pt x="204778" y="186184"/>
                    </a:cubicBezTo>
                    <a:cubicBezTo>
                      <a:pt x="174061" y="186184"/>
                      <a:pt x="148930" y="161050"/>
                      <a:pt x="148930" y="130329"/>
                    </a:cubicBezTo>
                    <a:lnTo>
                      <a:pt x="148930" y="93092"/>
                    </a:lnTo>
                    <a:close/>
                  </a:path>
                </a:pathLst>
              </a:custGeom>
              <a:solidFill>
                <a:srgbClr val="000000"/>
              </a:solidFill>
              <a:ln w="4653" cap="flat">
                <a:noFill/>
                <a:prstDash val="solid"/>
                <a:miter/>
              </a:ln>
            </p:spPr>
            <p:txBody>
              <a:bodyPr rtlCol="0" anchor="ctr"/>
              <a:lstStyle/>
              <a:p>
                <a:pPr algn="l" rtl="0"/>
                <a:endParaRPr lang="en-US"/>
              </a:p>
            </p:txBody>
          </p:sp>
          <p:sp>
            <p:nvSpPr>
              <p:cNvPr id="13" name="Freeform 365">
                <a:extLst>
                  <a:ext uri="{FF2B5EF4-FFF2-40B4-BE49-F238E27FC236}">
                    <a16:creationId xmlns:a16="http://schemas.microsoft.com/office/drawing/2014/main" id="{D884C0C7-FA12-5A1D-D885-D4A0F3C94B8F}"/>
                  </a:ext>
                </a:extLst>
              </p:cNvPr>
              <p:cNvSpPr/>
              <p:nvPr/>
            </p:nvSpPr>
            <p:spPr>
              <a:xfrm>
                <a:off x="7927904" y="5812977"/>
                <a:ext cx="37232" cy="465460"/>
              </a:xfrm>
              <a:custGeom>
                <a:avLst/>
                <a:gdLst>
                  <a:gd name="connsiteX0" fmla="*/ 18616 w 37232"/>
                  <a:gd name="connsiteY0" fmla="*/ 0 h 465460"/>
                  <a:gd name="connsiteX1" fmla="*/ 37232 w 37232"/>
                  <a:gd name="connsiteY1" fmla="*/ 18618 h 465460"/>
                  <a:gd name="connsiteX2" fmla="*/ 37232 w 37232"/>
                  <a:gd name="connsiteY2" fmla="*/ 446842 h 465460"/>
                  <a:gd name="connsiteX3" fmla="*/ 18616 w 37232"/>
                  <a:gd name="connsiteY3" fmla="*/ 465460 h 465460"/>
                  <a:gd name="connsiteX4" fmla="*/ 0 w 37232"/>
                  <a:gd name="connsiteY4" fmla="*/ 446842 h 465460"/>
                  <a:gd name="connsiteX5" fmla="*/ 0 w 37232"/>
                  <a:gd name="connsiteY5" fmla="*/ 18618 h 465460"/>
                  <a:gd name="connsiteX6" fmla="*/ 18616 w 37232"/>
                  <a:gd name="connsiteY6" fmla="*/ 0 h 46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465460">
                    <a:moveTo>
                      <a:pt x="18616" y="0"/>
                    </a:moveTo>
                    <a:cubicBezTo>
                      <a:pt x="28856" y="0"/>
                      <a:pt x="37232" y="8379"/>
                      <a:pt x="37232" y="18618"/>
                    </a:cubicBezTo>
                    <a:lnTo>
                      <a:pt x="37232" y="446842"/>
                    </a:lnTo>
                    <a:cubicBezTo>
                      <a:pt x="37232" y="457082"/>
                      <a:pt x="28856" y="465460"/>
                      <a:pt x="18616" y="465460"/>
                    </a:cubicBezTo>
                    <a:cubicBezTo>
                      <a:pt x="8379" y="465460"/>
                      <a:pt x="0" y="457082"/>
                      <a:pt x="0" y="446842"/>
                    </a:cubicBezTo>
                    <a:lnTo>
                      <a:pt x="0" y="18618"/>
                    </a:lnTo>
                    <a:cubicBezTo>
                      <a:pt x="0" y="8379"/>
                      <a:pt x="8379"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14" name="Freeform 366">
                <a:extLst>
                  <a:ext uri="{FF2B5EF4-FFF2-40B4-BE49-F238E27FC236}">
                    <a16:creationId xmlns:a16="http://schemas.microsoft.com/office/drawing/2014/main" id="{EB8F98AC-9120-8E48-196F-F6D90FFD4AF4}"/>
                  </a:ext>
                </a:extLst>
              </p:cNvPr>
              <p:cNvSpPr/>
              <p:nvPr/>
            </p:nvSpPr>
            <p:spPr>
              <a:xfrm>
                <a:off x="8039601" y="5794358"/>
                <a:ext cx="37232" cy="223420"/>
              </a:xfrm>
              <a:custGeom>
                <a:avLst/>
                <a:gdLst>
                  <a:gd name="connsiteX0" fmla="*/ 18616 w 37232"/>
                  <a:gd name="connsiteY0" fmla="*/ 0 h 223420"/>
                  <a:gd name="connsiteX1" fmla="*/ 37232 w 37232"/>
                  <a:gd name="connsiteY1" fmla="*/ 18618 h 223420"/>
                  <a:gd name="connsiteX2" fmla="*/ 37232 w 37232"/>
                  <a:gd name="connsiteY2" fmla="*/ 204803 h 223420"/>
                  <a:gd name="connsiteX3" fmla="*/ 18616 w 37232"/>
                  <a:gd name="connsiteY3" fmla="*/ 223421 h 223420"/>
                  <a:gd name="connsiteX4" fmla="*/ 0 w 37232"/>
                  <a:gd name="connsiteY4" fmla="*/ 204803 h 223420"/>
                  <a:gd name="connsiteX5" fmla="*/ 0 w 37232"/>
                  <a:gd name="connsiteY5" fmla="*/ 18618 h 223420"/>
                  <a:gd name="connsiteX6" fmla="*/ 18616 w 37232"/>
                  <a:gd name="connsiteY6" fmla="*/ 0 h 2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223420">
                    <a:moveTo>
                      <a:pt x="18616" y="0"/>
                    </a:moveTo>
                    <a:cubicBezTo>
                      <a:pt x="28856" y="0"/>
                      <a:pt x="37232" y="8379"/>
                      <a:pt x="37232" y="18618"/>
                    </a:cubicBezTo>
                    <a:lnTo>
                      <a:pt x="37232" y="204803"/>
                    </a:lnTo>
                    <a:cubicBezTo>
                      <a:pt x="37232" y="215042"/>
                      <a:pt x="28856" y="223421"/>
                      <a:pt x="18616" y="223421"/>
                    </a:cubicBezTo>
                    <a:cubicBezTo>
                      <a:pt x="8379" y="223421"/>
                      <a:pt x="0" y="215042"/>
                      <a:pt x="0" y="204803"/>
                    </a:cubicBezTo>
                    <a:lnTo>
                      <a:pt x="0" y="18618"/>
                    </a:lnTo>
                    <a:cubicBezTo>
                      <a:pt x="0" y="8379"/>
                      <a:pt x="8379"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15" name="Freeform 367">
                <a:extLst>
                  <a:ext uri="{FF2B5EF4-FFF2-40B4-BE49-F238E27FC236}">
                    <a16:creationId xmlns:a16="http://schemas.microsoft.com/office/drawing/2014/main" id="{AA4A5561-7F0C-1DB8-18B3-5C416FC606C4}"/>
                  </a:ext>
                </a:extLst>
              </p:cNvPr>
              <p:cNvSpPr/>
              <p:nvPr/>
            </p:nvSpPr>
            <p:spPr>
              <a:xfrm>
                <a:off x="8635320" y="5496464"/>
                <a:ext cx="409556" cy="670262"/>
              </a:xfrm>
              <a:custGeom>
                <a:avLst/>
                <a:gdLst>
                  <a:gd name="connsiteX0" fmla="*/ 37232 w 409556"/>
                  <a:gd name="connsiteY0" fmla="*/ 333735 h 670262"/>
                  <a:gd name="connsiteX1" fmla="*/ 112163 w 409556"/>
                  <a:gd name="connsiteY1" fmla="*/ 242505 h 670262"/>
                  <a:gd name="connsiteX2" fmla="*/ 186162 w 409556"/>
                  <a:gd name="connsiteY2" fmla="*/ 227611 h 670262"/>
                  <a:gd name="connsiteX3" fmla="*/ 186162 w 409556"/>
                  <a:gd name="connsiteY3" fmla="*/ 242039 h 670262"/>
                  <a:gd name="connsiteX4" fmla="*/ 204778 w 409556"/>
                  <a:gd name="connsiteY4" fmla="*/ 260658 h 670262"/>
                  <a:gd name="connsiteX5" fmla="*/ 223394 w 409556"/>
                  <a:gd name="connsiteY5" fmla="*/ 242039 h 670262"/>
                  <a:gd name="connsiteX6" fmla="*/ 223394 w 409556"/>
                  <a:gd name="connsiteY6" fmla="*/ 227611 h 670262"/>
                  <a:gd name="connsiteX7" fmla="*/ 297393 w 409556"/>
                  <a:gd name="connsiteY7" fmla="*/ 242505 h 670262"/>
                  <a:gd name="connsiteX8" fmla="*/ 372324 w 409556"/>
                  <a:gd name="connsiteY8" fmla="*/ 333735 h 670262"/>
                  <a:gd name="connsiteX9" fmla="*/ 372324 w 409556"/>
                  <a:gd name="connsiteY9" fmla="*/ 651644 h 670262"/>
                  <a:gd name="connsiteX10" fmla="*/ 390940 w 409556"/>
                  <a:gd name="connsiteY10" fmla="*/ 670263 h 670262"/>
                  <a:gd name="connsiteX11" fmla="*/ 409557 w 409556"/>
                  <a:gd name="connsiteY11" fmla="*/ 651644 h 670262"/>
                  <a:gd name="connsiteX12" fmla="*/ 409557 w 409556"/>
                  <a:gd name="connsiteY12" fmla="*/ 333735 h 670262"/>
                  <a:gd name="connsiteX13" fmla="*/ 304840 w 409556"/>
                  <a:gd name="connsiteY13" fmla="*/ 205733 h 670262"/>
                  <a:gd name="connsiteX14" fmla="*/ 268074 w 409556"/>
                  <a:gd name="connsiteY14" fmla="*/ 198287 h 670262"/>
                  <a:gd name="connsiteX15" fmla="*/ 297859 w 409556"/>
                  <a:gd name="connsiteY15" fmla="*/ 130329 h 670262"/>
                  <a:gd name="connsiteX16" fmla="*/ 297859 w 409556"/>
                  <a:gd name="connsiteY16" fmla="*/ 93092 h 670262"/>
                  <a:gd name="connsiteX17" fmla="*/ 204778 w 409556"/>
                  <a:gd name="connsiteY17" fmla="*/ 0 h 670262"/>
                  <a:gd name="connsiteX18" fmla="*/ 111697 w 409556"/>
                  <a:gd name="connsiteY18" fmla="*/ 93092 h 670262"/>
                  <a:gd name="connsiteX19" fmla="*/ 111697 w 409556"/>
                  <a:gd name="connsiteY19" fmla="*/ 130329 h 670262"/>
                  <a:gd name="connsiteX20" fmla="*/ 141483 w 409556"/>
                  <a:gd name="connsiteY20" fmla="*/ 198287 h 670262"/>
                  <a:gd name="connsiteX21" fmla="*/ 104716 w 409556"/>
                  <a:gd name="connsiteY21" fmla="*/ 205733 h 670262"/>
                  <a:gd name="connsiteX22" fmla="*/ 0 w 409556"/>
                  <a:gd name="connsiteY22" fmla="*/ 333735 h 670262"/>
                  <a:gd name="connsiteX23" fmla="*/ 18616 w 409556"/>
                  <a:gd name="connsiteY23" fmla="*/ 352353 h 670262"/>
                  <a:gd name="connsiteX24" fmla="*/ 37232 w 409556"/>
                  <a:gd name="connsiteY24" fmla="*/ 333735 h 670262"/>
                  <a:gd name="connsiteX25" fmla="*/ 148930 w 409556"/>
                  <a:gd name="connsiteY25" fmla="*/ 93092 h 670262"/>
                  <a:gd name="connsiteX26" fmla="*/ 204778 w 409556"/>
                  <a:gd name="connsiteY26" fmla="*/ 37237 h 670262"/>
                  <a:gd name="connsiteX27" fmla="*/ 260627 w 409556"/>
                  <a:gd name="connsiteY27" fmla="*/ 93092 h 670262"/>
                  <a:gd name="connsiteX28" fmla="*/ 260627 w 409556"/>
                  <a:gd name="connsiteY28" fmla="*/ 130329 h 670262"/>
                  <a:gd name="connsiteX29" fmla="*/ 204778 w 409556"/>
                  <a:gd name="connsiteY29" fmla="*/ 186184 h 670262"/>
                  <a:gd name="connsiteX30" fmla="*/ 204778 w 409556"/>
                  <a:gd name="connsiteY30" fmla="*/ 186184 h 670262"/>
                  <a:gd name="connsiteX31" fmla="*/ 148930 w 409556"/>
                  <a:gd name="connsiteY31" fmla="*/ 130329 h 670262"/>
                  <a:gd name="connsiteX32" fmla="*/ 148930 w 409556"/>
                  <a:gd name="connsiteY32" fmla="*/ 93092 h 67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9556" h="670262">
                    <a:moveTo>
                      <a:pt x="37232" y="333735"/>
                    </a:moveTo>
                    <a:cubicBezTo>
                      <a:pt x="37232" y="289516"/>
                      <a:pt x="68881" y="251349"/>
                      <a:pt x="112163" y="242505"/>
                    </a:cubicBezTo>
                    <a:lnTo>
                      <a:pt x="186162" y="227611"/>
                    </a:lnTo>
                    <a:lnTo>
                      <a:pt x="186162" y="242039"/>
                    </a:lnTo>
                    <a:cubicBezTo>
                      <a:pt x="186162" y="252279"/>
                      <a:pt x="194541" y="260658"/>
                      <a:pt x="204778" y="260658"/>
                    </a:cubicBezTo>
                    <a:cubicBezTo>
                      <a:pt x="215018" y="260658"/>
                      <a:pt x="223394" y="252279"/>
                      <a:pt x="223394" y="242039"/>
                    </a:cubicBezTo>
                    <a:lnTo>
                      <a:pt x="223394" y="227611"/>
                    </a:lnTo>
                    <a:lnTo>
                      <a:pt x="297393" y="242505"/>
                    </a:lnTo>
                    <a:cubicBezTo>
                      <a:pt x="340678" y="251349"/>
                      <a:pt x="372324" y="289516"/>
                      <a:pt x="372324" y="333735"/>
                    </a:cubicBezTo>
                    <a:lnTo>
                      <a:pt x="372324" y="651644"/>
                    </a:lnTo>
                    <a:cubicBezTo>
                      <a:pt x="372324" y="661884"/>
                      <a:pt x="380703" y="670263"/>
                      <a:pt x="390940" y="670263"/>
                    </a:cubicBezTo>
                    <a:cubicBezTo>
                      <a:pt x="401180" y="670263"/>
                      <a:pt x="409557" y="661884"/>
                      <a:pt x="409557" y="651644"/>
                    </a:cubicBezTo>
                    <a:lnTo>
                      <a:pt x="409557" y="333735"/>
                    </a:lnTo>
                    <a:cubicBezTo>
                      <a:pt x="409557" y="271830"/>
                      <a:pt x="365343" y="218302"/>
                      <a:pt x="304840" y="205733"/>
                    </a:cubicBezTo>
                    <a:lnTo>
                      <a:pt x="268074" y="198287"/>
                    </a:lnTo>
                    <a:cubicBezTo>
                      <a:pt x="286224" y="181065"/>
                      <a:pt x="297859" y="156860"/>
                      <a:pt x="297859" y="130329"/>
                    </a:cubicBezTo>
                    <a:lnTo>
                      <a:pt x="297859" y="93092"/>
                    </a:lnTo>
                    <a:cubicBezTo>
                      <a:pt x="297859" y="41891"/>
                      <a:pt x="255973" y="0"/>
                      <a:pt x="204778" y="0"/>
                    </a:cubicBezTo>
                    <a:cubicBezTo>
                      <a:pt x="153584" y="0"/>
                      <a:pt x="111697" y="41891"/>
                      <a:pt x="111697" y="93092"/>
                    </a:cubicBezTo>
                    <a:lnTo>
                      <a:pt x="111697" y="130329"/>
                    </a:lnTo>
                    <a:cubicBezTo>
                      <a:pt x="111697" y="157326"/>
                      <a:pt x="123332" y="181530"/>
                      <a:pt x="141483" y="198287"/>
                    </a:cubicBezTo>
                    <a:lnTo>
                      <a:pt x="104716" y="205733"/>
                    </a:lnTo>
                    <a:cubicBezTo>
                      <a:pt x="44213" y="217836"/>
                      <a:pt x="0" y="271830"/>
                      <a:pt x="0" y="333735"/>
                    </a:cubicBezTo>
                    <a:cubicBezTo>
                      <a:pt x="0" y="343976"/>
                      <a:pt x="8379" y="352353"/>
                      <a:pt x="18616" y="352353"/>
                    </a:cubicBezTo>
                    <a:cubicBezTo>
                      <a:pt x="28856" y="352353"/>
                      <a:pt x="37232" y="343976"/>
                      <a:pt x="37232" y="333735"/>
                    </a:cubicBezTo>
                    <a:close/>
                    <a:moveTo>
                      <a:pt x="148930" y="93092"/>
                    </a:moveTo>
                    <a:cubicBezTo>
                      <a:pt x="148930" y="62372"/>
                      <a:pt x="174061" y="37237"/>
                      <a:pt x="204778" y="37237"/>
                    </a:cubicBezTo>
                    <a:cubicBezTo>
                      <a:pt x="235495" y="37237"/>
                      <a:pt x="260627" y="62372"/>
                      <a:pt x="260627" y="93092"/>
                    </a:cubicBezTo>
                    <a:lnTo>
                      <a:pt x="260627" y="130329"/>
                    </a:lnTo>
                    <a:cubicBezTo>
                      <a:pt x="260627" y="161050"/>
                      <a:pt x="235495" y="186184"/>
                      <a:pt x="204778" y="186184"/>
                    </a:cubicBezTo>
                    <a:cubicBezTo>
                      <a:pt x="204778" y="186184"/>
                      <a:pt x="204778" y="186184"/>
                      <a:pt x="204778" y="186184"/>
                    </a:cubicBezTo>
                    <a:cubicBezTo>
                      <a:pt x="174061" y="186184"/>
                      <a:pt x="148930" y="161050"/>
                      <a:pt x="148930" y="130329"/>
                    </a:cubicBezTo>
                    <a:lnTo>
                      <a:pt x="148930" y="93092"/>
                    </a:lnTo>
                    <a:close/>
                  </a:path>
                </a:pathLst>
              </a:custGeom>
              <a:solidFill>
                <a:srgbClr val="000000"/>
              </a:solidFill>
              <a:ln w="4653" cap="flat">
                <a:noFill/>
                <a:prstDash val="solid"/>
                <a:miter/>
              </a:ln>
            </p:spPr>
            <p:txBody>
              <a:bodyPr rtlCol="0" anchor="ctr"/>
              <a:lstStyle/>
              <a:p>
                <a:pPr algn="l" rtl="0"/>
                <a:endParaRPr lang="en-US"/>
              </a:p>
            </p:txBody>
          </p:sp>
          <p:sp>
            <p:nvSpPr>
              <p:cNvPr id="16" name="Freeform 368">
                <a:extLst>
                  <a:ext uri="{FF2B5EF4-FFF2-40B4-BE49-F238E27FC236}">
                    <a16:creationId xmlns:a16="http://schemas.microsoft.com/office/drawing/2014/main" id="{F41E0A40-4067-6DDA-E823-7CF3459F6F40}"/>
                  </a:ext>
                </a:extLst>
              </p:cNvPr>
              <p:cNvSpPr/>
              <p:nvPr/>
            </p:nvSpPr>
            <p:spPr>
              <a:xfrm>
                <a:off x="8933179" y="5812977"/>
                <a:ext cx="37232" cy="465460"/>
              </a:xfrm>
              <a:custGeom>
                <a:avLst/>
                <a:gdLst>
                  <a:gd name="connsiteX0" fmla="*/ 18616 w 37232"/>
                  <a:gd name="connsiteY0" fmla="*/ 0 h 465460"/>
                  <a:gd name="connsiteX1" fmla="*/ 37232 w 37232"/>
                  <a:gd name="connsiteY1" fmla="*/ 18618 h 465460"/>
                  <a:gd name="connsiteX2" fmla="*/ 37232 w 37232"/>
                  <a:gd name="connsiteY2" fmla="*/ 446842 h 465460"/>
                  <a:gd name="connsiteX3" fmla="*/ 18616 w 37232"/>
                  <a:gd name="connsiteY3" fmla="*/ 465460 h 465460"/>
                  <a:gd name="connsiteX4" fmla="*/ 0 w 37232"/>
                  <a:gd name="connsiteY4" fmla="*/ 446842 h 465460"/>
                  <a:gd name="connsiteX5" fmla="*/ 0 w 37232"/>
                  <a:gd name="connsiteY5" fmla="*/ 18618 h 465460"/>
                  <a:gd name="connsiteX6" fmla="*/ 18616 w 37232"/>
                  <a:gd name="connsiteY6" fmla="*/ 0 h 46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465460">
                    <a:moveTo>
                      <a:pt x="18616" y="0"/>
                    </a:moveTo>
                    <a:cubicBezTo>
                      <a:pt x="28856" y="0"/>
                      <a:pt x="37232" y="8379"/>
                      <a:pt x="37232" y="18618"/>
                    </a:cubicBezTo>
                    <a:lnTo>
                      <a:pt x="37232" y="446842"/>
                    </a:lnTo>
                    <a:cubicBezTo>
                      <a:pt x="37232" y="457082"/>
                      <a:pt x="28856" y="465460"/>
                      <a:pt x="18616" y="465460"/>
                    </a:cubicBezTo>
                    <a:cubicBezTo>
                      <a:pt x="8379" y="465460"/>
                      <a:pt x="0" y="457082"/>
                      <a:pt x="0" y="446842"/>
                    </a:cubicBezTo>
                    <a:lnTo>
                      <a:pt x="0" y="18618"/>
                    </a:lnTo>
                    <a:cubicBezTo>
                      <a:pt x="0" y="8379"/>
                      <a:pt x="8379"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17" name="Freeform 369">
                <a:extLst>
                  <a:ext uri="{FF2B5EF4-FFF2-40B4-BE49-F238E27FC236}">
                    <a16:creationId xmlns:a16="http://schemas.microsoft.com/office/drawing/2014/main" id="{96AB07EF-492A-2FA9-B577-B711B9CF7A0C}"/>
                  </a:ext>
                </a:extLst>
              </p:cNvPr>
              <p:cNvSpPr/>
              <p:nvPr/>
            </p:nvSpPr>
            <p:spPr>
              <a:xfrm>
                <a:off x="8821482" y="5794358"/>
                <a:ext cx="37232" cy="223420"/>
              </a:xfrm>
              <a:custGeom>
                <a:avLst/>
                <a:gdLst>
                  <a:gd name="connsiteX0" fmla="*/ 18616 w 37232"/>
                  <a:gd name="connsiteY0" fmla="*/ 0 h 223420"/>
                  <a:gd name="connsiteX1" fmla="*/ 37232 w 37232"/>
                  <a:gd name="connsiteY1" fmla="*/ 18618 h 223420"/>
                  <a:gd name="connsiteX2" fmla="*/ 37232 w 37232"/>
                  <a:gd name="connsiteY2" fmla="*/ 204803 h 223420"/>
                  <a:gd name="connsiteX3" fmla="*/ 18616 w 37232"/>
                  <a:gd name="connsiteY3" fmla="*/ 223421 h 223420"/>
                  <a:gd name="connsiteX4" fmla="*/ 0 w 37232"/>
                  <a:gd name="connsiteY4" fmla="*/ 204803 h 223420"/>
                  <a:gd name="connsiteX5" fmla="*/ 0 w 37232"/>
                  <a:gd name="connsiteY5" fmla="*/ 18618 h 223420"/>
                  <a:gd name="connsiteX6" fmla="*/ 18616 w 37232"/>
                  <a:gd name="connsiteY6" fmla="*/ 0 h 2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223420">
                    <a:moveTo>
                      <a:pt x="18616" y="0"/>
                    </a:moveTo>
                    <a:cubicBezTo>
                      <a:pt x="28856" y="0"/>
                      <a:pt x="37232" y="8379"/>
                      <a:pt x="37232" y="18618"/>
                    </a:cubicBezTo>
                    <a:lnTo>
                      <a:pt x="37232" y="204803"/>
                    </a:lnTo>
                    <a:cubicBezTo>
                      <a:pt x="37232" y="215042"/>
                      <a:pt x="28856" y="223421"/>
                      <a:pt x="18616" y="223421"/>
                    </a:cubicBezTo>
                    <a:cubicBezTo>
                      <a:pt x="8379" y="223421"/>
                      <a:pt x="0" y="215042"/>
                      <a:pt x="0" y="204803"/>
                    </a:cubicBezTo>
                    <a:lnTo>
                      <a:pt x="0" y="18618"/>
                    </a:lnTo>
                    <a:cubicBezTo>
                      <a:pt x="0" y="8379"/>
                      <a:pt x="8379" y="0"/>
                      <a:pt x="18616" y="0"/>
                    </a:cubicBezTo>
                    <a:close/>
                  </a:path>
                </a:pathLst>
              </a:custGeom>
              <a:solidFill>
                <a:srgbClr val="000000"/>
              </a:solidFill>
              <a:ln w="4653"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31833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300C1-B853-896A-E4A2-8722129E9A9C}"/>
              </a:ext>
            </a:extLst>
          </p:cNvPr>
          <p:cNvSpPr>
            <a:spLocks noGrp="1"/>
          </p:cNvSpPr>
          <p:nvPr>
            <p:ph type="body" sz="quarter" idx="18"/>
          </p:nvPr>
        </p:nvSpPr>
        <p:spPr>
          <a:xfrm>
            <a:off x="898357" y="1723697"/>
            <a:ext cx="6364291" cy="3886689"/>
          </a:xfrm>
        </p:spPr>
        <p:txBody>
          <a:bodyPr lIns="91440" tIns="45720" rIns="91440" bIns="45720" anchor="t"/>
          <a:lstStyle/>
          <a:p>
            <a:pPr marL="0" indent="0" algn="l" rtl="0">
              <a:lnSpc>
                <a:spcPct val="107000"/>
              </a:lnSpc>
              <a:spcAft>
                <a:spcPts val="800"/>
              </a:spcAft>
            </a:pPr>
            <a:r>
              <a:rPr lang="en-GB" sz="2400" dirty="0">
                <a:ea typeface="Times New Roman" panose="02020603050405020304" pitchFamily="18" charset="0"/>
              </a:rPr>
              <a:t>Bu </a:t>
            </a:r>
            <a:r>
              <a:rPr lang="en-GB" sz="2400" dirty="0" err="1">
                <a:ea typeface="Times New Roman" panose="02020603050405020304" pitchFamily="18" charset="0"/>
              </a:rPr>
              <a:t>bölüm</a:t>
            </a:r>
            <a:r>
              <a:rPr lang="en-GB" sz="2400" dirty="0">
                <a:ea typeface="Times New Roman" panose="02020603050405020304" pitchFamily="18" charset="0"/>
              </a:rPr>
              <a:t>, </a:t>
            </a:r>
            <a:r>
              <a:rPr lang="en-GB" sz="2400" dirty="0" err="1">
                <a:ea typeface="Times New Roman" panose="02020603050405020304" pitchFamily="18" charset="0"/>
              </a:rPr>
              <a:t>etik</a:t>
            </a:r>
            <a:r>
              <a:rPr lang="en-GB" sz="2400" dirty="0">
                <a:ea typeface="Times New Roman" panose="02020603050405020304" pitchFamily="18" charset="0"/>
              </a:rPr>
              <a:t> </a:t>
            </a:r>
            <a:r>
              <a:rPr lang="en-GB" sz="2400" dirty="0" err="1">
                <a:ea typeface="Times New Roman" panose="02020603050405020304" pitchFamily="18" charset="0"/>
              </a:rPr>
              <a:t>gıda</a:t>
            </a:r>
            <a:r>
              <a:rPr lang="en-GB" sz="2400" dirty="0">
                <a:ea typeface="Times New Roman" panose="02020603050405020304" pitchFamily="18" charset="0"/>
              </a:rPr>
              <a:t> </a:t>
            </a:r>
            <a:r>
              <a:rPr lang="en-GB" sz="2400" dirty="0" err="1">
                <a:ea typeface="Times New Roman" panose="02020603050405020304" pitchFamily="18" charset="0"/>
              </a:rPr>
              <a:t>iş</a:t>
            </a:r>
            <a:r>
              <a:rPr lang="en-GB" sz="2400" dirty="0">
                <a:ea typeface="Times New Roman" panose="02020603050405020304" pitchFamily="18" charset="0"/>
              </a:rPr>
              <a:t> </a:t>
            </a:r>
            <a:r>
              <a:rPr lang="en-GB" sz="2400" dirty="0" err="1">
                <a:ea typeface="Times New Roman" panose="02020603050405020304" pitchFamily="18" charset="0"/>
              </a:rPr>
              <a:t>modelinizin</a:t>
            </a:r>
            <a:r>
              <a:rPr lang="en-GB" sz="2400" dirty="0">
                <a:ea typeface="Times New Roman" panose="02020603050405020304" pitchFamily="18" charset="0"/>
              </a:rPr>
              <a:t> </a:t>
            </a:r>
            <a:r>
              <a:rPr lang="en-GB" sz="2400" dirty="0" err="1">
                <a:ea typeface="Times New Roman" panose="02020603050405020304" pitchFamily="18" charset="0"/>
              </a:rPr>
              <a:t>çalışması</a:t>
            </a:r>
            <a:r>
              <a:rPr lang="en-GB" sz="2400" dirty="0">
                <a:ea typeface="Times New Roman" panose="02020603050405020304" pitchFamily="18" charset="0"/>
              </a:rPr>
              <a:t> </a:t>
            </a:r>
            <a:r>
              <a:rPr lang="en-GB" sz="2400" dirty="0" err="1">
                <a:ea typeface="Times New Roman" panose="02020603050405020304" pitchFamily="18" charset="0"/>
              </a:rPr>
              <a:t>için</a:t>
            </a:r>
            <a:r>
              <a:rPr lang="en-GB" sz="2400" dirty="0">
                <a:ea typeface="Times New Roman" panose="02020603050405020304" pitchFamily="18" charset="0"/>
              </a:rPr>
              <a:t> </a:t>
            </a:r>
            <a:r>
              <a:rPr lang="en-GB" sz="2400" dirty="0" err="1">
                <a:ea typeface="Times New Roman" panose="02020603050405020304" pitchFamily="18" charset="0"/>
              </a:rPr>
              <a:t>tamamlanması</a:t>
            </a:r>
            <a:r>
              <a:rPr lang="en-GB" sz="2400" dirty="0">
                <a:ea typeface="Times New Roman" panose="02020603050405020304" pitchFamily="18" charset="0"/>
              </a:rPr>
              <a:t> </a:t>
            </a:r>
            <a:r>
              <a:rPr lang="en-GB" sz="2400" dirty="0" err="1">
                <a:ea typeface="Times New Roman" panose="02020603050405020304" pitchFamily="18" charset="0"/>
              </a:rPr>
              <a:t>gereken</a:t>
            </a:r>
            <a:r>
              <a:rPr lang="en-GB" sz="2400" dirty="0">
                <a:ea typeface="Times New Roman" panose="02020603050405020304" pitchFamily="18" charset="0"/>
              </a:rPr>
              <a:t> </a:t>
            </a:r>
            <a:r>
              <a:rPr lang="en-GB" sz="2400" dirty="0" err="1">
                <a:ea typeface="Times New Roman" panose="02020603050405020304" pitchFamily="18" charset="0"/>
              </a:rPr>
              <a:t>tüm</a:t>
            </a:r>
            <a:r>
              <a:rPr lang="en-GB" sz="2400" dirty="0">
                <a:ea typeface="Times New Roman" panose="02020603050405020304" pitchFamily="18" charset="0"/>
              </a:rPr>
              <a:t> </a:t>
            </a:r>
            <a:r>
              <a:rPr lang="en-GB" sz="2400" dirty="0" err="1">
                <a:ea typeface="Times New Roman" panose="02020603050405020304" pitchFamily="18" charset="0"/>
              </a:rPr>
              <a:t>görevlerin</a:t>
            </a:r>
            <a:r>
              <a:rPr lang="en-GB" sz="2400" dirty="0">
                <a:ea typeface="Times New Roman" panose="02020603050405020304" pitchFamily="18" charset="0"/>
              </a:rPr>
              <a:t> </a:t>
            </a:r>
            <a:r>
              <a:rPr lang="en-GB" sz="2400" dirty="0" err="1">
                <a:ea typeface="Times New Roman" panose="02020603050405020304" pitchFamily="18" charset="0"/>
              </a:rPr>
              <a:t>bir</a:t>
            </a:r>
            <a:r>
              <a:rPr lang="en-GB" sz="2400" dirty="0">
                <a:ea typeface="Times New Roman" panose="02020603050405020304" pitchFamily="18" charset="0"/>
              </a:rPr>
              <a:t> </a:t>
            </a:r>
            <a:r>
              <a:rPr lang="en-GB" sz="2400" dirty="0" err="1">
                <a:ea typeface="Times New Roman" panose="02020603050405020304" pitchFamily="18" charset="0"/>
              </a:rPr>
              <a:t>listesini</a:t>
            </a:r>
            <a:r>
              <a:rPr lang="en-GB" sz="2400" dirty="0">
                <a:ea typeface="Times New Roman" panose="02020603050405020304" pitchFamily="18" charset="0"/>
              </a:rPr>
              <a:t> </a:t>
            </a:r>
            <a:r>
              <a:rPr lang="en-GB" dirty="0" err="1">
                <a:ea typeface="Times New Roman" panose="02020603050405020304" pitchFamily="18" charset="0"/>
              </a:rPr>
              <a:t>içerir</a:t>
            </a:r>
            <a:r>
              <a:rPr lang="en-GB" sz="2400" dirty="0">
                <a:ea typeface="Times New Roman" panose="02020603050405020304" pitchFamily="18" charset="0"/>
              </a:rPr>
              <a:t>.</a:t>
            </a:r>
          </a:p>
          <a:p>
            <a:pPr marL="359410" indent="-359410" algn="l" rtl="0">
              <a:lnSpc>
                <a:spcPct val="100000"/>
              </a:lnSpc>
              <a:spcBef>
                <a:spcPts val="600"/>
              </a:spcBef>
              <a:spcAft>
                <a:spcPts val="800"/>
              </a:spcAft>
              <a:buFont typeface="Arial" panose="020B0604020202020204" pitchFamily="34" charset="0"/>
              <a:buChar char="•"/>
            </a:pPr>
            <a:r>
              <a:rPr lang="en-GB" sz="2400" dirty="0" err="1">
                <a:ea typeface="Times New Roman" panose="02020603050405020304" pitchFamily="18" charset="0"/>
              </a:rPr>
              <a:t>Değer</a:t>
            </a:r>
            <a:r>
              <a:rPr lang="en-GB" sz="2400" dirty="0">
                <a:ea typeface="Times New Roman" panose="02020603050405020304" pitchFamily="18" charset="0"/>
              </a:rPr>
              <a:t> </a:t>
            </a:r>
            <a:r>
              <a:rPr lang="en-GB" sz="2400" dirty="0" err="1">
                <a:ea typeface="Times New Roman" panose="02020603050405020304" pitchFamily="18" charset="0"/>
              </a:rPr>
              <a:t>önermenizi</a:t>
            </a:r>
            <a:r>
              <a:rPr lang="en-GB" sz="2400" dirty="0">
                <a:ea typeface="Times New Roman" panose="02020603050405020304" pitchFamily="18" charset="0"/>
              </a:rPr>
              <a:t> </a:t>
            </a:r>
            <a:r>
              <a:rPr lang="en-GB" sz="2400" dirty="0" err="1">
                <a:ea typeface="Times New Roman" panose="02020603050405020304" pitchFamily="18" charset="0"/>
              </a:rPr>
              <a:t>desteklemek</a:t>
            </a:r>
            <a:r>
              <a:rPr lang="en-GB" sz="2400" dirty="0">
                <a:ea typeface="Times New Roman" panose="02020603050405020304" pitchFamily="18" charset="0"/>
              </a:rPr>
              <a:t> </a:t>
            </a:r>
            <a:r>
              <a:rPr lang="en-GB" sz="2400" dirty="0" err="1">
                <a:ea typeface="Times New Roman" panose="02020603050405020304" pitchFamily="18" charset="0"/>
              </a:rPr>
              <a:t>için</a:t>
            </a:r>
            <a:r>
              <a:rPr lang="en-GB" sz="2400" dirty="0">
                <a:ea typeface="Times New Roman" panose="02020603050405020304" pitchFamily="18" charset="0"/>
              </a:rPr>
              <a:t> hangi </a:t>
            </a:r>
            <a:r>
              <a:rPr lang="en-GB" sz="2400" dirty="0" err="1">
                <a:ea typeface="Times New Roman" panose="02020603050405020304" pitchFamily="18" charset="0"/>
              </a:rPr>
              <a:t>faaliyetler</a:t>
            </a:r>
            <a:r>
              <a:rPr lang="en-GB" sz="2400" dirty="0">
                <a:ea typeface="Times New Roman" panose="02020603050405020304" pitchFamily="18" charset="0"/>
              </a:rPr>
              <a:t> </a:t>
            </a:r>
            <a:r>
              <a:rPr lang="en-GB" sz="2400" dirty="0" err="1">
                <a:ea typeface="Times New Roman" panose="02020603050405020304" pitchFamily="18" charset="0"/>
              </a:rPr>
              <a:t>gereklidir</a:t>
            </a:r>
            <a:r>
              <a:rPr lang="en-GB" sz="2400" dirty="0">
                <a:ea typeface="Times New Roman" panose="02020603050405020304" pitchFamily="18" charset="0"/>
              </a:rPr>
              <a:t>?</a:t>
            </a:r>
            <a:endParaRPr lang="en-GB" sz="2400" dirty="0">
              <a:ea typeface="Times New Roman" panose="02020603050405020304" pitchFamily="18" charset="0"/>
              <a:cs typeface="Calibri" panose="020F0502020204030204"/>
            </a:endParaRPr>
          </a:p>
          <a:p>
            <a:pPr marL="359410" indent="-359410" algn="l" rtl="0">
              <a:lnSpc>
                <a:spcPct val="100000"/>
              </a:lnSpc>
              <a:spcBef>
                <a:spcPts val="600"/>
              </a:spcBef>
              <a:spcAft>
                <a:spcPts val="800"/>
              </a:spcAft>
              <a:buFont typeface="Arial" panose="020B0604020202020204" pitchFamily="34" charset="0"/>
              <a:buChar char="•"/>
            </a:pPr>
            <a:r>
              <a:rPr lang="en-GB" sz="2400" dirty="0" err="1">
                <a:ea typeface="Times New Roman" panose="02020603050405020304" pitchFamily="18" charset="0"/>
              </a:rPr>
              <a:t>Tüketicilerinizle</a:t>
            </a:r>
            <a:r>
              <a:rPr lang="en-GB" sz="2400" dirty="0">
                <a:ea typeface="Times New Roman" panose="02020603050405020304" pitchFamily="18" charset="0"/>
              </a:rPr>
              <a:t> </a:t>
            </a:r>
            <a:r>
              <a:rPr lang="en-GB" sz="2400" dirty="0" err="1">
                <a:ea typeface="Times New Roman" panose="02020603050405020304" pitchFamily="18" charset="0"/>
              </a:rPr>
              <a:t>olan</a:t>
            </a:r>
            <a:r>
              <a:rPr lang="en-GB" sz="2400" dirty="0">
                <a:ea typeface="Times New Roman" panose="02020603050405020304" pitchFamily="18" charset="0"/>
              </a:rPr>
              <a:t> </a:t>
            </a:r>
            <a:r>
              <a:rPr lang="en-GB" sz="2400" dirty="0" err="1">
                <a:ea typeface="Times New Roman" panose="02020603050405020304" pitchFamily="18" charset="0"/>
              </a:rPr>
              <a:t>ilişkilerinizi</a:t>
            </a:r>
            <a:r>
              <a:rPr lang="en-GB" sz="2400" dirty="0">
                <a:ea typeface="Times New Roman" panose="02020603050405020304" pitchFamily="18" charset="0"/>
              </a:rPr>
              <a:t> </a:t>
            </a:r>
            <a:r>
              <a:rPr lang="en-GB" sz="2400" dirty="0" err="1">
                <a:ea typeface="Times New Roman" panose="02020603050405020304" pitchFamily="18" charset="0"/>
              </a:rPr>
              <a:t>desteklemek</a:t>
            </a:r>
            <a:r>
              <a:rPr lang="en-GB" sz="2400" dirty="0">
                <a:ea typeface="Times New Roman" panose="02020603050405020304" pitchFamily="18" charset="0"/>
              </a:rPr>
              <a:t> </a:t>
            </a:r>
            <a:r>
              <a:rPr lang="en-GB" sz="2400" dirty="0" err="1">
                <a:ea typeface="Times New Roman" panose="02020603050405020304" pitchFamily="18" charset="0"/>
              </a:rPr>
              <a:t>için</a:t>
            </a:r>
            <a:r>
              <a:rPr lang="en-GB" sz="2400" dirty="0">
                <a:ea typeface="Times New Roman" panose="02020603050405020304" pitchFamily="18" charset="0"/>
              </a:rPr>
              <a:t> hangi </a:t>
            </a:r>
            <a:r>
              <a:rPr lang="en-GB" sz="2400" dirty="0" err="1">
                <a:ea typeface="Times New Roman" panose="02020603050405020304" pitchFamily="18" charset="0"/>
              </a:rPr>
              <a:t>faaliyetler</a:t>
            </a:r>
            <a:r>
              <a:rPr lang="en-GB" sz="2400" dirty="0">
                <a:ea typeface="Times New Roman" panose="02020603050405020304" pitchFamily="18" charset="0"/>
              </a:rPr>
              <a:t> </a:t>
            </a:r>
            <a:r>
              <a:rPr lang="en-GB" sz="2400" dirty="0" err="1">
                <a:ea typeface="Times New Roman" panose="02020603050405020304" pitchFamily="18" charset="0"/>
              </a:rPr>
              <a:t>gereklidir</a:t>
            </a:r>
            <a:r>
              <a:rPr lang="en-GB" sz="2400" dirty="0">
                <a:ea typeface="Times New Roman" panose="02020603050405020304" pitchFamily="18" charset="0"/>
              </a:rPr>
              <a:t>?</a:t>
            </a:r>
            <a:endParaRPr lang="en-GB" sz="2400" dirty="0">
              <a:ea typeface="Times New Roman" panose="02020603050405020304" pitchFamily="18" charset="0"/>
              <a:cs typeface="Calibri" panose="020F0502020204030204"/>
            </a:endParaRPr>
          </a:p>
          <a:p>
            <a:pPr marL="359410" indent="-359410" algn="l" rtl="0">
              <a:lnSpc>
                <a:spcPct val="100000"/>
              </a:lnSpc>
              <a:spcBef>
                <a:spcPts val="600"/>
              </a:spcBef>
              <a:spcAft>
                <a:spcPts val="800"/>
              </a:spcAft>
              <a:buFont typeface="Arial" panose="020B0604020202020204" pitchFamily="34" charset="0"/>
              <a:buChar char="•"/>
            </a:pPr>
            <a:r>
              <a:rPr lang="en-GB" sz="2400" dirty="0" err="1">
                <a:ea typeface="Times New Roman" panose="02020603050405020304" pitchFamily="18" charset="0"/>
              </a:rPr>
              <a:t>Gelir</a:t>
            </a:r>
            <a:r>
              <a:rPr lang="en-GB" sz="2400" dirty="0">
                <a:ea typeface="Times New Roman" panose="02020603050405020304" pitchFamily="18" charset="0"/>
              </a:rPr>
              <a:t> </a:t>
            </a:r>
            <a:r>
              <a:rPr lang="en-GB" sz="2400" dirty="0" err="1">
                <a:ea typeface="Times New Roman" panose="02020603050405020304" pitchFamily="18" charset="0"/>
              </a:rPr>
              <a:t>kaynaklarınızı</a:t>
            </a:r>
            <a:r>
              <a:rPr lang="en-GB" sz="2400" dirty="0">
                <a:ea typeface="Times New Roman" panose="02020603050405020304" pitchFamily="18" charset="0"/>
              </a:rPr>
              <a:t> </a:t>
            </a:r>
            <a:r>
              <a:rPr lang="en-GB" sz="2400" dirty="0" err="1">
                <a:ea typeface="Times New Roman" panose="02020603050405020304" pitchFamily="18" charset="0"/>
              </a:rPr>
              <a:t>desteklemek</a:t>
            </a:r>
            <a:r>
              <a:rPr lang="en-GB" sz="2400" dirty="0">
                <a:ea typeface="Times New Roman" panose="02020603050405020304" pitchFamily="18" charset="0"/>
              </a:rPr>
              <a:t> </a:t>
            </a:r>
            <a:r>
              <a:rPr lang="en-GB" sz="2400" dirty="0" err="1">
                <a:ea typeface="Times New Roman" panose="02020603050405020304" pitchFamily="18" charset="0"/>
              </a:rPr>
              <a:t>için</a:t>
            </a:r>
            <a:r>
              <a:rPr lang="en-GB" sz="2400" dirty="0">
                <a:ea typeface="Times New Roman" panose="02020603050405020304" pitchFamily="18" charset="0"/>
              </a:rPr>
              <a:t> hangi </a:t>
            </a:r>
            <a:r>
              <a:rPr lang="en-GB" sz="2400" dirty="0" err="1">
                <a:ea typeface="Times New Roman" panose="02020603050405020304" pitchFamily="18" charset="0"/>
              </a:rPr>
              <a:t>faaliyetler</a:t>
            </a:r>
            <a:r>
              <a:rPr lang="en-GB" sz="2400" dirty="0">
                <a:ea typeface="Times New Roman" panose="02020603050405020304" pitchFamily="18" charset="0"/>
              </a:rPr>
              <a:t> </a:t>
            </a:r>
            <a:r>
              <a:rPr lang="en-GB" sz="2400" dirty="0" err="1">
                <a:ea typeface="Times New Roman" panose="02020603050405020304" pitchFamily="18" charset="0"/>
              </a:rPr>
              <a:t>gereklidir</a:t>
            </a:r>
            <a:r>
              <a:rPr lang="en-GB" sz="2400" dirty="0">
                <a:ea typeface="Times New Roman" panose="02020603050405020304" pitchFamily="18" charset="0"/>
              </a:rPr>
              <a:t>?</a:t>
            </a:r>
            <a:endParaRPr lang="en-GB" sz="2400" dirty="0">
              <a:ea typeface="Times New Roman" panose="02020603050405020304" pitchFamily="18" charset="0"/>
              <a:cs typeface="Calibri" panose="020F0502020204030204"/>
            </a:endParaRPr>
          </a:p>
          <a:p>
            <a:pPr algn="l" rtl="0"/>
            <a:endParaRPr lang="en-IE" dirty="0"/>
          </a:p>
        </p:txBody>
      </p:sp>
      <p:sp>
        <p:nvSpPr>
          <p:cNvPr id="3" name="Text Placeholder 2">
            <a:extLst>
              <a:ext uri="{FF2B5EF4-FFF2-40B4-BE49-F238E27FC236}">
                <a16:creationId xmlns:a16="http://schemas.microsoft.com/office/drawing/2014/main" id="{836B6259-3412-8338-9EBE-C13411D4DD51}"/>
              </a:ext>
            </a:extLst>
          </p:cNvPr>
          <p:cNvSpPr>
            <a:spLocks noGrp="1"/>
          </p:cNvSpPr>
          <p:nvPr>
            <p:ph type="body" sz="quarter" idx="16"/>
          </p:nvPr>
        </p:nvSpPr>
        <p:spPr/>
        <p:txBody>
          <a:bodyPr/>
          <a:lstStyle/>
          <a:p>
            <a:pPr algn="l" rtl="0"/>
            <a:r>
              <a:rPr lang="en-IE" b="1"/>
              <a:t>2. Temel Faaliyetler</a:t>
            </a:r>
          </a:p>
        </p:txBody>
      </p:sp>
      <p:grpSp>
        <p:nvGrpSpPr>
          <p:cNvPr id="25" name="Graphic 2">
            <a:extLst>
              <a:ext uri="{FF2B5EF4-FFF2-40B4-BE49-F238E27FC236}">
                <a16:creationId xmlns:a16="http://schemas.microsoft.com/office/drawing/2014/main" id="{A07E0168-9B1B-855D-7077-FC739056E2A1}"/>
              </a:ext>
            </a:extLst>
          </p:cNvPr>
          <p:cNvGrpSpPr/>
          <p:nvPr/>
        </p:nvGrpSpPr>
        <p:grpSpPr>
          <a:xfrm>
            <a:off x="8513379" y="2364828"/>
            <a:ext cx="2780264" cy="2911365"/>
            <a:chOff x="1241893" y="2982978"/>
            <a:chExt cx="1042507" cy="1191578"/>
          </a:xfrm>
        </p:grpSpPr>
        <p:sp>
          <p:nvSpPr>
            <p:cNvPr id="26" name="Freeform 121">
              <a:extLst>
                <a:ext uri="{FF2B5EF4-FFF2-40B4-BE49-F238E27FC236}">
                  <a16:creationId xmlns:a16="http://schemas.microsoft.com/office/drawing/2014/main" id="{1DF5F690-18B5-AC5A-B916-B45CD6FE283C}"/>
                </a:ext>
              </a:extLst>
            </p:cNvPr>
            <p:cNvSpPr/>
            <p:nvPr/>
          </p:nvSpPr>
          <p:spPr>
            <a:xfrm>
              <a:off x="1977233" y="3755642"/>
              <a:ext cx="269935" cy="235988"/>
            </a:xfrm>
            <a:custGeom>
              <a:avLst/>
              <a:gdLst>
                <a:gd name="connsiteX0" fmla="*/ 0 w 269935"/>
                <a:gd name="connsiteY0" fmla="*/ 0 h 235988"/>
                <a:gd name="connsiteX1" fmla="*/ 269935 w 269935"/>
                <a:gd name="connsiteY1" fmla="*/ 0 h 235988"/>
                <a:gd name="connsiteX2" fmla="*/ 269935 w 269935"/>
                <a:gd name="connsiteY2" fmla="*/ 235988 h 235988"/>
                <a:gd name="connsiteX3" fmla="*/ 0 w 269935"/>
                <a:gd name="connsiteY3" fmla="*/ 235988 h 235988"/>
              </a:gdLst>
              <a:ahLst/>
              <a:cxnLst>
                <a:cxn ang="0">
                  <a:pos x="connsiteX0" y="connsiteY0"/>
                </a:cxn>
                <a:cxn ang="0">
                  <a:pos x="connsiteX1" y="connsiteY1"/>
                </a:cxn>
                <a:cxn ang="0">
                  <a:pos x="connsiteX2" y="connsiteY2"/>
                </a:cxn>
                <a:cxn ang="0">
                  <a:pos x="connsiteX3" y="connsiteY3"/>
                </a:cxn>
              </a:cxnLst>
              <a:rect l="l" t="t" r="r" b="b"/>
              <a:pathLst>
                <a:path w="269935" h="235988">
                  <a:moveTo>
                    <a:pt x="0" y="0"/>
                  </a:moveTo>
                  <a:lnTo>
                    <a:pt x="269935" y="0"/>
                  </a:lnTo>
                  <a:lnTo>
                    <a:pt x="269935" y="235988"/>
                  </a:lnTo>
                  <a:lnTo>
                    <a:pt x="0" y="235988"/>
                  </a:lnTo>
                  <a:close/>
                </a:path>
              </a:pathLst>
            </a:custGeom>
            <a:solidFill>
              <a:srgbClr val="F79037"/>
            </a:solidFill>
            <a:ln w="4653" cap="flat">
              <a:noFill/>
              <a:prstDash val="solid"/>
              <a:miter/>
            </a:ln>
          </p:spPr>
          <p:txBody>
            <a:bodyPr rtlCol="0" anchor="ctr"/>
            <a:lstStyle/>
            <a:p>
              <a:pPr algn="l" rtl="0"/>
              <a:endParaRPr lang="en-US"/>
            </a:p>
          </p:txBody>
        </p:sp>
        <p:grpSp>
          <p:nvGrpSpPr>
            <p:cNvPr id="27" name="Graphic 2">
              <a:extLst>
                <a:ext uri="{FF2B5EF4-FFF2-40B4-BE49-F238E27FC236}">
                  <a16:creationId xmlns:a16="http://schemas.microsoft.com/office/drawing/2014/main" id="{F3F9C0EB-8EFC-E1C6-2594-B8763ABD1156}"/>
                </a:ext>
              </a:extLst>
            </p:cNvPr>
            <p:cNvGrpSpPr/>
            <p:nvPr/>
          </p:nvGrpSpPr>
          <p:grpSpPr>
            <a:xfrm>
              <a:off x="1241893" y="2982978"/>
              <a:ext cx="1042507" cy="1191578"/>
              <a:chOff x="1241893" y="2982978"/>
              <a:chExt cx="1042507" cy="1191578"/>
            </a:xfrm>
            <a:solidFill>
              <a:srgbClr val="000000"/>
            </a:solidFill>
          </p:grpSpPr>
          <p:sp>
            <p:nvSpPr>
              <p:cNvPr id="28" name="Freeform 123">
                <a:extLst>
                  <a:ext uri="{FF2B5EF4-FFF2-40B4-BE49-F238E27FC236}">
                    <a16:creationId xmlns:a16="http://schemas.microsoft.com/office/drawing/2014/main" id="{C25F9A46-B959-ED98-A21C-9CAB15495F89}"/>
                  </a:ext>
                </a:extLst>
              </p:cNvPr>
              <p:cNvSpPr/>
              <p:nvPr/>
            </p:nvSpPr>
            <p:spPr>
              <a:xfrm>
                <a:off x="1335036" y="2983796"/>
                <a:ext cx="242062" cy="241687"/>
              </a:xfrm>
              <a:custGeom>
                <a:avLst/>
                <a:gdLst>
                  <a:gd name="connsiteX0" fmla="*/ 32982 w 242062"/>
                  <a:gd name="connsiteY0" fmla="*/ 118340 h 241687"/>
                  <a:gd name="connsiteX1" fmla="*/ 6920 w 242062"/>
                  <a:gd name="connsiteY1" fmla="*/ 115547 h 241687"/>
                  <a:gd name="connsiteX2" fmla="*/ 4127 w 242062"/>
                  <a:gd name="connsiteY2" fmla="*/ 141613 h 241687"/>
                  <a:gd name="connsiteX3" fmla="*/ 78592 w 242062"/>
                  <a:gd name="connsiteY3" fmla="*/ 234705 h 241687"/>
                  <a:gd name="connsiteX4" fmla="*/ 93020 w 242062"/>
                  <a:gd name="connsiteY4" fmla="*/ 241687 h 241687"/>
                  <a:gd name="connsiteX5" fmla="*/ 93951 w 242062"/>
                  <a:gd name="connsiteY5" fmla="*/ 241687 h 241687"/>
                  <a:gd name="connsiteX6" fmla="*/ 108843 w 242062"/>
                  <a:gd name="connsiteY6" fmla="*/ 233309 h 241687"/>
                  <a:gd name="connsiteX7" fmla="*/ 239157 w 242062"/>
                  <a:gd name="connsiteY7" fmla="*/ 28506 h 241687"/>
                  <a:gd name="connsiteX8" fmla="*/ 233572 w 242062"/>
                  <a:gd name="connsiteY8" fmla="*/ 2906 h 241687"/>
                  <a:gd name="connsiteX9" fmla="*/ 207975 w 242062"/>
                  <a:gd name="connsiteY9" fmla="*/ 8491 h 241687"/>
                  <a:gd name="connsiteX10" fmla="*/ 91624 w 242062"/>
                  <a:gd name="connsiteY10" fmla="*/ 191417 h 241687"/>
                  <a:gd name="connsiteX11" fmla="*/ 32982 w 242062"/>
                  <a:gd name="connsiteY11" fmla="*/ 118340 h 2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62" h="241687">
                    <a:moveTo>
                      <a:pt x="32982" y="118340"/>
                    </a:moveTo>
                    <a:cubicBezTo>
                      <a:pt x="26467" y="110428"/>
                      <a:pt x="14832" y="109031"/>
                      <a:pt x="6920" y="115547"/>
                    </a:cubicBezTo>
                    <a:cubicBezTo>
                      <a:pt x="-992" y="122064"/>
                      <a:pt x="-2388" y="133701"/>
                      <a:pt x="4127" y="141613"/>
                    </a:cubicBezTo>
                    <a:lnTo>
                      <a:pt x="78592" y="234705"/>
                    </a:lnTo>
                    <a:cubicBezTo>
                      <a:pt x="82315" y="239360"/>
                      <a:pt x="87435" y="241687"/>
                      <a:pt x="93020" y="241687"/>
                    </a:cubicBezTo>
                    <a:cubicBezTo>
                      <a:pt x="93485" y="241687"/>
                      <a:pt x="93485" y="241687"/>
                      <a:pt x="93951" y="241687"/>
                    </a:cubicBezTo>
                    <a:cubicBezTo>
                      <a:pt x="100001" y="241221"/>
                      <a:pt x="105586" y="237963"/>
                      <a:pt x="108843" y="233309"/>
                    </a:cubicBezTo>
                    <a:lnTo>
                      <a:pt x="239157" y="28506"/>
                    </a:lnTo>
                    <a:cubicBezTo>
                      <a:pt x="244741" y="19663"/>
                      <a:pt x="241950" y="8491"/>
                      <a:pt x="233572" y="2906"/>
                    </a:cubicBezTo>
                    <a:cubicBezTo>
                      <a:pt x="224730" y="-2679"/>
                      <a:pt x="213559" y="113"/>
                      <a:pt x="207975" y="8491"/>
                    </a:cubicBezTo>
                    <a:lnTo>
                      <a:pt x="91624" y="191417"/>
                    </a:lnTo>
                    <a:lnTo>
                      <a:pt x="32982" y="118340"/>
                    </a:lnTo>
                    <a:close/>
                  </a:path>
                </a:pathLst>
              </a:custGeom>
              <a:solidFill>
                <a:srgbClr val="000000"/>
              </a:solidFill>
              <a:ln w="4653" cap="flat">
                <a:noFill/>
                <a:prstDash val="solid"/>
                <a:miter/>
              </a:ln>
            </p:spPr>
            <p:txBody>
              <a:bodyPr rtlCol="0" anchor="ctr"/>
              <a:lstStyle/>
              <a:p>
                <a:pPr algn="l" rtl="0"/>
                <a:endParaRPr lang="en-US"/>
              </a:p>
            </p:txBody>
          </p:sp>
          <p:sp>
            <p:nvSpPr>
              <p:cNvPr id="29" name="Freeform 124">
                <a:extLst>
                  <a:ext uri="{FF2B5EF4-FFF2-40B4-BE49-F238E27FC236}">
                    <a16:creationId xmlns:a16="http://schemas.microsoft.com/office/drawing/2014/main" id="{2E9E957A-3BB4-964F-1F9D-1E31539C0DD1}"/>
                  </a:ext>
                </a:extLst>
              </p:cNvPr>
              <p:cNvSpPr/>
              <p:nvPr/>
            </p:nvSpPr>
            <p:spPr>
              <a:xfrm>
                <a:off x="1241893" y="2982978"/>
                <a:ext cx="335091" cy="335131"/>
              </a:xfrm>
              <a:custGeom>
                <a:avLst/>
                <a:gdLst>
                  <a:gd name="connsiteX0" fmla="*/ 316476 w 335091"/>
                  <a:gd name="connsiteY0" fmla="*/ 204803 h 335131"/>
                  <a:gd name="connsiteX1" fmla="*/ 297859 w 335091"/>
                  <a:gd name="connsiteY1" fmla="*/ 223421 h 335131"/>
                  <a:gd name="connsiteX2" fmla="*/ 297859 w 335091"/>
                  <a:gd name="connsiteY2" fmla="*/ 297895 h 335131"/>
                  <a:gd name="connsiteX3" fmla="*/ 37232 w 335091"/>
                  <a:gd name="connsiteY3" fmla="*/ 297895 h 335131"/>
                  <a:gd name="connsiteX4" fmla="*/ 37232 w 335091"/>
                  <a:gd name="connsiteY4" fmla="*/ 37237 h 335131"/>
                  <a:gd name="connsiteX5" fmla="*/ 204778 w 335091"/>
                  <a:gd name="connsiteY5" fmla="*/ 37237 h 335131"/>
                  <a:gd name="connsiteX6" fmla="*/ 223394 w 335091"/>
                  <a:gd name="connsiteY6" fmla="*/ 18618 h 335131"/>
                  <a:gd name="connsiteX7" fmla="*/ 204778 w 335091"/>
                  <a:gd name="connsiteY7" fmla="*/ 0 h 335131"/>
                  <a:gd name="connsiteX8" fmla="*/ 18616 w 335091"/>
                  <a:gd name="connsiteY8" fmla="*/ 0 h 335131"/>
                  <a:gd name="connsiteX9" fmla="*/ 0 w 335091"/>
                  <a:gd name="connsiteY9" fmla="*/ 18618 h 335131"/>
                  <a:gd name="connsiteX10" fmla="*/ 0 w 335091"/>
                  <a:gd name="connsiteY10" fmla="*/ 316513 h 335131"/>
                  <a:gd name="connsiteX11" fmla="*/ 18616 w 335091"/>
                  <a:gd name="connsiteY11" fmla="*/ 335131 h 335131"/>
                  <a:gd name="connsiteX12" fmla="*/ 316476 w 335091"/>
                  <a:gd name="connsiteY12" fmla="*/ 335131 h 335131"/>
                  <a:gd name="connsiteX13" fmla="*/ 335092 w 335091"/>
                  <a:gd name="connsiteY13" fmla="*/ 316513 h 335131"/>
                  <a:gd name="connsiteX14" fmla="*/ 335092 w 335091"/>
                  <a:gd name="connsiteY14" fmla="*/ 223421 h 335131"/>
                  <a:gd name="connsiteX15" fmla="*/ 316476 w 335091"/>
                  <a:gd name="connsiteY15" fmla="*/ 204803 h 33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91" h="335131">
                    <a:moveTo>
                      <a:pt x="316476" y="204803"/>
                    </a:moveTo>
                    <a:cubicBezTo>
                      <a:pt x="306237" y="204803"/>
                      <a:pt x="297859" y="213181"/>
                      <a:pt x="297859" y="223421"/>
                    </a:cubicBezTo>
                    <a:lnTo>
                      <a:pt x="297859" y="297895"/>
                    </a:lnTo>
                    <a:lnTo>
                      <a:pt x="37232" y="297895"/>
                    </a:lnTo>
                    <a:lnTo>
                      <a:pt x="37232" y="37237"/>
                    </a:lnTo>
                    <a:lnTo>
                      <a:pt x="204778" y="37237"/>
                    </a:lnTo>
                    <a:cubicBezTo>
                      <a:pt x="215017" y="37237"/>
                      <a:pt x="223394" y="28858"/>
                      <a:pt x="223394" y="18618"/>
                    </a:cubicBezTo>
                    <a:cubicBezTo>
                      <a:pt x="223394" y="8379"/>
                      <a:pt x="215017" y="0"/>
                      <a:pt x="204778" y="0"/>
                    </a:cubicBezTo>
                    <a:lnTo>
                      <a:pt x="18616" y="0"/>
                    </a:lnTo>
                    <a:cubicBezTo>
                      <a:pt x="8378" y="0"/>
                      <a:pt x="0" y="8379"/>
                      <a:pt x="0" y="18618"/>
                    </a:cubicBezTo>
                    <a:lnTo>
                      <a:pt x="0" y="316513"/>
                    </a:lnTo>
                    <a:cubicBezTo>
                      <a:pt x="0" y="326753"/>
                      <a:pt x="8378" y="335131"/>
                      <a:pt x="18616" y="335131"/>
                    </a:cubicBezTo>
                    <a:lnTo>
                      <a:pt x="316476" y="335131"/>
                    </a:lnTo>
                    <a:cubicBezTo>
                      <a:pt x="326714" y="335131"/>
                      <a:pt x="335092" y="326753"/>
                      <a:pt x="335092" y="316513"/>
                    </a:cubicBezTo>
                    <a:lnTo>
                      <a:pt x="335092" y="223421"/>
                    </a:lnTo>
                    <a:cubicBezTo>
                      <a:pt x="335092" y="213181"/>
                      <a:pt x="326714" y="204803"/>
                      <a:pt x="316476" y="204803"/>
                    </a:cubicBezTo>
                    <a:close/>
                  </a:path>
                </a:pathLst>
              </a:custGeom>
              <a:solidFill>
                <a:srgbClr val="000000"/>
              </a:solidFill>
              <a:ln w="4653" cap="flat">
                <a:noFill/>
                <a:prstDash val="solid"/>
                <a:miter/>
              </a:ln>
            </p:spPr>
            <p:txBody>
              <a:bodyPr rtlCol="0" anchor="ctr"/>
              <a:lstStyle/>
              <a:p>
                <a:pPr algn="l" rtl="0"/>
                <a:endParaRPr lang="en-US"/>
              </a:p>
            </p:txBody>
          </p:sp>
          <p:sp>
            <p:nvSpPr>
              <p:cNvPr id="30" name="Freeform 125">
                <a:extLst>
                  <a:ext uri="{FF2B5EF4-FFF2-40B4-BE49-F238E27FC236}">
                    <a16:creationId xmlns:a16="http://schemas.microsoft.com/office/drawing/2014/main" id="{A41CA27E-253A-1F7D-2CA9-302D581C5274}"/>
                  </a:ext>
                </a:extLst>
              </p:cNvPr>
              <p:cNvSpPr/>
              <p:nvPr/>
            </p:nvSpPr>
            <p:spPr>
              <a:xfrm>
                <a:off x="1335036" y="3412019"/>
                <a:ext cx="242062" cy="241687"/>
              </a:xfrm>
              <a:custGeom>
                <a:avLst/>
                <a:gdLst>
                  <a:gd name="connsiteX0" fmla="*/ 32982 w 242062"/>
                  <a:gd name="connsiteY0" fmla="*/ 118340 h 241687"/>
                  <a:gd name="connsiteX1" fmla="*/ 6920 w 242062"/>
                  <a:gd name="connsiteY1" fmla="*/ 115547 h 241687"/>
                  <a:gd name="connsiteX2" fmla="*/ 4127 w 242062"/>
                  <a:gd name="connsiteY2" fmla="*/ 141613 h 241687"/>
                  <a:gd name="connsiteX3" fmla="*/ 78592 w 242062"/>
                  <a:gd name="connsiteY3" fmla="*/ 234705 h 241687"/>
                  <a:gd name="connsiteX4" fmla="*/ 93020 w 242062"/>
                  <a:gd name="connsiteY4" fmla="*/ 241687 h 241687"/>
                  <a:gd name="connsiteX5" fmla="*/ 93951 w 242062"/>
                  <a:gd name="connsiteY5" fmla="*/ 241687 h 241687"/>
                  <a:gd name="connsiteX6" fmla="*/ 108843 w 242062"/>
                  <a:gd name="connsiteY6" fmla="*/ 233309 h 241687"/>
                  <a:gd name="connsiteX7" fmla="*/ 239157 w 242062"/>
                  <a:gd name="connsiteY7" fmla="*/ 28506 h 241687"/>
                  <a:gd name="connsiteX8" fmla="*/ 233572 w 242062"/>
                  <a:gd name="connsiteY8" fmla="*/ 2906 h 241687"/>
                  <a:gd name="connsiteX9" fmla="*/ 207975 w 242062"/>
                  <a:gd name="connsiteY9" fmla="*/ 8491 h 241687"/>
                  <a:gd name="connsiteX10" fmla="*/ 91624 w 242062"/>
                  <a:gd name="connsiteY10" fmla="*/ 191417 h 241687"/>
                  <a:gd name="connsiteX11" fmla="*/ 32982 w 242062"/>
                  <a:gd name="connsiteY11" fmla="*/ 118340 h 2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62" h="241687">
                    <a:moveTo>
                      <a:pt x="32982" y="118340"/>
                    </a:moveTo>
                    <a:cubicBezTo>
                      <a:pt x="26467" y="110428"/>
                      <a:pt x="14832" y="109031"/>
                      <a:pt x="6920" y="115547"/>
                    </a:cubicBezTo>
                    <a:cubicBezTo>
                      <a:pt x="-992" y="122064"/>
                      <a:pt x="-2388" y="133701"/>
                      <a:pt x="4127" y="141613"/>
                    </a:cubicBezTo>
                    <a:lnTo>
                      <a:pt x="78592" y="234705"/>
                    </a:lnTo>
                    <a:cubicBezTo>
                      <a:pt x="82315" y="239360"/>
                      <a:pt x="87435" y="241687"/>
                      <a:pt x="93020" y="241687"/>
                    </a:cubicBezTo>
                    <a:cubicBezTo>
                      <a:pt x="93485" y="241687"/>
                      <a:pt x="93485" y="241687"/>
                      <a:pt x="93951" y="241687"/>
                    </a:cubicBezTo>
                    <a:cubicBezTo>
                      <a:pt x="100001" y="241221"/>
                      <a:pt x="105586" y="237963"/>
                      <a:pt x="108843" y="233309"/>
                    </a:cubicBezTo>
                    <a:lnTo>
                      <a:pt x="239157" y="28506"/>
                    </a:lnTo>
                    <a:cubicBezTo>
                      <a:pt x="244741" y="19663"/>
                      <a:pt x="241950" y="8491"/>
                      <a:pt x="233572" y="2906"/>
                    </a:cubicBezTo>
                    <a:cubicBezTo>
                      <a:pt x="224730" y="-2679"/>
                      <a:pt x="213559" y="113"/>
                      <a:pt x="207975" y="8491"/>
                    </a:cubicBezTo>
                    <a:lnTo>
                      <a:pt x="91624" y="191417"/>
                    </a:lnTo>
                    <a:lnTo>
                      <a:pt x="32982" y="118340"/>
                    </a:lnTo>
                    <a:close/>
                  </a:path>
                </a:pathLst>
              </a:custGeom>
              <a:solidFill>
                <a:srgbClr val="000000"/>
              </a:solidFill>
              <a:ln w="4653" cap="flat">
                <a:noFill/>
                <a:prstDash val="solid"/>
                <a:miter/>
              </a:ln>
            </p:spPr>
            <p:txBody>
              <a:bodyPr rtlCol="0" anchor="ctr"/>
              <a:lstStyle/>
              <a:p>
                <a:pPr algn="l" rtl="0"/>
                <a:endParaRPr lang="en-US"/>
              </a:p>
            </p:txBody>
          </p:sp>
          <p:sp>
            <p:nvSpPr>
              <p:cNvPr id="31" name="Freeform 126">
                <a:extLst>
                  <a:ext uri="{FF2B5EF4-FFF2-40B4-BE49-F238E27FC236}">
                    <a16:creationId xmlns:a16="http://schemas.microsoft.com/office/drawing/2014/main" id="{6E731D67-4034-8E1E-1E09-6AC5ADCF792B}"/>
                  </a:ext>
                </a:extLst>
              </p:cNvPr>
              <p:cNvSpPr/>
              <p:nvPr/>
            </p:nvSpPr>
            <p:spPr>
              <a:xfrm>
                <a:off x="1241893" y="3411201"/>
                <a:ext cx="335091" cy="335131"/>
              </a:xfrm>
              <a:custGeom>
                <a:avLst/>
                <a:gdLst>
                  <a:gd name="connsiteX0" fmla="*/ 316476 w 335091"/>
                  <a:gd name="connsiteY0" fmla="*/ 204803 h 335131"/>
                  <a:gd name="connsiteX1" fmla="*/ 297859 w 335091"/>
                  <a:gd name="connsiteY1" fmla="*/ 223421 h 335131"/>
                  <a:gd name="connsiteX2" fmla="*/ 297859 w 335091"/>
                  <a:gd name="connsiteY2" fmla="*/ 297895 h 335131"/>
                  <a:gd name="connsiteX3" fmla="*/ 37232 w 335091"/>
                  <a:gd name="connsiteY3" fmla="*/ 297895 h 335131"/>
                  <a:gd name="connsiteX4" fmla="*/ 37232 w 335091"/>
                  <a:gd name="connsiteY4" fmla="*/ 37237 h 335131"/>
                  <a:gd name="connsiteX5" fmla="*/ 204778 w 335091"/>
                  <a:gd name="connsiteY5" fmla="*/ 37237 h 335131"/>
                  <a:gd name="connsiteX6" fmla="*/ 223394 w 335091"/>
                  <a:gd name="connsiteY6" fmla="*/ 18618 h 335131"/>
                  <a:gd name="connsiteX7" fmla="*/ 204778 w 335091"/>
                  <a:gd name="connsiteY7" fmla="*/ 0 h 335131"/>
                  <a:gd name="connsiteX8" fmla="*/ 18616 w 335091"/>
                  <a:gd name="connsiteY8" fmla="*/ 0 h 335131"/>
                  <a:gd name="connsiteX9" fmla="*/ 0 w 335091"/>
                  <a:gd name="connsiteY9" fmla="*/ 18618 h 335131"/>
                  <a:gd name="connsiteX10" fmla="*/ 0 w 335091"/>
                  <a:gd name="connsiteY10" fmla="*/ 316513 h 335131"/>
                  <a:gd name="connsiteX11" fmla="*/ 18616 w 335091"/>
                  <a:gd name="connsiteY11" fmla="*/ 335131 h 335131"/>
                  <a:gd name="connsiteX12" fmla="*/ 316476 w 335091"/>
                  <a:gd name="connsiteY12" fmla="*/ 335131 h 335131"/>
                  <a:gd name="connsiteX13" fmla="*/ 335092 w 335091"/>
                  <a:gd name="connsiteY13" fmla="*/ 316513 h 335131"/>
                  <a:gd name="connsiteX14" fmla="*/ 335092 w 335091"/>
                  <a:gd name="connsiteY14" fmla="*/ 223421 h 335131"/>
                  <a:gd name="connsiteX15" fmla="*/ 316476 w 335091"/>
                  <a:gd name="connsiteY15" fmla="*/ 204803 h 33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91" h="335131">
                    <a:moveTo>
                      <a:pt x="316476" y="204803"/>
                    </a:moveTo>
                    <a:cubicBezTo>
                      <a:pt x="306237" y="204803"/>
                      <a:pt x="297859" y="213181"/>
                      <a:pt x="297859" y="223421"/>
                    </a:cubicBezTo>
                    <a:lnTo>
                      <a:pt x="297859" y="297895"/>
                    </a:lnTo>
                    <a:lnTo>
                      <a:pt x="37232" y="297895"/>
                    </a:lnTo>
                    <a:lnTo>
                      <a:pt x="37232" y="37237"/>
                    </a:lnTo>
                    <a:lnTo>
                      <a:pt x="204778" y="37237"/>
                    </a:lnTo>
                    <a:cubicBezTo>
                      <a:pt x="215017" y="37237"/>
                      <a:pt x="223394" y="28858"/>
                      <a:pt x="223394" y="18618"/>
                    </a:cubicBezTo>
                    <a:cubicBezTo>
                      <a:pt x="223394" y="8379"/>
                      <a:pt x="215017" y="0"/>
                      <a:pt x="204778" y="0"/>
                    </a:cubicBezTo>
                    <a:lnTo>
                      <a:pt x="18616" y="0"/>
                    </a:lnTo>
                    <a:cubicBezTo>
                      <a:pt x="8378" y="0"/>
                      <a:pt x="0" y="8379"/>
                      <a:pt x="0" y="18618"/>
                    </a:cubicBezTo>
                    <a:lnTo>
                      <a:pt x="0" y="316513"/>
                    </a:lnTo>
                    <a:cubicBezTo>
                      <a:pt x="0" y="326753"/>
                      <a:pt x="8378" y="335131"/>
                      <a:pt x="18616" y="335131"/>
                    </a:cubicBezTo>
                    <a:lnTo>
                      <a:pt x="316476" y="335131"/>
                    </a:lnTo>
                    <a:cubicBezTo>
                      <a:pt x="326714" y="335131"/>
                      <a:pt x="335092" y="326753"/>
                      <a:pt x="335092" y="316513"/>
                    </a:cubicBezTo>
                    <a:lnTo>
                      <a:pt x="335092" y="223421"/>
                    </a:lnTo>
                    <a:cubicBezTo>
                      <a:pt x="335092" y="213181"/>
                      <a:pt x="326714" y="204803"/>
                      <a:pt x="316476" y="204803"/>
                    </a:cubicBezTo>
                    <a:close/>
                  </a:path>
                </a:pathLst>
              </a:custGeom>
              <a:solidFill>
                <a:srgbClr val="000000"/>
              </a:solidFill>
              <a:ln w="4653" cap="flat">
                <a:noFill/>
                <a:prstDash val="solid"/>
                <a:miter/>
              </a:ln>
            </p:spPr>
            <p:txBody>
              <a:bodyPr rtlCol="0" anchor="ctr"/>
              <a:lstStyle/>
              <a:p>
                <a:pPr algn="l" rtl="0"/>
                <a:endParaRPr lang="en-US"/>
              </a:p>
            </p:txBody>
          </p:sp>
          <p:sp>
            <p:nvSpPr>
              <p:cNvPr id="32" name="Freeform 127">
                <a:extLst>
                  <a:ext uri="{FF2B5EF4-FFF2-40B4-BE49-F238E27FC236}">
                    <a16:creationId xmlns:a16="http://schemas.microsoft.com/office/drawing/2014/main" id="{014BEE8E-FF1B-CAA4-0E8E-B8B1ED8D2C0B}"/>
                  </a:ext>
                </a:extLst>
              </p:cNvPr>
              <p:cNvSpPr/>
              <p:nvPr/>
            </p:nvSpPr>
            <p:spPr>
              <a:xfrm>
                <a:off x="1335036" y="3840243"/>
                <a:ext cx="242062" cy="241687"/>
              </a:xfrm>
              <a:custGeom>
                <a:avLst/>
                <a:gdLst>
                  <a:gd name="connsiteX0" fmla="*/ 32982 w 242062"/>
                  <a:gd name="connsiteY0" fmla="*/ 118340 h 241687"/>
                  <a:gd name="connsiteX1" fmla="*/ 6920 w 242062"/>
                  <a:gd name="connsiteY1" fmla="*/ 115547 h 241687"/>
                  <a:gd name="connsiteX2" fmla="*/ 4127 w 242062"/>
                  <a:gd name="connsiteY2" fmla="*/ 141613 h 241687"/>
                  <a:gd name="connsiteX3" fmla="*/ 78592 w 242062"/>
                  <a:gd name="connsiteY3" fmla="*/ 234705 h 241687"/>
                  <a:gd name="connsiteX4" fmla="*/ 93020 w 242062"/>
                  <a:gd name="connsiteY4" fmla="*/ 241687 h 241687"/>
                  <a:gd name="connsiteX5" fmla="*/ 93951 w 242062"/>
                  <a:gd name="connsiteY5" fmla="*/ 241687 h 241687"/>
                  <a:gd name="connsiteX6" fmla="*/ 108843 w 242062"/>
                  <a:gd name="connsiteY6" fmla="*/ 233309 h 241687"/>
                  <a:gd name="connsiteX7" fmla="*/ 239157 w 242062"/>
                  <a:gd name="connsiteY7" fmla="*/ 28506 h 241687"/>
                  <a:gd name="connsiteX8" fmla="*/ 233572 w 242062"/>
                  <a:gd name="connsiteY8" fmla="*/ 2906 h 241687"/>
                  <a:gd name="connsiteX9" fmla="*/ 207975 w 242062"/>
                  <a:gd name="connsiteY9" fmla="*/ 8491 h 241687"/>
                  <a:gd name="connsiteX10" fmla="*/ 91624 w 242062"/>
                  <a:gd name="connsiteY10" fmla="*/ 191417 h 241687"/>
                  <a:gd name="connsiteX11" fmla="*/ 32982 w 242062"/>
                  <a:gd name="connsiteY11" fmla="*/ 118340 h 2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062" h="241687">
                    <a:moveTo>
                      <a:pt x="32982" y="118340"/>
                    </a:moveTo>
                    <a:cubicBezTo>
                      <a:pt x="26467" y="110428"/>
                      <a:pt x="14832" y="109031"/>
                      <a:pt x="6920" y="115547"/>
                    </a:cubicBezTo>
                    <a:cubicBezTo>
                      <a:pt x="-992" y="122064"/>
                      <a:pt x="-2388" y="133701"/>
                      <a:pt x="4127" y="141613"/>
                    </a:cubicBezTo>
                    <a:lnTo>
                      <a:pt x="78592" y="234705"/>
                    </a:lnTo>
                    <a:cubicBezTo>
                      <a:pt x="82315" y="239360"/>
                      <a:pt x="87435" y="241687"/>
                      <a:pt x="93020" y="241687"/>
                    </a:cubicBezTo>
                    <a:cubicBezTo>
                      <a:pt x="93485" y="241687"/>
                      <a:pt x="93485" y="241687"/>
                      <a:pt x="93951" y="241687"/>
                    </a:cubicBezTo>
                    <a:cubicBezTo>
                      <a:pt x="100001" y="241221"/>
                      <a:pt x="105586" y="237963"/>
                      <a:pt x="108843" y="233309"/>
                    </a:cubicBezTo>
                    <a:lnTo>
                      <a:pt x="239157" y="28506"/>
                    </a:lnTo>
                    <a:cubicBezTo>
                      <a:pt x="244741" y="19663"/>
                      <a:pt x="241950" y="8491"/>
                      <a:pt x="233572" y="2906"/>
                    </a:cubicBezTo>
                    <a:cubicBezTo>
                      <a:pt x="224730" y="-2679"/>
                      <a:pt x="213559" y="113"/>
                      <a:pt x="207975" y="8491"/>
                    </a:cubicBezTo>
                    <a:lnTo>
                      <a:pt x="91624" y="191417"/>
                    </a:lnTo>
                    <a:lnTo>
                      <a:pt x="32982" y="118340"/>
                    </a:lnTo>
                    <a:close/>
                  </a:path>
                </a:pathLst>
              </a:custGeom>
              <a:solidFill>
                <a:srgbClr val="000000"/>
              </a:solidFill>
              <a:ln w="4653" cap="flat">
                <a:noFill/>
                <a:prstDash val="solid"/>
                <a:miter/>
              </a:ln>
            </p:spPr>
            <p:txBody>
              <a:bodyPr rtlCol="0" anchor="ctr"/>
              <a:lstStyle/>
              <a:p>
                <a:pPr algn="l" rtl="0"/>
                <a:endParaRPr lang="en-US"/>
              </a:p>
            </p:txBody>
          </p:sp>
          <p:sp>
            <p:nvSpPr>
              <p:cNvPr id="33" name="Freeform 128">
                <a:extLst>
                  <a:ext uri="{FF2B5EF4-FFF2-40B4-BE49-F238E27FC236}">
                    <a16:creationId xmlns:a16="http://schemas.microsoft.com/office/drawing/2014/main" id="{35940DC4-0801-8657-EBB0-B779BBBA93F6}"/>
                  </a:ext>
                </a:extLst>
              </p:cNvPr>
              <p:cNvSpPr/>
              <p:nvPr/>
            </p:nvSpPr>
            <p:spPr>
              <a:xfrm>
                <a:off x="1241893" y="3839425"/>
                <a:ext cx="335091" cy="335131"/>
              </a:xfrm>
              <a:custGeom>
                <a:avLst/>
                <a:gdLst>
                  <a:gd name="connsiteX0" fmla="*/ 316476 w 335091"/>
                  <a:gd name="connsiteY0" fmla="*/ 204803 h 335131"/>
                  <a:gd name="connsiteX1" fmla="*/ 297859 w 335091"/>
                  <a:gd name="connsiteY1" fmla="*/ 223421 h 335131"/>
                  <a:gd name="connsiteX2" fmla="*/ 297859 w 335091"/>
                  <a:gd name="connsiteY2" fmla="*/ 297895 h 335131"/>
                  <a:gd name="connsiteX3" fmla="*/ 37232 w 335091"/>
                  <a:gd name="connsiteY3" fmla="*/ 297895 h 335131"/>
                  <a:gd name="connsiteX4" fmla="*/ 37232 w 335091"/>
                  <a:gd name="connsiteY4" fmla="*/ 37237 h 335131"/>
                  <a:gd name="connsiteX5" fmla="*/ 204778 w 335091"/>
                  <a:gd name="connsiteY5" fmla="*/ 37237 h 335131"/>
                  <a:gd name="connsiteX6" fmla="*/ 223394 w 335091"/>
                  <a:gd name="connsiteY6" fmla="*/ 18618 h 335131"/>
                  <a:gd name="connsiteX7" fmla="*/ 204778 w 335091"/>
                  <a:gd name="connsiteY7" fmla="*/ 0 h 335131"/>
                  <a:gd name="connsiteX8" fmla="*/ 18616 w 335091"/>
                  <a:gd name="connsiteY8" fmla="*/ 0 h 335131"/>
                  <a:gd name="connsiteX9" fmla="*/ 0 w 335091"/>
                  <a:gd name="connsiteY9" fmla="*/ 18618 h 335131"/>
                  <a:gd name="connsiteX10" fmla="*/ 0 w 335091"/>
                  <a:gd name="connsiteY10" fmla="*/ 316513 h 335131"/>
                  <a:gd name="connsiteX11" fmla="*/ 18616 w 335091"/>
                  <a:gd name="connsiteY11" fmla="*/ 335131 h 335131"/>
                  <a:gd name="connsiteX12" fmla="*/ 316476 w 335091"/>
                  <a:gd name="connsiteY12" fmla="*/ 335131 h 335131"/>
                  <a:gd name="connsiteX13" fmla="*/ 335092 w 335091"/>
                  <a:gd name="connsiteY13" fmla="*/ 316513 h 335131"/>
                  <a:gd name="connsiteX14" fmla="*/ 335092 w 335091"/>
                  <a:gd name="connsiteY14" fmla="*/ 223421 h 335131"/>
                  <a:gd name="connsiteX15" fmla="*/ 316476 w 335091"/>
                  <a:gd name="connsiteY15" fmla="*/ 204803 h 33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91" h="335131">
                    <a:moveTo>
                      <a:pt x="316476" y="204803"/>
                    </a:moveTo>
                    <a:cubicBezTo>
                      <a:pt x="306237" y="204803"/>
                      <a:pt x="297859" y="213181"/>
                      <a:pt x="297859" y="223421"/>
                    </a:cubicBezTo>
                    <a:lnTo>
                      <a:pt x="297859" y="297895"/>
                    </a:lnTo>
                    <a:lnTo>
                      <a:pt x="37232" y="297895"/>
                    </a:lnTo>
                    <a:lnTo>
                      <a:pt x="37232" y="37237"/>
                    </a:lnTo>
                    <a:lnTo>
                      <a:pt x="204778" y="37237"/>
                    </a:lnTo>
                    <a:cubicBezTo>
                      <a:pt x="215017" y="37237"/>
                      <a:pt x="223394" y="28858"/>
                      <a:pt x="223394" y="18618"/>
                    </a:cubicBezTo>
                    <a:cubicBezTo>
                      <a:pt x="223394" y="8379"/>
                      <a:pt x="215017" y="0"/>
                      <a:pt x="204778" y="0"/>
                    </a:cubicBezTo>
                    <a:lnTo>
                      <a:pt x="18616" y="0"/>
                    </a:lnTo>
                    <a:cubicBezTo>
                      <a:pt x="8378" y="0"/>
                      <a:pt x="0" y="8379"/>
                      <a:pt x="0" y="18618"/>
                    </a:cubicBezTo>
                    <a:lnTo>
                      <a:pt x="0" y="316513"/>
                    </a:lnTo>
                    <a:cubicBezTo>
                      <a:pt x="0" y="326753"/>
                      <a:pt x="8378" y="335131"/>
                      <a:pt x="18616" y="335131"/>
                    </a:cubicBezTo>
                    <a:lnTo>
                      <a:pt x="316476" y="335131"/>
                    </a:lnTo>
                    <a:cubicBezTo>
                      <a:pt x="326714" y="335131"/>
                      <a:pt x="335092" y="326753"/>
                      <a:pt x="335092" y="316513"/>
                    </a:cubicBezTo>
                    <a:lnTo>
                      <a:pt x="335092" y="223421"/>
                    </a:lnTo>
                    <a:cubicBezTo>
                      <a:pt x="335092" y="213181"/>
                      <a:pt x="326714" y="204803"/>
                      <a:pt x="316476" y="204803"/>
                    </a:cubicBezTo>
                    <a:close/>
                  </a:path>
                </a:pathLst>
              </a:custGeom>
              <a:solidFill>
                <a:srgbClr val="000000"/>
              </a:solidFill>
              <a:ln w="4653" cap="flat">
                <a:noFill/>
                <a:prstDash val="solid"/>
                <a:miter/>
              </a:ln>
            </p:spPr>
            <p:txBody>
              <a:bodyPr rtlCol="0" anchor="ctr"/>
              <a:lstStyle/>
              <a:p>
                <a:pPr algn="l" rtl="0"/>
                <a:endParaRPr lang="en-US"/>
              </a:p>
            </p:txBody>
          </p:sp>
          <p:sp>
            <p:nvSpPr>
              <p:cNvPr id="34" name="Freeform 129">
                <a:extLst>
                  <a:ext uri="{FF2B5EF4-FFF2-40B4-BE49-F238E27FC236}">
                    <a16:creationId xmlns:a16="http://schemas.microsoft.com/office/drawing/2014/main" id="{75093EB9-7F6A-3898-280F-9C261BB3134C}"/>
                  </a:ext>
                </a:extLst>
              </p:cNvPr>
              <p:cNvSpPr/>
              <p:nvPr/>
            </p:nvSpPr>
            <p:spPr>
              <a:xfrm>
                <a:off x="1651450" y="2982978"/>
                <a:ext cx="632951" cy="930455"/>
              </a:xfrm>
              <a:custGeom>
                <a:avLst/>
                <a:gdLst>
                  <a:gd name="connsiteX0" fmla="*/ 577102 w 632951"/>
                  <a:gd name="connsiteY0" fmla="*/ 744737 h 930455"/>
                  <a:gd name="connsiteX1" fmla="*/ 484021 w 632951"/>
                  <a:gd name="connsiteY1" fmla="*/ 744737 h 930455"/>
                  <a:gd name="connsiteX2" fmla="*/ 484021 w 632951"/>
                  <a:gd name="connsiteY2" fmla="*/ 373765 h 930455"/>
                  <a:gd name="connsiteX3" fmla="*/ 375116 w 632951"/>
                  <a:gd name="connsiteY3" fmla="*/ 245297 h 930455"/>
                  <a:gd name="connsiteX4" fmla="*/ 313218 w 632951"/>
                  <a:gd name="connsiteY4" fmla="*/ 235057 h 930455"/>
                  <a:gd name="connsiteX5" fmla="*/ 353708 w 632951"/>
                  <a:gd name="connsiteY5" fmla="*/ 148947 h 930455"/>
                  <a:gd name="connsiteX6" fmla="*/ 353708 w 632951"/>
                  <a:gd name="connsiteY6" fmla="*/ 111710 h 930455"/>
                  <a:gd name="connsiteX7" fmla="*/ 242011 w 632951"/>
                  <a:gd name="connsiteY7" fmla="*/ 0 h 930455"/>
                  <a:gd name="connsiteX8" fmla="*/ 130313 w 632951"/>
                  <a:gd name="connsiteY8" fmla="*/ 111710 h 930455"/>
                  <a:gd name="connsiteX9" fmla="*/ 130313 w 632951"/>
                  <a:gd name="connsiteY9" fmla="*/ 148947 h 930455"/>
                  <a:gd name="connsiteX10" fmla="*/ 170803 w 632951"/>
                  <a:gd name="connsiteY10" fmla="*/ 235057 h 930455"/>
                  <a:gd name="connsiteX11" fmla="*/ 108904 w 632951"/>
                  <a:gd name="connsiteY11" fmla="*/ 245297 h 930455"/>
                  <a:gd name="connsiteX12" fmla="*/ 0 w 632951"/>
                  <a:gd name="connsiteY12" fmla="*/ 373765 h 930455"/>
                  <a:gd name="connsiteX13" fmla="*/ 0 w 632951"/>
                  <a:gd name="connsiteY13" fmla="*/ 714017 h 930455"/>
                  <a:gd name="connsiteX14" fmla="*/ 31648 w 632951"/>
                  <a:gd name="connsiteY14" fmla="*/ 777785 h 930455"/>
                  <a:gd name="connsiteX15" fmla="*/ 34440 w 632951"/>
                  <a:gd name="connsiteY15" fmla="*/ 779646 h 930455"/>
                  <a:gd name="connsiteX16" fmla="*/ 42817 w 632951"/>
                  <a:gd name="connsiteY16" fmla="*/ 781509 h 930455"/>
                  <a:gd name="connsiteX17" fmla="*/ 59572 w 632951"/>
                  <a:gd name="connsiteY17" fmla="*/ 771268 h 930455"/>
                  <a:gd name="connsiteX18" fmla="*/ 53986 w 632951"/>
                  <a:gd name="connsiteY18" fmla="*/ 747995 h 930455"/>
                  <a:gd name="connsiteX19" fmla="*/ 37232 w 632951"/>
                  <a:gd name="connsiteY19" fmla="*/ 713551 h 930455"/>
                  <a:gd name="connsiteX20" fmla="*/ 37232 w 632951"/>
                  <a:gd name="connsiteY20" fmla="*/ 373299 h 930455"/>
                  <a:gd name="connsiteX21" fmla="*/ 114955 w 632951"/>
                  <a:gd name="connsiteY21" fmla="*/ 281604 h 930455"/>
                  <a:gd name="connsiteX22" fmla="*/ 223394 w 632951"/>
                  <a:gd name="connsiteY22" fmla="*/ 263451 h 930455"/>
                  <a:gd name="connsiteX23" fmla="*/ 223394 w 632951"/>
                  <a:gd name="connsiteY23" fmla="*/ 278811 h 930455"/>
                  <a:gd name="connsiteX24" fmla="*/ 242011 w 632951"/>
                  <a:gd name="connsiteY24" fmla="*/ 297430 h 930455"/>
                  <a:gd name="connsiteX25" fmla="*/ 260627 w 632951"/>
                  <a:gd name="connsiteY25" fmla="*/ 278811 h 930455"/>
                  <a:gd name="connsiteX26" fmla="*/ 260627 w 632951"/>
                  <a:gd name="connsiteY26" fmla="*/ 263451 h 930455"/>
                  <a:gd name="connsiteX27" fmla="*/ 369067 w 632951"/>
                  <a:gd name="connsiteY27" fmla="*/ 281604 h 930455"/>
                  <a:gd name="connsiteX28" fmla="*/ 446789 w 632951"/>
                  <a:gd name="connsiteY28" fmla="*/ 373299 h 930455"/>
                  <a:gd name="connsiteX29" fmla="*/ 446789 w 632951"/>
                  <a:gd name="connsiteY29" fmla="*/ 744272 h 930455"/>
                  <a:gd name="connsiteX30" fmla="*/ 353708 w 632951"/>
                  <a:gd name="connsiteY30" fmla="*/ 744272 h 930455"/>
                  <a:gd name="connsiteX31" fmla="*/ 297859 w 632951"/>
                  <a:gd name="connsiteY31" fmla="*/ 800127 h 930455"/>
                  <a:gd name="connsiteX32" fmla="*/ 297859 w 632951"/>
                  <a:gd name="connsiteY32" fmla="*/ 837364 h 930455"/>
                  <a:gd name="connsiteX33" fmla="*/ 353708 w 632951"/>
                  <a:gd name="connsiteY33" fmla="*/ 893219 h 930455"/>
                  <a:gd name="connsiteX34" fmla="*/ 390940 w 632951"/>
                  <a:gd name="connsiteY34" fmla="*/ 893219 h 930455"/>
                  <a:gd name="connsiteX35" fmla="*/ 390940 w 632951"/>
                  <a:gd name="connsiteY35" fmla="*/ 911837 h 930455"/>
                  <a:gd name="connsiteX36" fmla="*/ 409557 w 632951"/>
                  <a:gd name="connsiteY36" fmla="*/ 930456 h 930455"/>
                  <a:gd name="connsiteX37" fmla="*/ 428173 w 632951"/>
                  <a:gd name="connsiteY37" fmla="*/ 911837 h 930455"/>
                  <a:gd name="connsiteX38" fmla="*/ 428173 w 632951"/>
                  <a:gd name="connsiteY38" fmla="*/ 893219 h 930455"/>
                  <a:gd name="connsiteX39" fmla="*/ 502638 w 632951"/>
                  <a:gd name="connsiteY39" fmla="*/ 893219 h 930455"/>
                  <a:gd name="connsiteX40" fmla="*/ 502638 w 632951"/>
                  <a:gd name="connsiteY40" fmla="*/ 911837 h 930455"/>
                  <a:gd name="connsiteX41" fmla="*/ 521254 w 632951"/>
                  <a:gd name="connsiteY41" fmla="*/ 930456 h 930455"/>
                  <a:gd name="connsiteX42" fmla="*/ 539870 w 632951"/>
                  <a:gd name="connsiteY42" fmla="*/ 911837 h 930455"/>
                  <a:gd name="connsiteX43" fmla="*/ 539870 w 632951"/>
                  <a:gd name="connsiteY43" fmla="*/ 893219 h 930455"/>
                  <a:gd name="connsiteX44" fmla="*/ 577102 w 632951"/>
                  <a:gd name="connsiteY44" fmla="*/ 893219 h 930455"/>
                  <a:gd name="connsiteX45" fmla="*/ 632951 w 632951"/>
                  <a:gd name="connsiteY45" fmla="*/ 837364 h 930455"/>
                  <a:gd name="connsiteX46" fmla="*/ 632951 w 632951"/>
                  <a:gd name="connsiteY46" fmla="*/ 800127 h 930455"/>
                  <a:gd name="connsiteX47" fmla="*/ 577102 w 632951"/>
                  <a:gd name="connsiteY47" fmla="*/ 744737 h 930455"/>
                  <a:gd name="connsiteX48" fmla="*/ 242011 w 632951"/>
                  <a:gd name="connsiteY48" fmla="*/ 223421 h 930455"/>
                  <a:gd name="connsiteX49" fmla="*/ 167546 w 632951"/>
                  <a:gd name="connsiteY49" fmla="*/ 148947 h 930455"/>
                  <a:gd name="connsiteX50" fmla="*/ 167546 w 632951"/>
                  <a:gd name="connsiteY50" fmla="*/ 111710 h 930455"/>
                  <a:gd name="connsiteX51" fmla="*/ 242011 w 632951"/>
                  <a:gd name="connsiteY51" fmla="*/ 37237 h 930455"/>
                  <a:gd name="connsiteX52" fmla="*/ 316476 w 632951"/>
                  <a:gd name="connsiteY52" fmla="*/ 111710 h 930455"/>
                  <a:gd name="connsiteX53" fmla="*/ 316476 w 632951"/>
                  <a:gd name="connsiteY53" fmla="*/ 148947 h 930455"/>
                  <a:gd name="connsiteX54" fmla="*/ 242011 w 632951"/>
                  <a:gd name="connsiteY54" fmla="*/ 223421 h 930455"/>
                  <a:gd name="connsiteX55" fmla="*/ 595719 w 632951"/>
                  <a:gd name="connsiteY55" fmla="*/ 837829 h 930455"/>
                  <a:gd name="connsiteX56" fmla="*/ 577102 w 632951"/>
                  <a:gd name="connsiteY56" fmla="*/ 856447 h 930455"/>
                  <a:gd name="connsiteX57" fmla="*/ 353708 w 632951"/>
                  <a:gd name="connsiteY57" fmla="*/ 856447 h 930455"/>
                  <a:gd name="connsiteX58" fmla="*/ 335092 w 632951"/>
                  <a:gd name="connsiteY58" fmla="*/ 837829 h 930455"/>
                  <a:gd name="connsiteX59" fmla="*/ 335092 w 632951"/>
                  <a:gd name="connsiteY59" fmla="*/ 800592 h 930455"/>
                  <a:gd name="connsiteX60" fmla="*/ 353708 w 632951"/>
                  <a:gd name="connsiteY60" fmla="*/ 781973 h 930455"/>
                  <a:gd name="connsiteX61" fmla="*/ 577102 w 632951"/>
                  <a:gd name="connsiteY61" fmla="*/ 781973 h 930455"/>
                  <a:gd name="connsiteX62" fmla="*/ 595719 w 632951"/>
                  <a:gd name="connsiteY62" fmla="*/ 800592 h 930455"/>
                  <a:gd name="connsiteX63" fmla="*/ 595719 w 632951"/>
                  <a:gd name="connsiteY63" fmla="*/ 837829 h 93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32951" h="930455">
                    <a:moveTo>
                      <a:pt x="577102" y="744737"/>
                    </a:moveTo>
                    <a:lnTo>
                      <a:pt x="484021" y="744737"/>
                    </a:lnTo>
                    <a:lnTo>
                      <a:pt x="484021" y="373765"/>
                    </a:lnTo>
                    <a:cubicBezTo>
                      <a:pt x="484021" y="309997"/>
                      <a:pt x="438411" y="255538"/>
                      <a:pt x="375116" y="245297"/>
                    </a:cubicBezTo>
                    <a:lnTo>
                      <a:pt x="313218" y="235057"/>
                    </a:lnTo>
                    <a:cubicBezTo>
                      <a:pt x="337883" y="214578"/>
                      <a:pt x="353708" y="183392"/>
                      <a:pt x="353708" y="148947"/>
                    </a:cubicBezTo>
                    <a:lnTo>
                      <a:pt x="353708" y="111710"/>
                    </a:lnTo>
                    <a:cubicBezTo>
                      <a:pt x="353708" y="50270"/>
                      <a:pt x="303444" y="0"/>
                      <a:pt x="242011" y="0"/>
                    </a:cubicBezTo>
                    <a:cubicBezTo>
                      <a:pt x="180577" y="0"/>
                      <a:pt x="130313" y="50270"/>
                      <a:pt x="130313" y="111710"/>
                    </a:cubicBezTo>
                    <a:lnTo>
                      <a:pt x="130313" y="148947"/>
                    </a:lnTo>
                    <a:cubicBezTo>
                      <a:pt x="130313" y="183392"/>
                      <a:pt x="146137" y="214578"/>
                      <a:pt x="170803" y="235057"/>
                    </a:cubicBezTo>
                    <a:lnTo>
                      <a:pt x="108904" y="245297"/>
                    </a:lnTo>
                    <a:cubicBezTo>
                      <a:pt x="45610" y="256003"/>
                      <a:pt x="0" y="309997"/>
                      <a:pt x="0" y="373765"/>
                    </a:cubicBezTo>
                    <a:lnTo>
                      <a:pt x="0" y="714017"/>
                    </a:lnTo>
                    <a:cubicBezTo>
                      <a:pt x="0" y="738685"/>
                      <a:pt x="11635" y="762890"/>
                      <a:pt x="31648" y="777785"/>
                    </a:cubicBezTo>
                    <a:cubicBezTo>
                      <a:pt x="32578" y="778715"/>
                      <a:pt x="33509" y="779181"/>
                      <a:pt x="34440" y="779646"/>
                    </a:cubicBezTo>
                    <a:cubicBezTo>
                      <a:pt x="37232" y="781043"/>
                      <a:pt x="40024" y="781509"/>
                      <a:pt x="42817" y="781509"/>
                    </a:cubicBezTo>
                    <a:cubicBezTo>
                      <a:pt x="49798" y="781509"/>
                      <a:pt x="56313" y="777785"/>
                      <a:pt x="59572" y="771268"/>
                    </a:cubicBezTo>
                    <a:cubicBezTo>
                      <a:pt x="63760" y="762890"/>
                      <a:pt x="60967" y="753115"/>
                      <a:pt x="53986" y="747995"/>
                    </a:cubicBezTo>
                    <a:cubicBezTo>
                      <a:pt x="43283" y="739617"/>
                      <a:pt x="37232" y="727049"/>
                      <a:pt x="37232" y="713551"/>
                    </a:cubicBezTo>
                    <a:lnTo>
                      <a:pt x="37232" y="373299"/>
                    </a:lnTo>
                    <a:cubicBezTo>
                      <a:pt x="37232" y="327685"/>
                      <a:pt x="69811" y="289051"/>
                      <a:pt x="114955" y="281604"/>
                    </a:cubicBezTo>
                    <a:lnTo>
                      <a:pt x="223394" y="263451"/>
                    </a:lnTo>
                    <a:lnTo>
                      <a:pt x="223394" y="278811"/>
                    </a:lnTo>
                    <a:cubicBezTo>
                      <a:pt x="223394" y="289051"/>
                      <a:pt x="231772" y="297430"/>
                      <a:pt x="242011" y="297430"/>
                    </a:cubicBezTo>
                    <a:cubicBezTo>
                      <a:pt x="252249" y="297430"/>
                      <a:pt x="260627" y="289051"/>
                      <a:pt x="260627" y="278811"/>
                    </a:cubicBezTo>
                    <a:lnTo>
                      <a:pt x="260627" y="263451"/>
                    </a:lnTo>
                    <a:lnTo>
                      <a:pt x="369067" y="281604"/>
                    </a:lnTo>
                    <a:cubicBezTo>
                      <a:pt x="414211" y="289051"/>
                      <a:pt x="446789" y="327685"/>
                      <a:pt x="446789" y="373299"/>
                    </a:cubicBezTo>
                    <a:lnTo>
                      <a:pt x="446789" y="744272"/>
                    </a:lnTo>
                    <a:lnTo>
                      <a:pt x="353708" y="744272"/>
                    </a:lnTo>
                    <a:cubicBezTo>
                      <a:pt x="322991" y="744272"/>
                      <a:pt x="297859" y="769406"/>
                      <a:pt x="297859" y="800127"/>
                    </a:cubicBezTo>
                    <a:lnTo>
                      <a:pt x="297859" y="837364"/>
                    </a:lnTo>
                    <a:cubicBezTo>
                      <a:pt x="297859" y="868083"/>
                      <a:pt x="322991" y="893219"/>
                      <a:pt x="353708" y="893219"/>
                    </a:cubicBezTo>
                    <a:lnTo>
                      <a:pt x="390940" y="893219"/>
                    </a:lnTo>
                    <a:lnTo>
                      <a:pt x="390940" y="911837"/>
                    </a:lnTo>
                    <a:cubicBezTo>
                      <a:pt x="390940" y="922077"/>
                      <a:pt x="399318" y="930456"/>
                      <a:pt x="409557" y="930456"/>
                    </a:cubicBezTo>
                    <a:cubicBezTo>
                      <a:pt x="419795" y="930456"/>
                      <a:pt x="428173" y="922077"/>
                      <a:pt x="428173" y="911837"/>
                    </a:cubicBezTo>
                    <a:lnTo>
                      <a:pt x="428173" y="893219"/>
                    </a:lnTo>
                    <a:lnTo>
                      <a:pt x="502638" y="893219"/>
                    </a:lnTo>
                    <a:lnTo>
                      <a:pt x="502638" y="911837"/>
                    </a:lnTo>
                    <a:cubicBezTo>
                      <a:pt x="502638" y="922077"/>
                      <a:pt x="511015" y="930456"/>
                      <a:pt x="521254" y="930456"/>
                    </a:cubicBezTo>
                    <a:cubicBezTo>
                      <a:pt x="531493" y="930456"/>
                      <a:pt x="539870" y="922077"/>
                      <a:pt x="539870" y="911837"/>
                    </a:cubicBezTo>
                    <a:lnTo>
                      <a:pt x="539870" y="893219"/>
                    </a:lnTo>
                    <a:lnTo>
                      <a:pt x="577102" y="893219"/>
                    </a:lnTo>
                    <a:cubicBezTo>
                      <a:pt x="607819" y="893219"/>
                      <a:pt x="632951" y="868083"/>
                      <a:pt x="632951" y="837364"/>
                    </a:cubicBezTo>
                    <a:lnTo>
                      <a:pt x="632951" y="800127"/>
                    </a:lnTo>
                    <a:cubicBezTo>
                      <a:pt x="632951" y="769872"/>
                      <a:pt x="607819" y="744737"/>
                      <a:pt x="577102" y="744737"/>
                    </a:cubicBezTo>
                    <a:close/>
                    <a:moveTo>
                      <a:pt x="242011" y="223421"/>
                    </a:moveTo>
                    <a:cubicBezTo>
                      <a:pt x="201055" y="223421"/>
                      <a:pt x="167546" y="189908"/>
                      <a:pt x="167546" y="148947"/>
                    </a:cubicBezTo>
                    <a:lnTo>
                      <a:pt x="167546" y="111710"/>
                    </a:lnTo>
                    <a:cubicBezTo>
                      <a:pt x="167546" y="70750"/>
                      <a:pt x="201055" y="37237"/>
                      <a:pt x="242011" y="37237"/>
                    </a:cubicBezTo>
                    <a:cubicBezTo>
                      <a:pt x="282967" y="37237"/>
                      <a:pt x="316476" y="70750"/>
                      <a:pt x="316476" y="111710"/>
                    </a:cubicBezTo>
                    <a:lnTo>
                      <a:pt x="316476" y="148947"/>
                    </a:lnTo>
                    <a:cubicBezTo>
                      <a:pt x="316476" y="190374"/>
                      <a:pt x="282967" y="223421"/>
                      <a:pt x="242011" y="223421"/>
                    </a:cubicBezTo>
                    <a:close/>
                    <a:moveTo>
                      <a:pt x="595719" y="837829"/>
                    </a:moveTo>
                    <a:cubicBezTo>
                      <a:pt x="595719" y="848068"/>
                      <a:pt x="587341" y="856447"/>
                      <a:pt x="577102" y="856447"/>
                    </a:cubicBezTo>
                    <a:lnTo>
                      <a:pt x="353708" y="856447"/>
                    </a:lnTo>
                    <a:cubicBezTo>
                      <a:pt x="343469" y="856447"/>
                      <a:pt x="335092" y="848068"/>
                      <a:pt x="335092" y="837829"/>
                    </a:cubicBezTo>
                    <a:lnTo>
                      <a:pt x="335092" y="800592"/>
                    </a:lnTo>
                    <a:cubicBezTo>
                      <a:pt x="335092" y="790352"/>
                      <a:pt x="343469" y="781973"/>
                      <a:pt x="353708" y="781973"/>
                    </a:cubicBezTo>
                    <a:lnTo>
                      <a:pt x="577102" y="781973"/>
                    </a:lnTo>
                    <a:cubicBezTo>
                      <a:pt x="587341" y="781973"/>
                      <a:pt x="595719" y="790352"/>
                      <a:pt x="595719" y="800592"/>
                    </a:cubicBezTo>
                    <a:lnTo>
                      <a:pt x="595719" y="837829"/>
                    </a:lnTo>
                    <a:close/>
                  </a:path>
                </a:pathLst>
              </a:custGeom>
              <a:solidFill>
                <a:srgbClr val="000000"/>
              </a:solidFill>
              <a:ln w="4653" cap="flat">
                <a:noFill/>
                <a:prstDash val="solid"/>
                <a:miter/>
              </a:ln>
            </p:spPr>
            <p:txBody>
              <a:bodyPr rtlCol="0" anchor="ctr"/>
              <a:lstStyle/>
              <a:p>
                <a:pPr algn="l" rtl="0"/>
                <a:endParaRPr lang="en-US"/>
              </a:p>
            </p:txBody>
          </p:sp>
          <p:sp>
            <p:nvSpPr>
              <p:cNvPr id="35" name="Freeform 130">
                <a:extLst>
                  <a:ext uri="{FF2B5EF4-FFF2-40B4-BE49-F238E27FC236}">
                    <a16:creationId xmlns:a16="http://schemas.microsoft.com/office/drawing/2014/main" id="{10FEF60C-C31E-8302-4154-7B3D47E78FC4}"/>
                  </a:ext>
                </a:extLst>
              </p:cNvPr>
              <p:cNvSpPr/>
              <p:nvPr/>
            </p:nvSpPr>
            <p:spPr>
              <a:xfrm>
                <a:off x="1967926" y="3913899"/>
                <a:ext cx="297859" cy="111710"/>
              </a:xfrm>
              <a:custGeom>
                <a:avLst/>
                <a:gdLst>
                  <a:gd name="connsiteX0" fmla="*/ 279243 w 297859"/>
                  <a:gd name="connsiteY0" fmla="*/ 0 h 111710"/>
                  <a:gd name="connsiteX1" fmla="*/ 260627 w 297859"/>
                  <a:gd name="connsiteY1" fmla="*/ 18618 h 111710"/>
                  <a:gd name="connsiteX2" fmla="*/ 260627 w 297859"/>
                  <a:gd name="connsiteY2" fmla="*/ 55855 h 111710"/>
                  <a:gd name="connsiteX3" fmla="*/ 242011 w 297859"/>
                  <a:gd name="connsiteY3" fmla="*/ 74474 h 111710"/>
                  <a:gd name="connsiteX4" fmla="*/ 55849 w 297859"/>
                  <a:gd name="connsiteY4" fmla="*/ 74474 h 111710"/>
                  <a:gd name="connsiteX5" fmla="*/ 37232 w 297859"/>
                  <a:gd name="connsiteY5" fmla="*/ 55855 h 111710"/>
                  <a:gd name="connsiteX6" fmla="*/ 37232 w 297859"/>
                  <a:gd name="connsiteY6" fmla="*/ 18618 h 111710"/>
                  <a:gd name="connsiteX7" fmla="*/ 18616 w 297859"/>
                  <a:gd name="connsiteY7" fmla="*/ 0 h 111710"/>
                  <a:gd name="connsiteX8" fmla="*/ 0 w 297859"/>
                  <a:gd name="connsiteY8" fmla="*/ 18618 h 111710"/>
                  <a:gd name="connsiteX9" fmla="*/ 0 w 297859"/>
                  <a:gd name="connsiteY9" fmla="*/ 55855 h 111710"/>
                  <a:gd name="connsiteX10" fmla="*/ 55849 w 297859"/>
                  <a:gd name="connsiteY10" fmla="*/ 111710 h 111710"/>
                  <a:gd name="connsiteX11" fmla="*/ 242011 w 297859"/>
                  <a:gd name="connsiteY11" fmla="*/ 111710 h 111710"/>
                  <a:gd name="connsiteX12" fmla="*/ 297859 w 297859"/>
                  <a:gd name="connsiteY12" fmla="*/ 55855 h 111710"/>
                  <a:gd name="connsiteX13" fmla="*/ 297859 w 297859"/>
                  <a:gd name="connsiteY13" fmla="*/ 18618 h 111710"/>
                  <a:gd name="connsiteX14" fmla="*/ 279243 w 297859"/>
                  <a:gd name="connsiteY14" fmla="*/ 0 h 1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859" h="111710">
                    <a:moveTo>
                      <a:pt x="279243" y="0"/>
                    </a:moveTo>
                    <a:cubicBezTo>
                      <a:pt x="269004" y="0"/>
                      <a:pt x="260627" y="8379"/>
                      <a:pt x="260627" y="18618"/>
                    </a:cubicBezTo>
                    <a:lnTo>
                      <a:pt x="260627" y="55855"/>
                    </a:lnTo>
                    <a:cubicBezTo>
                      <a:pt x="260627" y="66095"/>
                      <a:pt x="252249" y="74474"/>
                      <a:pt x="242011" y="74474"/>
                    </a:cubicBezTo>
                    <a:lnTo>
                      <a:pt x="55849" y="74474"/>
                    </a:lnTo>
                    <a:cubicBezTo>
                      <a:pt x="45610" y="74474"/>
                      <a:pt x="37232" y="66095"/>
                      <a:pt x="37232" y="55855"/>
                    </a:cubicBezTo>
                    <a:lnTo>
                      <a:pt x="37232" y="18618"/>
                    </a:lnTo>
                    <a:cubicBezTo>
                      <a:pt x="37232" y="8379"/>
                      <a:pt x="28855" y="0"/>
                      <a:pt x="18616" y="0"/>
                    </a:cubicBezTo>
                    <a:cubicBezTo>
                      <a:pt x="8378" y="0"/>
                      <a:pt x="0" y="8379"/>
                      <a:pt x="0" y="18618"/>
                    </a:cubicBezTo>
                    <a:lnTo>
                      <a:pt x="0" y="55855"/>
                    </a:lnTo>
                    <a:cubicBezTo>
                      <a:pt x="0" y="86576"/>
                      <a:pt x="25131" y="111710"/>
                      <a:pt x="55849" y="111710"/>
                    </a:cubicBezTo>
                    <a:lnTo>
                      <a:pt x="242011" y="111710"/>
                    </a:lnTo>
                    <a:cubicBezTo>
                      <a:pt x="272727" y="111710"/>
                      <a:pt x="297859" y="86576"/>
                      <a:pt x="297859" y="55855"/>
                    </a:cubicBezTo>
                    <a:lnTo>
                      <a:pt x="297859" y="18618"/>
                    </a:lnTo>
                    <a:cubicBezTo>
                      <a:pt x="297859" y="8379"/>
                      <a:pt x="289482" y="0"/>
                      <a:pt x="279243" y="0"/>
                    </a:cubicBezTo>
                    <a:close/>
                  </a:path>
                </a:pathLst>
              </a:custGeom>
              <a:solidFill>
                <a:srgbClr val="000000"/>
              </a:solidFill>
              <a:ln w="4653" cap="flat">
                <a:noFill/>
                <a:prstDash val="solid"/>
                <a:miter/>
              </a:ln>
            </p:spPr>
            <p:txBody>
              <a:bodyPr rtlCol="0" anchor="ctr"/>
              <a:lstStyle/>
              <a:p>
                <a:pPr algn="l" rtl="0"/>
                <a:endParaRPr lang="en-US"/>
              </a:p>
            </p:txBody>
          </p:sp>
          <p:sp>
            <p:nvSpPr>
              <p:cNvPr id="36" name="Freeform 131">
                <a:extLst>
                  <a:ext uri="{FF2B5EF4-FFF2-40B4-BE49-F238E27FC236}">
                    <a16:creationId xmlns:a16="http://schemas.microsoft.com/office/drawing/2014/main" id="{4CA68AE2-F8A6-63AA-6342-21CDE8B5295A}"/>
                  </a:ext>
                </a:extLst>
              </p:cNvPr>
              <p:cNvSpPr/>
              <p:nvPr/>
            </p:nvSpPr>
            <p:spPr>
              <a:xfrm>
                <a:off x="1874845" y="3318109"/>
                <a:ext cx="37232" cy="260657"/>
              </a:xfrm>
              <a:custGeom>
                <a:avLst/>
                <a:gdLst>
                  <a:gd name="connsiteX0" fmla="*/ 18616 w 37232"/>
                  <a:gd name="connsiteY0" fmla="*/ 0 h 260657"/>
                  <a:gd name="connsiteX1" fmla="*/ 0 w 37232"/>
                  <a:gd name="connsiteY1" fmla="*/ 18618 h 260657"/>
                  <a:gd name="connsiteX2" fmla="*/ 0 w 37232"/>
                  <a:gd name="connsiteY2" fmla="*/ 242039 h 260657"/>
                  <a:gd name="connsiteX3" fmla="*/ 18616 w 37232"/>
                  <a:gd name="connsiteY3" fmla="*/ 260658 h 260657"/>
                  <a:gd name="connsiteX4" fmla="*/ 37232 w 37232"/>
                  <a:gd name="connsiteY4" fmla="*/ 242039 h 260657"/>
                  <a:gd name="connsiteX5" fmla="*/ 37232 w 37232"/>
                  <a:gd name="connsiteY5" fmla="*/ 18618 h 260657"/>
                  <a:gd name="connsiteX6" fmla="*/ 18616 w 37232"/>
                  <a:gd name="connsiteY6" fmla="*/ 0 h 2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260657">
                    <a:moveTo>
                      <a:pt x="18616" y="0"/>
                    </a:moveTo>
                    <a:cubicBezTo>
                      <a:pt x="8378" y="0"/>
                      <a:pt x="0" y="8379"/>
                      <a:pt x="0" y="18618"/>
                    </a:cubicBezTo>
                    <a:lnTo>
                      <a:pt x="0" y="242039"/>
                    </a:lnTo>
                    <a:cubicBezTo>
                      <a:pt x="0" y="252279"/>
                      <a:pt x="8378" y="260658"/>
                      <a:pt x="18616" y="260658"/>
                    </a:cubicBezTo>
                    <a:cubicBezTo>
                      <a:pt x="28855" y="260658"/>
                      <a:pt x="37232" y="252279"/>
                      <a:pt x="37232" y="242039"/>
                    </a:cubicBezTo>
                    <a:lnTo>
                      <a:pt x="37232" y="18618"/>
                    </a:lnTo>
                    <a:cubicBezTo>
                      <a:pt x="37232" y="8379"/>
                      <a:pt x="28855"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37" name="Freeform 132">
                <a:extLst>
                  <a:ext uri="{FF2B5EF4-FFF2-40B4-BE49-F238E27FC236}">
                    <a16:creationId xmlns:a16="http://schemas.microsoft.com/office/drawing/2014/main" id="{2B2D2576-E3EF-F79C-4F80-ACB226C783EA}"/>
                  </a:ext>
                </a:extLst>
              </p:cNvPr>
              <p:cNvSpPr/>
              <p:nvPr/>
            </p:nvSpPr>
            <p:spPr>
              <a:xfrm>
                <a:off x="1744531" y="3336728"/>
                <a:ext cx="74543" cy="837828"/>
              </a:xfrm>
              <a:custGeom>
                <a:avLst/>
                <a:gdLst>
                  <a:gd name="connsiteX0" fmla="*/ 37232 w 74543"/>
                  <a:gd name="connsiteY0" fmla="*/ 18618 h 837828"/>
                  <a:gd name="connsiteX1" fmla="*/ 18616 w 74543"/>
                  <a:gd name="connsiteY1" fmla="*/ 0 h 837828"/>
                  <a:gd name="connsiteX2" fmla="*/ 0 w 74543"/>
                  <a:gd name="connsiteY2" fmla="*/ 18618 h 837828"/>
                  <a:gd name="connsiteX3" fmla="*/ 0 w 74543"/>
                  <a:gd name="connsiteY3" fmla="*/ 242039 h 837828"/>
                  <a:gd name="connsiteX4" fmla="*/ 37232 w 74543"/>
                  <a:gd name="connsiteY4" fmla="*/ 821073 h 837828"/>
                  <a:gd name="connsiteX5" fmla="*/ 55849 w 74543"/>
                  <a:gd name="connsiteY5" fmla="*/ 837829 h 837828"/>
                  <a:gd name="connsiteX6" fmla="*/ 57710 w 74543"/>
                  <a:gd name="connsiteY6" fmla="*/ 837829 h 837828"/>
                  <a:gd name="connsiteX7" fmla="*/ 74465 w 74543"/>
                  <a:gd name="connsiteY7" fmla="*/ 817814 h 837828"/>
                  <a:gd name="connsiteX8" fmla="*/ 37232 w 74543"/>
                  <a:gd name="connsiteY8" fmla="*/ 242505 h 837828"/>
                  <a:gd name="connsiteX9" fmla="*/ 37232 w 74543"/>
                  <a:gd name="connsiteY9" fmla="*/ 18618 h 8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43" h="837828">
                    <a:moveTo>
                      <a:pt x="37232" y="18618"/>
                    </a:moveTo>
                    <a:cubicBezTo>
                      <a:pt x="37232" y="8379"/>
                      <a:pt x="28855" y="0"/>
                      <a:pt x="18616" y="0"/>
                    </a:cubicBezTo>
                    <a:cubicBezTo>
                      <a:pt x="8378" y="0"/>
                      <a:pt x="0" y="8379"/>
                      <a:pt x="0" y="18618"/>
                    </a:cubicBezTo>
                    <a:lnTo>
                      <a:pt x="0" y="242039"/>
                    </a:lnTo>
                    <a:cubicBezTo>
                      <a:pt x="0" y="408674"/>
                      <a:pt x="36767" y="816883"/>
                      <a:pt x="37232" y="821073"/>
                    </a:cubicBezTo>
                    <a:cubicBezTo>
                      <a:pt x="38163" y="830847"/>
                      <a:pt x="46075" y="837829"/>
                      <a:pt x="55849" y="837829"/>
                    </a:cubicBezTo>
                    <a:cubicBezTo>
                      <a:pt x="56313" y="837829"/>
                      <a:pt x="56779" y="837829"/>
                      <a:pt x="57710" y="837829"/>
                    </a:cubicBezTo>
                    <a:cubicBezTo>
                      <a:pt x="67948" y="836898"/>
                      <a:pt x="75395" y="828055"/>
                      <a:pt x="74465" y="817814"/>
                    </a:cubicBezTo>
                    <a:cubicBezTo>
                      <a:pt x="73999" y="813625"/>
                      <a:pt x="37232" y="407278"/>
                      <a:pt x="37232" y="242505"/>
                    </a:cubicBezTo>
                    <a:lnTo>
                      <a:pt x="37232" y="18618"/>
                    </a:lnTo>
                    <a:close/>
                  </a:path>
                </a:pathLst>
              </a:custGeom>
              <a:solidFill>
                <a:srgbClr val="000000"/>
              </a:solidFill>
              <a:ln w="4653" cap="flat">
                <a:noFill/>
                <a:prstDash val="solid"/>
                <a:miter/>
              </a:ln>
            </p:spPr>
            <p:txBody>
              <a:bodyPr rtlCol="0" anchor="ctr"/>
              <a:lstStyle/>
              <a:p>
                <a:pPr algn="l" rtl="0"/>
                <a:endParaRPr lang="en-US"/>
              </a:p>
            </p:txBody>
          </p:sp>
          <p:sp>
            <p:nvSpPr>
              <p:cNvPr id="38" name="Freeform 133">
                <a:extLst>
                  <a:ext uri="{FF2B5EF4-FFF2-40B4-BE49-F238E27FC236}">
                    <a16:creationId xmlns:a16="http://schemas.microsoft.com/office/drawing/2014/main" id="{42CE8033-A790-084C-2E39-7435F49154CA}"/>
                  </a:ext>
                </a:extLst>
              </p:cNvPr>
              <p:cNvSpPr/>
              <p:nvPr/>
            </p:nvSpPr>
            <p:spPr>
              <a:xfrm>
                <a:off x="1968312" y="4061837"/>
                <a:ext cx="43847" cy="112254"/>
              </a:xfrm>
              <a:custGeom>
                <a:avLst/>
                <a:gdLst>
                  <a:gd name="connsiteX0" fmla="*/ 26608 w 43847"/>
                  <a:gd name="connsiteY0" fmla="*/ 79 h 112254"/>
                  <a:gd name="connsiteX1" fmla="*/ 6595 w 43847"/>
                  <a:gd name="connsiteY1" fmla="*/ 16836 h 112254"/>
                  <a:gd name="connsiteX2" fmla="*/ 79 w 43847"/>
                  <a:gd name="connsiteY2" fmla="*/ 92240 h 112254"/>
                  <a:gd name="connsiteX3" fmla="*/ 16834 w 43847"/>
                  <a:gd name="connsiteY3" fmla="*/ 112255 h 112254"/>
                  <a:gd name="connsiteX4" fmla="*/ 18695 w 43847"/>
                  <a:gd name="connsiteY4" fmla="*/ 112255 h 112254"/>
                  <a:gd name="connsiteX5" fmla="*/ 37311 w 43847"/>
                  <a:gd name="connsiteY5" fmla="*/ 95498 h 112254"/>
                  <a:gd name="connsiteX6" fmla="*/ 43827 w 43847"/>
                  <a:gd name="connsiteY6" fmla="*/ 19628 h 112254"/>
                  <a:gd name="connsiteX7" fmla="*/ 26608 w 43847"/>
                  <a:gd name="connsiteY7" fmla="*/ 79 h 11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47" h="112254">
                    <a:moveTo>
                      <a:pt x="26608" y="79"/>
                    </a:moveTo>
                    <a:cubicBezTo>
                      <a:pt x="16368" y="-852"/>
                      <a:pt x="7525" y="6595"/>
                      <a:pt x="6595" y="16836"/>
                    </a:cubicBezTo>
                    <a:cubicBezTo>
                      <a:pt x="2871" y="62916"/>
                      <a:pt x="79" y="92240"/>
                      <a:pt x="79" y="92240"/>
                    </a:cubicBezTo>
                    <a:cubicBezTo>
                      <a:pt x="-852" y="102480"/>
                      <a:pt x="6595" y="111323"/>
                      <a:pt x="16834" y="112255"/>
                    </a:cubicBezTo>
                    <a:cubicBezTo>
                      <a:pt x="17299" y="112255"/>
                      <a:pt x="17764" y="112255"/>
                      <a:pt x="18695" y="112255"/>
                    </a:cubicBezTo>
                    <a:cubicBezTo>
                      <a:pt x="28003" y="112255"/>
                      <a:pt x="36380" y="104807"/>
                      <a:pt x="37311" y="95498"/>
                    </a:cubicBezTo>
                    <a:cubicBezTo>
                      <a:pt x="37311" y="95498"/>
                      <a:pt x="40104" y="66174"/>
                      <a:pt x="43827" y="19628"/>
                    </a:cubicBezTo>
                    <a:cubicBezTo>
                      <a:pt x="44292" y="9854"/>
                      <a:pt x="36846" y="1009"/>
                      <a:pt x="26608" y="79"/>
                    </a:cubicBezTo>
                    <a:close/>
                  </a:path>
                </a:pathLst>
              </a:custGeom>
              <a:solidFill>
                <a:srgbClr val="000000"/>
              </a:solidFill>
              <a:ln w="4653" cap="flat">
                <a:noFill/>
                <a:prstDash val="solid"/>
                <a:miter/>
              </a:ln>
            </p:spPr>
            <p:txBody>
              <a:bodyPr rtlCol="0" anchor="ctr"/>
              <a:lstStyle/>
              <a:p>
                <a:pPr algn="l" rtl="0"/>
                <a:endParaRPr lang="en-US"/>
              </a:p>
            </p:txBody>
          </p:sp>
          <p:sp>
            <p:nvSpPr>
              <p:cNvPr id="39" name="Freeform 134">
                <a:extLst>
                  <a:ext uri="{FF2B5EF4-FFF2-40B4-BE49-F238E27FC236}">
                    <a16:creationId xmlns:a16="http://schemas.microsoft.com/office/drawing/2014/main" id="{9C75E698-BCFB-6976-3482-87544C807E90}"/>
                  </a:ext>
                </a:extLst>
              </p:cNvPr>
              <p:cNvSpPr/>
              <p:nvPr/>
            </p:nvSpPr>
            <p:spPr>
              <a:xfrm>
                <a:off x="2002811" y="3336728"/>
                <a:ext cx="39579" cy="353749"/>
              </a:xfrm>
              <a:custGeom>
                <a:avLst/>
                <a:gdLst>
                  <a:gd name="connsiteX0" fmla="*/ 17705 w 39579"/>
                  <a:gd name="connsiteY0" fmla="*/ 353750 h 353749"/>
                  <a:gd name="connsiteX1" fmla="*/ 18636 w 39579"/>
                  <a:gd name="connsiteY1" fmla="*/ 353750 h 353749"/>
                  <a:gd name="connsiteX2" fmla="*/ 37252 w 39579"/>
                  <a:gd name="connsiteY2" fmla="*/ 336062 h 353749"/>
                  <a:gd name="connsiteX3" fmla="*/ 39579 w 39579"/>
                  <a:gd name="connsiteY3" fmla="*/ 242039 h 353749"/>
                  <a:gd name="connsiteX4" fmla="*/ 39579 w 39579"/>
                  <a:gd name="connsiteY4" fmla="*/ 18618 h 353749"/>
                  <a:gd name="connsiteX5" fmla="*/ 20963 w 39579"/>
                  <a:gd name="connsiteY5" fmla="*/ 0 h 353749"/>
                  <a:gd name="connsiteX6" fmla="*/ 2347 w 39579"/>
                  <a:gd name="connsiteY6" fmla="*/ 18618 h 353749"/>
                  <a:gd name="connsiteX7" fmla="*/ 2347 w 39579"/>
                  <a:gd name="connsiteY7" fmla="*/ 242039 h 353749"/>
                  <a:gd name="connsiteX8" fmla="*/ 20 w 39579"/>
                  <a:gd name="connsiteY8" fmla="*/ 334201 h 353749"/>
                  <a:gd name="connsiteX9" fmla="*/ 17705 w 39579"/>
                  <a:gd name="connsiteY9" fmla="*/ 353750 h 3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79" h="353749">
                    <a:moveTo>
                      <a:pt x="17705" y="353750"/>
                    </a:moveTo>
                    <a:cubicBezTo>
                      <a:pt x="18170" y="353750"/>
                      <a:pt x="18170" y="353750"/>
                      <a:pt x="18636" y="353750"/>
                    </a:cubicBezTo>
                    <a:cubicBezTo>
                      <a:pt x="28409" y="353750"/>
                      <a:pt x="36786" y="345837"/>
                      <a:pt x="37252" y="336062"/>
                    </a:cubicBezTo>
                    <a:cubicBezTo>
                      <a:pt x="38648" y="298825"/>
                      <a:pt x="39579" y="267175"/>
                      <a:pt x="39579" y="242039"/>
                    </a:cubicBezTo>
                    <a:lnTo>
                      <a:pt x="39579" y="18618"/>
                    </a:lnTo>
                    <a:cubicBezTo>
                      <a:pt x="39579" y="8379"/>
                      <a:pt x="31201" y="0"/>
                      <a:pt x="20963" y="0"/>
                    </a:cubicBezTo>
                    <a:cubicBezTo>
                      <a:pt x="10724" y="0"/>
                      <a:pt x="2347" y="8379"/>
                      <a:pt x="2347" y="18618"/>
                    </a:cubicBezTo>
                    <a:lnTo>
                      <a:pt x="2347" y="242039"/>
                    </a:lnTo>
                    <a:cubicBezTo>
                      <a:pt x="2347" y="266243"/>
                      <a:pt x="1416" y="297430"/>
                      <a:pt x="20" y="334201"/>
                    </a:cubicBezTo>
                    <a:cubicBezTo>
                      <a:pt x="-446" y="344907"/>
                      <a:pt x="7465" y="353750"/>
                      <a:pt x="17705" y="353750"/>
                    </a:cubicBezTo>
                    <a:close/>
                  </a:path>
                </a:pathLst>
              </a:custGeom>
              <a:solidFill>
                <a:srgbClr val="000000"/>
              </a:solidFill>
              <a:ln w="4653"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39371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8D901-72BB-57FE-50C5-EE3DA42CC9C4}"/>
              </a:ext>
            </a:extLst>
          </p:cNvPr>
          <p:cNvSpPr>
            <a:spLocks noGrp="1"/>
          </p:cNvSpPr>
          <p:nvPr>
            <p:ph type="body" sz="quarter" idx="18"/>
          </p:nvPr>
        </p:nvSpPr>
        <p:spPr>
          <a:xfrm>
            <a:off x="898357" y="1608083"/>
            <a:ext cx="6469395" cy="4002303"/>
          </a:xfrm>
        </p:spPr>
        <p:txBody>
          <a:bodyPr lIns="91440" tIns="45720" rIns="91440" bIns="45720" anchor="t"/>
          <a:lstStyle/>
          <a:p>
            <a:pPr marL="0" indent="0" algn="l" rtl="0">
              <a:lnSpc>
                <a:spcPct val="107000"/>
              </a:lnSpc>
              <a:spcAft>
                <a:spcPts val="800"/>
              </a:spcAft>
            </a:pPr>
            <a:r>
              <a:rPr lang="en-GB" sz="2400" dirty="0" err="1">
                <a:effectLst/>
                <a:ea typeface="Calibri"/>
                <a:cs typeface="Times New Roman"/>
              </a:rPr>
              <a:t>Anahtar</a:t>
            </a:r>
            <a:r>
              <a:rPr lang="en-GB" sz="2400" dirty="0">
                <a:effectLst/>
                <a:ea typeface="Calibri"/>
                <a:cs typeface="Times New Roman"/>
              </a:rPr>
              <a:t> </a:t>
            </a:r>
            <a:r>
              <a:rPr lang="en-GB" sz="2400" dirty="0" err="1">
                <a:effectLst/>
                <a:ea typeface="Calibri"/>
                <a:cs typeface="Times New Roman"/>
              </a:rPr>
              <a:t>Kaynaklar</a:t>
            </a:r>
            <a:r>
              <a:rPr lang="en-GB" sz="2400" dirty="0">
                <a:effectLst/>
                <a:ea typeface="Calibri"/>
                <a:cs typeface="Times New Roman"/>
              </a:rPr>
              <a:t> </a:t>
            </a:r>
            <a:r>
              <a:rPr lang="en-GB" sz="2400" dirty="0" err="1">
                <a:effectLst/>
                <a:ea typeface="Calibri"/>
                <a:cs typeface="Times New Roman"/>
              </a:rPr>
              <a:t>bölümü</a:t>
            </a:r>
            <a:r>
              <a:rPr lang="en-GB" sz="2400" dirty="0">
                <a:effectLst/>
                <a:ea typeface="Calibri"/>
                <a:cs typeface="Times New Roman"/>
              </a:rPr>
              <a:t>, </a:t>
            </a:r>
            <a:r>
              <a:rPr lang="en-GB" sz="2400" dirty="0" err="1">
                <a:effectLst/>
                <a:ea typeface="Calibri"/>
                <a:cs typeface="Times New Roman"/>
              </a:rPr>
              <a:t>bu</a:t>
            </a:r>
            <a:r>
              <a:rPr lang="en-GB" sz="2400" dirty="0">
                <a:effectLst/>
                <a:ea typeface="Calibri"/>
                <a:cs typeface="Times New Roman"/>
              </a:rPr>
              <a:t> </a:t>
            </a:r>
            <a:r>
              <a:rPr lang="en-GB" sz="2400" dirty="0" err="1">
                <a:effectLst/>
                <a:ea typeface="Calibri"/>
                <a:cs typeface="Times New Roman"/>
              </a:rPr>
              <a:t>işi</a:t>
            </a:r>
            <a:r>
              <a:rPr lang="en-GB" sz="2400" dirty="0">
                <a:effectLst/>
                <a:ea typeface="Calibri"/>
                <a:cs typeface="Times New Roman"/>
              </a:rPr>
              <a:t> </a:t>
            </a:r>
            <a:r>
              <a:rPr lang="en-GB" sz="2400" dirty="0" err="1">
                <a:effectLst/>
                <a:ea typeface="Calibri"/>
                <a:cs typeface="Times New Roman"/>
              </a:rPr>
              <a:t>başarılı</a:t>
            </a:r>
            <a:r>
              <a:rPr lang="en-GB" sz="2400" dirty="0">
                <a:effectLst/>
                <a:ea typeface="Calibri"/>
                <a:cs typeface="Times New Roman"/>
              </a:rPr>
              <a:t> </a:t>
            </a:r>
            <a:r>
              <a:rPr lang="en-GB" sz="2400" dirty="0" err="1">
                <a:effectLst/>
                <a:ea typeface="Calibri"/>
                <a:cs typeface="Times New Roman"/>
              </a:rPr>
              <a:t>kılmak</a:t>
            </a:r>
            <a:r>
              <a:rPr lang="en-GB" sz="2400" dirty="0">
                <a:effectLst/>
                <a:ea typeface="Calibri"/>
                <a:cs typeface="Times New Roman"/>
              </a:rPr>
              <a:t> </a:t>
            </a:r>
            <a:r>
              <a:rPr lang="en-GB" sz="2400" dirty="0" err="1">
                <a:effectLst/>
                <a:ea typeface="Calibri"/>
                <a:cs typeface="Times New Roman"/>
              </a:rPr>
              <a:t>için</a:t>
            </a:r>
            <a:r>
              <a:rPr lang="en-GB" sz="2400" dirty="0">
                <a:effectLst/>
                <a:ea typeface="Calibri"/>
                <a:cs typeface="Times New Roman"/>
              </a:rPr>
              <a:t> ne </a:t>
            </a:r>
            <a:r>
              <a:rPr lang="en-GB" sz="2400" dirty="0" err="1">
                <a:effectLst/>
                <a:ea typeface="Calibri"/>
                <a:cs typeface="Times New Roman"/>
              </a:rPr>
              <a:t>tür</a:t>
            </a:r>
            <a:r>
              <a:rPr lang="en-GB" sz="2400" dirty="0">
                <a:effectLst/>
                <a:ea typeface="Calibri"/>
                <a:cs typeface="Times New Roman"/>
              </a:rPr>
              <a:t> </a:t>
            </a:r>
            <a:r>
              <a:rPr lang="en-GB" sz="2400" dirty="0" err="1">
                <a:effectLst/>
                <a:ea typeface="Calibri"/>
                <a:cs typeface="Times New Roman"/>
              </a:rPr>
              <a:t>ekipman</a:t>
            </a:r>
            <a:r>
              <a:rPr lang="en-GB" sz="2400" dirty="0">
                <a:effectLst/>
                <a:ea typeface="Calibri"/>
                <a:cs typeface="Times New Roman"/>
              </a:rPr>
              <a:t>, </a:t>
            </a:r>
            <a:r>
              <a:rPr lang="en-GB" sz="2400" dirty="0" err="1">
                <a:effectLst/>
                <a:ea typeface="Calibri"/>
                <a:cs typeface="Times New Roman"/>
              </a:rPr>
              <a:t>iş</a:t>
            </a:r>
            <a:r>
              <a:rPr lang="en-GB" sz="2400" dirty="0">
                <a:effectLst/>
                <a:ea typeface="Calibri"/>
                <a:cs typeface="Times New Roman"/>
              </a:rPr>
              <a:t> </a:t>
            </a:r>
            <a:r>
              <a:rPr lang="en-GB" sz="2400" dirty="0" err="1">
                <a:effectLst/>
                <a:ea typeface="Calibri"/>
                <a:cs typeface="Times New Roman"/>
              </a:rPr>
              <a:t>gücü</a:t>
            </a:r>
            <a:r>
              <a:rPr lang="en-GB" sz="2400" dirty="0">
                <a:effectLst/>
                <a:ea typeface="Calibri"/>
                <a:cs typeface="Times New Roman"/>
              </a:rPr>
              <a:t> </a:t>
            </a:r>
            <a:r>
              <a:rPr lang="en-GB" sz="2400" dirty="0" err="1">
                <a:effectLst/>
                <a:ea typeface="Calibri"/>
                <a:cs typeface="Times New Roman"/>
              </a:rPr>
              <a:t>ve</a:t>
            </a:r>
            <a:r>
              <a:rPr lang="en-GB" sz="2400" dirty="0">
                <a:effectLst/>
                <a:ea typeface="Calibri"/>
                <a:cs typeface="Times New Roman"/>
              </a:rPr>
              <a:t> </a:t>
            </a:r>
            <a:r>
              <a:rPr lang="en-GB" sz="2400" dirty="0" err="1">
                <a:effectLst/>
                <a:ea typeface="Calibri"/>
                <a:cs typeface="Times New Roman"/>
              </a:rPr>
              <a:t>fonlara</a:t>
            </a:r>
            <a:r>
              <a:rPr lang="en-GB" sz="2400" dirty="0">
                <a:effectLst/>
                <a:ea typeface="Calibri"/>
                <a:cs typeface="Times New Roman"/>
              </a:rPr>
              <a:t> </a:t>
            </a:r>
            <a:r>
              <a:rPr lang="en-GB" sz="2400" dirty="0" err="1">
                <a:effectLst/>
                <a:ea typeface="Calibri"/>
                <a:cs typeface="Times New Roman"/>
              </a:rPr>
              <a:t>ihtiyaç</a:t>
            </a:r>
            <a:r>
              <a:rPr lang="en-GB" sz="2400" dirty="0">
                <a:effectLst/>
                <a:ea typeface="Calibri"/>
                <a:cs typeface="Times New Roman"/>
              </a:rPr>
              <a:t> </a:t>
            </a:r>
            <a:r>
              <a:rPr lang="en-GB" sz="2400" dirty="0" err="1">
                <a:effectLst/>
                <a:ea typeface="Calibri"/>
                <a:cs typeface="Times New Roman"/>
              </a:rPr>
              <a:t>duyulduğuna</a:t>
            </a:r>
            <a:r>
              <a:rPr lang="en-GB" sz="2400" dirty="0">
                <a:effectLst/>
                <a:ea typeface="Calibri"/>
                <a:cs typeface="Times New Roman"/>
              </a:rPr>
              <a:t> </a:t>
            </a:r>
            <a:r>
              <a:rPr lang="en-GB" sz="2400" dirty="0" err="1">
                <a:effectLst/>
                <a:ea typeface="Calibri"/>
                <a:cs typeface="Times New Roman"/>
              </a:rPr>
              <a:t>odaklanmalıdır</a:t>
            </a:r>
            <a:r>
              <a:rPr lang="en-GB" sz="2400" dirty="0">
                <a:effectLst/>
                <a:ea typeface="Calibri"/>
                <a:cs typeface="Times New Roman"/>
              </a:rPr>
              <a:t>.</a:t>
            </a:r>
          </a:p>
          <a:p>
            <a:pPr marL="359410" indent="-359410">
              <a:lnSpc>
                <a:spcPct val="100000"/>
              </a:lnSpc>
              <a:spcBef>
                <a:spcPts val="600"/>
              </a:spcBef>
              <a:spcAft>
                <a:spcPts val="800"/>
              </a:spcAft>
            </a:pPr>
            <a:r>
              <a:rPr lang="en-GB" sz="2400" dirty="0">
                <a:effectLst/>
                <a:ea typeface="Calibri"/>
                <a:cs typeface="Times New Roman"/>
              </a:rPr>
              <a:t>• </a:t>
            </a:r>
            <a:r>
              <a:rPr lang="en-GB" dirty="0">
                <a:ea typeface="Calibri"/>
                <a:cs typeface="Times New Roman"/>
              </a:rPr>
              <a:t>Bu</a:t>
            </a:r>
            <a:r>
              <a:rPr lang="en-GB" sz="2400" dirty="0">
                <a:effectLst/>
                <a:ea typeface="Calibri"/>
                <a:cs typeface="Times New Roman"/>
              </a:rPr>
              <a:t> </a:t>
            </a:r>
            <a:r>
              <a:rPr lang="en-GB" sz="2400" dirty="0" err="1">
                <a:effectLst/>
                <a:ea typeface="Calibri"/>
                <a:cs typeface="Times New Roman"/>
              </a:rPr>
              <a:t>işe</a:t>
            </a:r>
            <a:r>
              <a:rPr lang="en-GB" sz="2400" dirty="0">
                <a:effectLst/>
                <a:ea typeface="Calibri"/>
                <a:cs typeface="Times New Roman"/>
              </a:rPr>
              <a:t> </a:t>
            </a:r>
            <a:r>
              <a:rPr lang="en-GB" sz="2400" dirty="0" err="1">
                <a:effectLst/>
                <a:ea typeface="Calibri"/>
                <a:cs typeface="Times New Roman"/>
              </a:rPr>
              <a:t>başlamak</a:t>
            </a:r>
            <a:r>
              <a:rPr lang="en-GB" sz="2400" dirty="0">
                <a:effectLst/>
                <a:ea typeface="Calibri"/>
                <a:cs typeface="Times New Roman"/>
              </a:rPr>
              <a:t> </a:t>
            </a:r>
            <a:r>
              <a:rPr lang="en-GB" sz="2400" dirty="0" err="1">
                <a:effectLst/>
                <a:ea typeface="Calibri"/>
                <a:cs typeface="Times New Roman"/>
              </a:rPr>
              <a:t>için</a:t>
            </a:r>
            <a:r>
              <a:rPr lang="en-GB" dirty="0">
                <a:ea typeface="Calibri"/>
                <a:cs typeface="Times New Roman"/>
              </a:rPr>
              <a:t> </a:t>
            </a:r>
            <a:r>
              <a:rPr lang="en-GB" b="1" dirty="0">
                <a:ea typeface="Calibri"/>
                <a:cs typeface="Times New Roman"/>
              </a:rPr>
              <a:t>hangi </a:t>
            </a:r>
            <a:r>
              <a:rPr lang="en-GB" b="1" dirty="0" err="1">
                <a:ea typeface="Calibri"/>
                <a:cs typeface="Times New Roman"/>
              </a:rPr>
              <a:t>teçhizatlar</a:t>
            </a:r>
            <a:r>
              <a:rPr lang="en-GB" dirty="0">
                <a:ea typeface="Calibri"/>
                <a:cs typeface="Times New Roman"/>
              </a:rPr>
              <a:t> </a:t>
            </a:r>
            <a:r>
              <a:rPr lang="en-GB" dirty="0" err="1">
                <a:ea typeface="Calibri"/>
                <a:cs typeface="Times New Roman"/>
              </a:rPr>
              <a:t>gerekli</a:t>
            </a:r>
            <a:r>
              <a:rPr lang="en-GB" sz="2400" dirty="0">
                <a:effectLst/>
                <a:ea typeface="Calibri"/>
                <a:cs typeface="Times New Roman"/>
              </a:rPr>
              <a:t>?</a:t>
            </a:r>
          </a:p>
          <a:p>
            <a:pPr marL="359410" indent="-359410">
              <a:lnSpc>
                <a:spcPct val="100000"/>
              </a:lnSpc>
              <a:spcBef>
                <a:spcPts val="600"/>
              </a:spcBef>
              <a:spcAft>
                <a:spcPts val="800"/>
              </a:spcAft>
            </a:pPr>
            <a:r>
              <a:rPr lang="en-GB" sz="2400" dirty="0">
                <a:effectLst/>
                <a:ea typeface="Calibri"/>
                <a:cs typeface="Times New Roman"/>
              </a:rPr>
              <a:t>• </a:t>
            </a:r>
            <a:r>
              <a:rPr lang="en-GB" dirty="0">
                <a:ea typeface="Calibri"/>
                <a:cs typeface="Times New Roman"/>
              </a:rPr>
              <a:t>Bu</a:t>
            </a:r>
            <a:r>
              <a:rPr lang="en-GB" sz="2400" dirty="0">
                <a:effectLst/>
                <a:ea typeface="Calibri"/>
                <a:cs typeface="Times New Roman"/>
              </a:rPr>
              <a:t> </a:t>
            </a:r>
            <a:r>
              <a:rPr lang="en-GB" sz="2400" dirty="0" err="1">
                <a:effectLst/>
                <a:ea typeface="Calibri"/>
                <a:cs typeface="Times New Roman"/>
              </a:rPr>
              <a:t>etik</a:t>
            </a:r>
            <a:r>
              <a:rPr lang="en-GB" sz="2400" dirty="0">
                <a:effectLst/>
                <a:ea typeface="Calibri"/>
                <a:cs typeface="Times New Roman"/>
              </a:rPr>
              <a:t> </a:t>
            </a:r>
            <a:r>
              <a:rPr lang="en-GB" sz="2400" dirty="0" err="1">
                <a:effectLst/>
                <a:ea typeface="Calibri"/>
                <a:cs typeface="Times New Roman"/>
              </a:rPr>
              <a:t>gıda</a:t>
            </a:r>
            <a:r>
              <a:rPr lang="en-GB" sz="2400" dirty="0">
                <a:effectLst/>
                <a:ea typeface="Calibri"/>
                <a:cs typeface="Times New Roman"/>
              </a:rPr>
              <a:t> </a:t>
            </a:r>
            <a:r>
              <a:rPr lang="en-GB" sz="2400" dirty="0" err="1">
                <a:effectLst/>
                <a:ea typeface="Calibri"/>
                <a:cs typeface="Times New Roman"/>
              </a:rPr>
              <a:t>işi</a:t>
            </a:r>
            <a:r>
              <a:rPr lang="en-GB" dirty="0">
                <a:ea typeface="Calibri"/>
                <a:cs typeface="Times New Roman"/>
              </a:rPr>
              <a:t> ne </a:t>
            </a:r>
            <a:r>
              <a:rPr lang="en-GB" b="1" dirty="0" err="1">
                <a:ea typeface="Calibri"/>
                <a:cs typeface="Times New Roman"/>
              </a:rPr>
              <a:t>tür</a:t>
            </a:r>
            <a:r>
              <a:rPr lang="en-GB" b="1" dirty="0">
                <a:ea typeface="Calibri"/>
                <a:cs typeface="Times New Roman"/>
              </a:rPr>
              <a:t> </a:t>
            </a:r>
            <a:r>
              <a:rPr lang="en-GB" b="1" dirty="0" err="1">
                <a:ea typeface="Calibri"/>
                <a:cs typeface="Times New Roman"/>
              </a:rPr>
              <a:t>iş</a:t>
            </a:r>
            <a:r>
              <a:rPr lang="en-GB" b="1" dirty="0">
                <a:ea typeface="Calibri"/>
                <a:cs typeface="Times New Roman"/>
              </a:rPr>
              <a:t> </a:t>
            </a:r>
            <a:r>
              <a:rPr lang="en-GB" b="1" dirty="0" err="1">
                <a:ea typeface="Calibri"/>
                <a:cs typeface="Times New Roman"/>
              </a:rPr>
              <a:t>gücü</a:t>
            </a:r>
            <a:r>
              <a:rPr lang="en-GB" dirty="0">
                <a:ea typeface="Calibri"/>
                <a:cs typeface="Times New Roman"/>
              </a:rPr>
              <a:t> </a:t>
            </a:r>
            <a:r>
              <a:rPr lang="en-GB" dirty="0" err="1">
                <a:ea typeface="Calibri"/>
                <a:cs typeface="Times New Roman"/>
              </a:rPr>
              <a:t>gerektiriyor</a:t>
            </a:r>
            <a:r>
              <a:rPr lang="en-GB" dirty="0">
                <a:ea typeface="Calibri"/>
                <a:cs typeface="Times New Roman"/>
              </a:rPr>
              <a:t>? Senin </a:t>
            </a:r>
            <a:r>
              <a:rPr lang="en-GB" dirty="0" err="1">
                <a:ea typeface="Calibri"/>
                <a:cs typeface="Times New Roman"/>
              </a:rPr>
              <a:t>iş</a:t>
            </a:r>
            <a:r>
              <a:rPr lang="en-GB" dirty="0">
                <a:ea typeface="Calibri"/>
                <a:cs typeface="Times New Roman"/>
              </a:rPr>
              <a:t> </a:t>
            </a:r>
            <a:r>
              <a:rPr lang="en-GB" dirty="0" err="1">
                <a:ea typeface="Calibri"/>
                <a:cs typeface="Times New Roman"/>
              </a:rPr>
              <a:t>gücünü</a:t>
            </a:r>
            <a:r>
              <a:rPr lang="en-GB" dirty="0">
                <a:ea typeface="Calibri"/>
                <a:cs typeface="Times New Roman"/>
              </a:rPr>
              <a:t> </a:t>
            </a:r>
            <a:r>
              <a:rPr lang="en-GB" dirty="0" err="1">
                <a:ea typeface="Calibri"/>
                <a:cs typeface="Times New Roman"/>
              </a:rPr>
              <a:t>mü</a:t>
            </a:r>
            <a:r>
              <a:rPr lang="en-GB" dirty="0">
                <a:ea typeface="Calibri"/>
                <a:cs typeface="Times New Roman"/>
              </a:rPr>
              <a:t>? </a:t>
            </a:r>
            <a:r>
              <a:rPr lang="en-GB" dirty="0" err="1">
                <a:ea typeface="Calibri"/>
                <a:cs typeface="Times New Roman"/>
              </a:rPr>
              <a:t>Diğerleri</a:t>
            </a:r>
            <a:r>
              <a:rPr lang="en-GB" dirty="0">
                <a:ea typeface="Calibri"/>
                <a:cs typeface="Times New Roman"/>
              </a:rPr>
              <a:t> </a:t>
            </a:r>
            <a:r>
              <a:rPr lang="en-GB" dirty="0" err="1">
                <a:ea typeface="Calibri"/>
                <a:cs typeface="Times New Roman"/>
              </a:rPr>
              <a:t>ile</a:t>
            </a:r>
            <a:r>
              <a:rPr lang="en-GB" dirty="0">
                <a:ea typeface="Calibri"/>
                <a:cs typeface="Times New Roman"/>
              </a:rPr>
              <a:t> </a:t>
            </a:r>
            <a:r>
              <a:rPr lang="en-GB" dirty="0" err="1">
                <a:ea typeface="Calibri"/>
                <a:cs typeface="Times New Roman"/>
              </a:rPr>
              <a:t>birlikte</a:t>
            </a:r>
            <a:r>
              <a:rPr lang="en-GB" dirty="0">
                <a:ea typeface="Calibri"/>
                <a:cs typeface="Times New Roman"/>
              </a:rPr>
              <a:t> mi?</a:t>
            </a:r>
            <a:endParaRPr lang="en-GB" sz="2400" dirty="0">
              <a:effectLst/>
              <a:ea typeface="Calibri"/>
              <a:cs typeface="Times New Roman"/>
            </a:endParaRPr>
          </a:p>
          <a:p>
            <a:pPr marL="359410" indent="-359410">
              <a:lnSpc>
                <a:spcPct val="100000"/>
              </a:lnSpc>
              <a:spcBef>
                <a:spcPts val="600"/>
              </a:spcBef>
              <a:spcAft>
                <a:spcPts val="800"/>
              </a:spcAft>
            </a:pPr>
            <a:r>
              <a:rPr lang="en-GB" sz="2400" dirty="0">
                <a:effectLst/>
                <a:ea typeface="Calibri"/>
                <a:cs typeface="Times New Roman"/>
              </a:rPr>
              <a:t>•</a:t>
            </a:r>
            <a:r>
              <a:rPr lang="en-GB" dirty="0">
                <a:ea typeface="Calibri"/>
                <a:cs typeface="Times New Roman"/>
              </a:rPr>
              <a:t> Bu </a:t>
            </a:r>
            <a:r>
              <a:rPr lang="en-GB" sz="2400" dirty="0" err="1">
                <a:effectLst/>
                <a:ea typeface="Calibri"/>
                <a:cs typeface="Times New Roman"/>
              </a:rPr>
              <a:t>işe</a:t>
            </a:r>
            <a:r>
              <a:rPr lang="en-GB" dirty="0">
                <a:ea typeface="Calibri"/>
                <a:cs typeface="Times New Roman"/>
              </a:rPr>
              <a:t> </a:t>
            </a:r>
            <a:r>
              <a:rPr lang="en-GB" sz="2400" dirty="0" err="1">
                <a:effectLst/>
                <a:ea typeface="Calibri"/>
                <a:cs typeface="Times New Roman"/>
              </a:rPr>
              <a:t>başlamak</a:t>
            </a:r>
            <a:r>
              <a:rPr lang="en-GB" dirty="0">
                <a:ea typeface="Calibri"/>
                <a:cs typeface="Times New Roman"/>
              </a:rPr>
              <a:t> </a:t>
            </a:r>
            <a:r>
              <a:rPr lang="en-GB" dirty="0" err="1">
                <a:ea typeface="Calibri"/>
                <a:cs typeface="Times New Roman"/>
              </a:rPr>
              <a:t>için</a:t>
            </a:r>
            <a:r>
              <a:rPr lang="en-GB" dirty="0">
                <a:ea typeface="Calibri"/>
                <a:cs typeface="Times New Roman"/>
              </a:rPr>
              <a:t> ne </a:t>
            </a:r>
            <a:r>
              <a:rPr lang="en-GB" dirty="0" err="1">
                <a:ea typeface="Calibri"/>
                <a:cs typeface="Calibri"/>
              </a:rPr>
              <a:t>kadar</a:t>
            </a:r>
            <a:r>
              <a:rPr lang="en-GB" dirty="0">
                <a:ea typeface="+mn-lt"/>
                <a:cs typeface="+mn-lt"/>
              </a:rPr>
              <a:t> </a:t>
            </a:r>
            <a:r>
              <a:rPr lang="en-GB" b="1" dirty="0" err="1">
                <a:ea typeface="+mn-lt"/>
                <a:cs typeface="+mn-lt"/>
              </a:rPr>
              <a:t>finansmana</a:t>
            </a:r>
            <a:r>
              <a:rPr lang="en-GB" b="1" dirty="0">
                <a:ea typeface="+mn-lt"/>
                <a:cs typeface="+mn-lt"/>
              </a:rPr>
              <a:t> </a:t>
            </a:r>
            <a:r>
              <a:rPr lang="en-GB" dirty="0" err="1">
                <a:ea typeface="+mn-lt"/>
                <a:cs typeface="Times New Roman"/>
              </a:rPr>
              <a:t>ihtiya-cım</a:t>
            </a:r>
            <a:r>
              <a:rPr lang="en-GB" sz="2400" dirty="0">
                <a:effectLst/>
                <a:ea typeface="Calibri"/>
                <a:cs typeface="Times New Roman"/>
              </a:rPr>
              <a:t> </a:t>
            </a:r>
            <a:r>
              <a:rPr lang="en-GB" sz="2400" dirty="0" err="1">
                <a:effectLst/>
                <a:ea typeface="Calibri"/>
                <a:cs typeface="Times New Roman"/>
              </a:rPr>
              <a:t>olacak</a:t>
            </a:r>
            <a:r>
              <a:rPr lang="en-GB" sz="2400" dirty="0">
                <a:effectLst/>
                <a:ea typeface="Calibri"/>
                <a:cs typeface="Times New Roman"/>
              </a:rPr>
              <a:t>?</a:t>
            </a:r>
            <a:endParaRPr lang="en-GB" dirty="0">
              <a:ea typeface="Calibri"/>
            </a:endParaRPr>
          </a:p>
          <a:p>
            <a:pPr algn="l" rtl="0"/>
            <a:endParaRPr lang="en-IE"/>
          </a:p>
        </p:txBody>
      </p:sp>
      <p:sp>
        <p:nvSpPr>
          <p:cNvPr id="3" name="Text Placeholder 2">
            <a:extLst>
              <a:ext uri="{FF2B5EF4-FFF2-40B4-BE49-F238E27FC236}">
                <a16:creationId xmlns:a16="http://schemas.microsoft.com/office/drawing/2014/main" id="{3E86A7F3-B130-1ED1-D92B-174BFD6408BD}"/>
              </a:ext>
            </a:extLst>
          </p:cNvPr>
          <p:cNvSpPr>
            <a:spLocks noGrp="1"/>
          </p:cNvSpPr>
          <p:nvPr>
            <p:ph type="body" sz="quarter" idx="16"/>
          </p:nvPr>
        </p:nvSpPr>
        <p:spPr/>
        <p:txBody>
          <a:bodyPr/>
          <a:lstStyle/>
          <a:p>
            <a:pPr algn="l" rtl="0"/>
            <a:r>
              <a:rPr lang="en-IE" b="1"/>
              <a:t>3. Temel Kaynaklar</a:t>
            </a:r>
          </a:p>
        </p:txBody>
      </p:sp>
      <p:grpSp>
        <p:nvGrpSpPr>
          <p:cNvPr id="5" name="Group 4">
            <a:extLst>
              <a:ext uri="{FF2B5EF4-FFF2-40B4-BE49-F238E27FC236}">
                <a16:creationId xmlns:a16="http://schemas.microsoft.com/office/drawing/2014/main" id="{B7E506D7-FE0E-0B49-3A1B-5A300DD4AF41}"/>
              </a:ext>
            </a:extLst>
          </p:cNvPr>
          <p:cNvGrpSpPr/>
          <p:nvPr/>
        </p:nvGrpSpPr>
        <p:grpSpPr>
          <a:xfrm>
            <a:off x="8676726" y="1872975"/>
            <a:ext cx="2694149" cy="3253360"/>
            <a:chOff x="4026418" y="2351193"/>
            <a:chExt cx="770533" cy="888868"/>
          </a:xfrm>
        </p:grpSpPr>
        <p:sp>
          <p:nvSpPr>
            <p:cNvPr id="6" name="Freeform 322">
              <a:extLst>
                <a:ext uri="{FF2B5EF4-FFF2-40B4-BE49-F238E27FC236}">
                  <a16:creationId xmlns:a16="http://schemas.microsoft.com/office/drawing/2014/main" id="{C304CE2E-520B-13C3-6887-8F615111EB34}"/>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1BA19A"/>
            </a:solidFill>
            <a:ln w="9028" cap="flat">
              <a:noFill/>
              <a:prstDash val="solid"/>
              <a:miter/>
            </a:ln>
          </p:spPr>
          <p:txBody>
            <a:bodyPr rtlCol="0" anchor="ctr"/>
            <a:lstStyle/>
            <a:p>
              <a:pPr algn="l" rtl="0"/>
              <a:endParaRPr lang="en-US"/>
            </a:p>
          </p:txBody>
        </p:sp>
        <p:grpSp>
          <p:nvGrpSpPr>
            <p:cNvPr id="7" name="Graphic 2">
              <a:extLst>
                <a:ext uri="{FF2B5EF4-FFF2-40B4-BE49-F238E27FC236}">
                  <a16:creationId xmlns:a16="http://schemas.microsoft.com/office/drawing/2014/main" id="{A6F7C5B5-2DD9-37EF-1ACD-5A1C067126A4}"/>
                </a:ext>
              </a:extLst>
            </p:cNvPr>
            <p:cNvGrpSpPr/>
            <p:nvPr/>
          </p:nvGrpSpPr>
          <p:grpSpPr>
            <a:xfrm>
              <a:off x="4026418" y="2351193"/>
              <a:ext cx="770533" cy="888868"/>
              <a:chOff x="4026418" y="2351193"/>
              <a:chExt cx="770533" cy="888868"/>
            </a:xfrm>
          </p:grpSpPr>
          <p:grpSp>
            <p:nvGrpSpPr>
              <p:cNvPr id="8" name="Graphic 2">
                <a:extLst>
                  <a:ext uri="{FF2B5EF4-FFF2-40B4-BE49-F238E27FC236}">
                    <a16:creationId xmlns:a16="http://schemas.microsoft.com/office/drawing/2014/main" id="{79EEE2F8-379E-3323-CF67-F4D7D0597BCD}"/>
                  </a:ext>
                </a:extLst>
              </p:cNvPr>
              <p:cNvGrpSpPr/>
              <p:nvPr/>
            </p:nvGrpSpPr>
            <p:grpSpPr>
              <a:xfrm>
                <a:off x="4026418" y="2351193"/>
                <a:ext cx="770533" cy="888868"/>
                <a:chOff x="4026418" y="2351193"/>
                <a:chExt cx="770533" cy="888868"/>
              </a:xfrm>
              <a:solidFill>
                <a:srgbClr val="010101"/>
              </a:solidFill>
            </p:grpSpPr>
            <p:sp>
              <p:nvSpPr>
                <p:cNvPr id="10" name="Freeform 326">
                  <a:extLst>
                    <a:ext uri="{FF2B5EF4-FFF2-40B4-BE49-F238E27FC236}">
                      <a16:creationId xmlns:a16="http://schemas.microsoft.com/office/drawing/2014/main" id="{40355A45-3F08-6745-D1A9-ADB3BFAC9DCC}"/>
                    </a:ext>
                  </a:extLst>
                </p:cNvPr>
                <p:cNvSpPr/>
                <p:nvPr/>
              </p:nvSpPr>
              <p:spPr>
                <a:xfrm>
                  <a:off x="4263088" y="2943656"/>
                  <a:ext cx="160962" cy="294598"/>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solidFill>
                  <a:srgbClr val="010101"/>
                </a:solidFill>
                <a:ln w="9028" cap="flat">
                  <a:noFill/>
                  <a:prstDash val="solid"/>
                  <a:miter/>
                </a:ln>
              </p:spPr>
              <p:txBody>
                <a:bodyPr rtlCol="0" anchor="ctr"/>
                <a:lstStyle/>
                <a:p>
                  <a:pPr algn="l" rtl="0"/>
                  <a:endParaRPr lang="en-US"/>
                </a:p>
              </p:txBody>
            </p:sp>
            <p:sp>
              <p:nvSpPr>
                <p:cNvPr id="12" name="Freeform 328">
                  <a:extLst>
                    <a:ext uri="{FF2B5EF4-FFF2-40B4-BE49-F238E27FC236}">
                      <a16:creationId xmlns:a16="http://schemas.microsoft.com/office/drawing/2014/main" id="{30D52C69-03B0-B906-0865-4DF100390922}"/>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solidFill>
                  <a:srgbClr val="010101"/>
                </a:solidFill>
                <a:ln w="9028" cap="flat">
                  <a:noFill/>
                  <a:prstDash val="solid"/>
                  <a:miter/>
                </a:ln>
              </p:spPr>
              <p:txBody>
                <a:bodyPr rtlCol="0" anchor="ctr"/>
                <a:lstStyle/>
                <a:p>
                  <a:pPr algn="l" rtl="0"/>
                  <a:endParaRPr lang="en-US"/>
                </a:p>
              </p:txBody>
            </p:sp>
            <p:sp>
              <p:nvSpPr>
                <p:cNvPr id="13" name="Freeform 329">
                  <a:extLst>
                    <a:ext uri="{FF2B5EF4-FFF2-40B4-BE49-F238E27FC236}">
                      <a16:creationId xmlns:a16="http://schemas.microsoft.com/office/drawing/2014/main" id="{22ECE711-B7DD-EBFB-ABBD-62835F6A914F}"/>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solidFill>
                  <a:srgbClr val="010101"/>
                </a:solidFill>
                <a:ln w="9028" cap="flat">
                  <a:noFill/>
                  <a:prstDash val="solid"/>
                  <a:miter/>
                </a:ln>
              </p:spPr>
              <p:txBody>
                <a:bodyPr rtlCol="0" anchor="ctr"/>
                <a:lstStyle/>
                <a:p>
                  <a:pPr algn="l" rtl="0"/>
                  <a:endParaRPr lang="en-US"/>
                </a:p>
              </p:txBody>
            </p:sp>
            <p:sp>
              <p:nvSpPr>
                <p:cNvPr id="14" name="Freeform 330">
                  <a:extLst>
                    <a:ext uri="{FF2B5EF4-FFF2-40B4-BE49-F238E27FC236}">
                      <a16:creationId xmlns:a16="http://schemas.microsoft.com/office/drawing/2014/main" id="{1BC5CFE0-1ED6-4196-781B-D21DBF21F5A8}"/>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solidFill>
                  <a:srgbClr val="010101"/>
                </a:solidFill>
                <a:ln w="9028" cap="flat">
                  <a:noFill/>
                  <a:prstDash val="solid"/>
                  <a:miter/>
                </a:ln>
              </p:spPr>
              <p:txBody>
                <a:bodyPr rtlCol="0" anchor="ctr"/>
                <a:lstStyle/>
                <a:p>
                  <a:pPr algn="l" rtl="0"/>
                  <a:endParaRPr lang="en-US"/>
                </a:p>
              </p:txBody>
            </p:sp>
            <p:sp>
              <p:nvSpPr>
                <p:cNvPr id="15" name="Freeform 331">
                  <a:extLst>
                    <a:ext uri="{FF2B5EF4-FFF2-40B4-BE49-F238E27FC236}">
                      <a16:creationId xmlns:a16="http://schemas.microsoft.com/office/drawing/2014/main" id="{B59CBB37-1ADE-FFF5-40CF-32004A620300}"/>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solidFill>
                  <a:srgbClr val="010101"/>
                </a:solidFill>
                <a:ln w="9028" cap="flat">
                  <a:noFill/>
                  <a:prstDash val="solid"/>
                  <a:miter/>
                </a:ln>
              </p:spPr>
              <p:txBody>
                <a:bodyPr rtlCol="0" anchor="ctr"/>
                <a:lstStyle/>
                <a:p>
                  <a:pPr algn="l" rtl="0"/>
                  <a:endParaRPr lang="en-US"/>
                </a:p>
              </p:txBody>
            </p:sp>
            <p:sp>
              <p:nvSpPr>
                <p:cNvPr id="16" name="Freeform 332">
                  <a:extLst>
                    <a:ext uri="{FF2B5EF4-FFF2-40B4-BE49-F238E27FC236}">
                      <a16:creationId xmlns:a16="http://schemas.microsoft.com/office/drawing/2014/main" id="{621AC342-99F3-985A-D2BC-66A52F190867}"/>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solidFill>
                  <a:srgbClr val="010101"/>
                </a:solidFill>
                <a:ln w="9028" cap="flat">
                  <a:noFill/>
                  <a:prstDash val="solid"/>
                  <a:miter/>
                </a:ln>
              </p:spPr>
              <p:txBody>
                <a:bodyPr rtlCol="0" anchor="ctr"/>
                <a:lstStyle/>
                <a:p>
                  <a:pPr algn="l" rtl="0"/>
                  <a:endParaRPr lang="en-US"/>
                </a:p>
              </p:txBody>
            </p:sp>
            <p:sp>
              <p:nvSpPr>
                <p:cNvPr id="17" name="Freeform 333">
                  <a:extLst>
                    <a:ext uri="{FF2B5EF4-FFF2-40B4-BE49-F238E27FC236}">
                      <a16:creationId xmlns:a16="http://schemas.microsoft.com/office/drawing/2014/main" id="{A89F8808-E00C-5606-782D-7A8083F62C36}"/>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solidFill>
                  <a:srgbClr val="010101"/>
                </a:solidFill>
                <a:ln w="9028" cap="flat">
                  <a:noFill/>
                  <a:prstDash val="solid"/>
                  <a:miter/>
                </a:ln>
              </p:spPr>
              <p:txBody>
                <a:bodyPr rtlCol="0" anchor="ctr"/>
                <a:lstStyle/>
                <a:p>
                  <a:pPr algn="l" rtl="0"/>
                  <a:endParaRPr lang="en-US"/>
                </a:p>
              </p:txBody>
            </p:sp>
            <p:sp>
              <p:nvSpPr>
                <p:cNvPr id="18" name="Freeform 334">
                  <a:extLst>
                    <a:ext uri="{FF2B5EF4-FFF2-40B4-BE49-F238E27FC236}">
                      <a16:creationId xmlns:a16="http://schemas.microsoft.com/office/drawing/2014/main" id="{209F52F8-7E1A-7804-213D-9317C01A5995}"/>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solidFill>
                  <a:srgbClr val="010101"/>
                </a:solidFill>
                <a:ln w="9028" cap="flat">
                  <a:noFill/>
                  <a:prstDash val="solid"/>
                  <a:miter/>
                </a:ln>
              </p:spPr>
              <p:txBody>
                <a:bodyPr rtlCol="0" anchor="ctr"/>
                <a:lstStyle/>
                <a:p>
                  <a:pPr algn="l" rtl="0"/>
                  <a:endParaRPr lang="en-US"/>
                </a:p>
              </p:txBody>
            </p:sp>
          </p:grpSp>
          <p:sp>
            <p:nvSpPr>
              <p:cNvPr id="9" name="Freeform 325">
                <a:extLst>
                  <a:ext uri="{FF2B5EF4-FFF2-40B4-BE49-F238E27FC236}">
                    <a16:creationId xmlns:a16="http://schemas.microsoft.com/office/drawing/2014/main" id="{DE4243F2-25AF-56D4-F261-D1D68C83EA05}"/>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solidFill>
                <a:srgbClr val="000000"/>
              </a:solidFill>
              <a:ln w="9028" cap="flat">
                <a:noFill/>
                <a:prstDash val="solid"/>
                <a:miter/>
              </a:ln>
            </p:spPr>
            <p:txBody>
              <a:bodyPr rtlCol="0" anchor="ctr"/>
              <a:lstStyle/>
              <a:p>
                <a:pPr algn="l" rtl="0"/>
                <a:endParaRPr lang="en-US"/>
              </a:p>
            </p:txBody>
          </p:sp>
        </p:grpSp>
      </p:grpSp>
      <p:sp>
        <p:nvSpPr>
          <p:cNvPr id="21" name="Freeform 264">
            <a:extLst>
              <a:ext uri="{FF2B5EF4-FFF2-40B4-BE49-F238E27FC236}">
                <a16:creationId xmlns:a16="http://schemas.microsoft.com/office/drawing/2014/main" id="{A185679C-770B-030A-74FC-B44FA4171283}"/>
              </a:ext>
            </a:extLst>
          </p:cNvPr>
          <p:cNvSpPr/>
          <p:nvPr/>
        </p:nvSpPr>
        <p:spPr>
          <a:xfrm>
            <a:off x="8338779" y="4369199"/>
            <a:ext cx="827510" cy="783543"/>
          </a:xfrm>
          <a:custGeom>
            <a:avLst/>
            <a:gdLst>
              <a:gd name="connsiteX0" fmla="*/ 194474 w 390060"/>
              <a:gd name="connsiteY0" fmla="*/ 390058 h 390058"/>
              <a:gd name="connsiteX1" fmla="*/ 0 w 390060"/>
              <a:gd name="connsiteY1" fmla="*/ 194751 h 390058"/>
              <a:gd name="connsiteX2" fmla="*/ 195029 w 390060"/>
              <a:gd name="connsiteY2" fmla="*/ 0 h 390058"/>
              <a:gd name="connsiteX3" fmla="*/ 390058 w 390060"/>
              <a:gd name="connsiteY3" fmla="*/ 195861 h 390058"/>
              <a:gd name="connsiteX4" fmla="*/ 194474 w 390060"/>
              <a:gd name="connsiteY4" fmla="*/ 390058 h 390058"/>
              <a:gd name="connsiteX5" fmla="*/ 265772 w 390060"/>
              <a:gd name="connsiteY5" fmla="*/ 337070 h 390058"/>
              <a:gd name="connsiteX6" fmla="*/ 347057 w 390060"/>
              <a:gd name="connsiteY6" fmla="*/ 150086 h 390058"/>
              <a:gd name="connsiteX7" fmla="*/ 178106 w 390060"/>
              <a:gd name="connsiteY7" fmla="*/ 37452 h 390058"/>
              <a:gd name="connsiteX8" fmla="*/ 37175 w 390060"/>
              <a:gd name="connsiteY8" fmla="*/ 196416 h 390058"/>
              <a:gd name="connsiteX9" fmla="*/ 123731 w 390060"/>
              <a:gd name="connsiteY9" fmla="*/ 334851 h 390058"/>
              <a:gd name="connsiteX10" fmla="*/ 124008 w 390060"/>
              <a:gd name="connsiteY10" fmla="*/ 309882 h 390058"/>
              <a:gd name="connsiteX11" fmla="*/ 114576 w 390060"/>
              <a:gd name="connsiteY11" fmla="*/ 288798 h 390058"/>
              <a:gd name="connsiteX12" fmla="*/ 118183 w 390060"/>
              <a:gd name="connsiteY12" fmla="*/ 97376 h 390058"/>
              <a:gd name="connsiteX13" fmla="*/ 155912 w 390060"/>
              <a:gd name="connsiteY13" fmla="*/ 91550 h 390058"/>
              <a:gd name="connsiteX14" fmla="*/ 176442 w 390060"/>
              <a:gd name="connsiteY14" fmla="*/ 123731 h 390058"/>
              <a:gd name="connsiteX15" fmla="*/ 176164 w 390060"/>
              <a:gd name="connsiteY15" fmla="*/ 158964 h 390058"/>
              <a:gd name="connsiteX16" fmla="*/ 194197 w 390060"/>
              <a:gd name="connsiteY16" fmla="*/ 193364 h 390058"/>
              <a:gd name="connsiteX17" fmla="*/ 212229 w 390060"/>
              <a:gd name="connsiteY17" fmla="*/ 157854 h 390058"/>
              <a:gd name="connsiteX18" fmla="*/ 211952 w 390060"/>
              <a:gd name="connsiteY18" fmla="*/ 126783 h 390058"/>
              <a:gd name="connsiteX19" fmla="*/ 233313 w 390060"/>
              <a:gd name="connsiteY19" fmla="*/ 91827 h 390058"/>
              <a:gd name="connsiteX20" fmla="*/ 272708 w 390060"/>
              <a:gd name="connsiteY20" fmla="*/ 98763 h 390058"/>
              <a:gd name="connsiteX21" fmla="*/ 272985 w 390060"/>
              <a:gd name="connsiteY21" fmla="*/ 290463 h 390058"/>
              <a:gd name="connsiteX22" fmla="*/ 265495 w 390060"/>
              <a:gd name="connsiteY22" fmla="*/ 300450 h 390058"/>
              <a:gd name="connsiteX23" fmla="*/ 265772 w 390060"/>
              <a:gd name="connsiteY23" fmla="*/ 337070 h 390058"/>
              <a:gd name="connsiteX24" fmla="*/ 230817 w 390060"/>
              <a:gd name="connsiteY24" fmla="*/ 350386 h 390058"/>
              <a:gd name="connsiteX25" fmla="*/ 230817 w 390060"/>
              <a:gd name="connsiteY25" fmla="*/ 292960 h 390058"/>
              <a:gd name="connsiteX26" fmla="*/ 243023 w 390060"/>
              <a:gd name="connsiteY26" fmla="*/ 269656 h 390058"/>
              <a:gd name="connsiteX27" fmla="*/ 282418 w 390060"/>
              <a:gd name="connsiteY27" fmla="*/ 180326 h 390058"/>
              <a:gd name="connsiteX28" fmla="*/ 248294 w 390060"/>
              <a:gd name="connsiteY28" fmla="*/ 124563 h 390058"/>
              <a:gd name="connsiteX29" fmla="*/ 248017 w 390060"/>
              <a:gd name="connsiteY29" fmla="*/ 173390 h 390058"/>
              <a:gd name="connsiteX30" fmla="*/ 238862 w 390060"/>
              <a:gd name="connsiteY30" fmla="*/ 201132 h 390058"/>
              <a:gd name="connsiteX31" fmla="*/ 219442 w 390060"/>
              <a:gd name="connsiteY31" fmla="*/ 221107 h 390058"/>
              <a:gd name="connsiteX32" fmla="*/ 171170 w 390060"/>
              <a:gd name="connsiteY32" fmla="*/ 221107 h 390058"/>
              <a:gd name="connsiteX33" fmla="*/ 142041 w 390060"/>
              <a:gd name="connsiteY33" fmla="*/ 157854 h 390058"/>
              <a:gd name="connsiteX34" fmla="*/ 142041 w 390060"/>
              <a:gd name="connsiteY34" fmla="*/ 133996 h 390058"/>
              <a:gd name="connsiteX35" fmla="*/ 140932 w 390060"/>
              <a:gd name="connsiteY35" fmla="*/ 125951 h 390058"/>
              <a:gd name="connsiteX36" fmla="*/ 146480 w 390060"/>
              <a:gd name="connsiteY36" fmla="*/ 268546 h 390058"/>
              <a:gd name="connsiteX37" fmla="*/ 160073 w 390060"/>
              <a:gd name="connsiteY37" fmla="*/ 294347 h 390058"/>
              <a:gd name="connsiteX38" fmla="*/ 159796 w 390060"/>
              <a:gd name="connsiteY38" fmla="*/ 350386 h 390058"/>
              <a:gd name="connsiteX39" fmla="*/ 230817 w 390060"/>
              <a:gd name="connsiteY39" fmla="*/ 350386 h 39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0060" h="390058">
                <a:moveTo>
                  <a:pt x="194474" y="390058"/>
                </a:moveTo>
                <a:cubicBezTo>
                  <a:pt x="87111" y="389781"/>
                  <a:pt x="0" y="302392"/>
                  <a:pt x="0" y="194751"/>
                </a:cubicBezTo>
                <a:cubicBezTo>
                  <a:pt x="0" y="87389"/>
                  <a:pt x="87666" y="0"/>
                  <a:pt x="195029" y="0"/>
                </a:cubicBezTo>
                <a:cubicBezTo>
                  <a:pt x="302669" y="0"/>
                  <a:pt x="390613" y="88498"/>
                  <a:pt x="390058" y="195861"/>
                </a:cubicBezTo>
                <a:cubicBezTo>
                  <a:pt x="389226" y="303502"/>
                  <a:pt x="301837" y="390335"/>
                  <a:pt x="194474" y="390058"/>
                </a:cubicBezTo>
                <a:close/>
                <a:moveTo>
                  <a:pt x="265772" y="337070"/>
                </a:moveTo>
                <a:cubicBezTo>
                  <a:pt x="333463" y="306553"/>
                  <a:pt x="368697" y="224436"/>
                  <a:pt x="347057" y="150086"/>
                </a:cubicBezTo>
                <a:cubicBezTo>
                  <a:pt x="325696" y="76292"/>
                  <a:pt x="252178" y="27187"/>
                  <a:pt x="178106" y="37452"/>
                </a:cubicBezTo>
                <a:cubicBezTo>
                  <a:pt x="95989" y="49104"/>
                  <a:pt x="37452" y="115131"/>
                  <a:pt x="37175" y="196416"/>
                </a:cubicBezTo>
                <a:cubicBezTo>
                  <a:pt x="37175" y="254675"/>
                  <a:pt x="83227" y="329025"/>
                  <a:pt x="123731" y="334851"/>
                </a:cubicBezTo>
                <a:cubicBezTo>
                  <a:pt x="123731" y="326528"/>
                  <a:pt x="123176" y="318205"/>
                  <a:pt x="124008" y="309882"/>
                </a:cubicBezTo>
                <a:cubicBezTo>
                  <a:pt x="124841" y="300728"/>
                  <a:pt x="121789" y="294901"/>
                  <a:pt x="114576" y="288798"/>
                </a:cubicBezTo>
                <a:cubicBezTo>
                  <a:pt x="55207" y="238585"/>
                  <a:pt x="57149" y="145370"/>
                  <a:pt x="118183" y="97376"/>
                </a:cubicBezTo>
                <a:cubicBezTo>
                  <a:pt x="129835" y="88221"/>
                  <a:pt x="142319" y="85169"/>
                  <a:pt x="155912" y="91550"/>
                </a:cubicBezTo>
                <a:cubicBezTo>
                  <a:pt x="169506" y="97653"/>
                  <a:pt x="176164" y="108750"/>
                  <a:pt x="176442" y="123731"/>
                </a:cubicBezTo>
                <a:cubicBezTo>
                  <a:pt x="176442" y="135383"/>
                  <a:pt x="177829" y="147312"/>
                  <a:pt x="176164" y="158964"/>
                </a:cubicBezTo>
                <a:cubicBezTo>
                  <a:pt x="173945" y="175609"/>
                  <a:pt x="182267" y="185319"/>
                  <a:pt x="194197" y="193364"/>
                </a:cubicBezTo>
                <a:cubicBezTo>
                  <a:pt x="208068" y="185042"/>
                  <a:pt x="214449" y="174222"/>
                  <a:pt x="212229" y="157854"/>
                </a:cubicBezTo>
                <a:cubicBezTo>
                  <a:pt x="210842" y="147589"/>
                  <a:pt x="211952" y="137048"/>
                  <a:pt x="211952" y="126783"/>
                </a:cubicBezTo>
                <a:cubicBezTo>
                  <a:pt x="212229" y="110970"/>
                  <a:pt x="218333" y="98486"/>
                  <a:pt x="233313" y="91827"/>
                </a:cubicBezTo>
                <a:cubicBezTo>
                  <a:pt x="248017" y="85169"/>
                  <a:pt x="260779" y="88776"/>
                  <a:pt x="272708" y="98763"/>
                </a:cubicBezTo>
                <a:cubicBezTo>
                  <a:pt x="332909" y="148144"/>
                  <a:pt x="333186" y="240804"/>
                  <a:pt x="272985" y="290463"/>
                </a:cubicBezTo>
                <a:cubicBezTo>
                  <a:pt x="269656" y="293237"/>
                  <a:pt x="265772" y="296844"/>
                  <a:pt x="265495" y="300450"/>
                </a:cubicBezTo>
                <a:cubicBezTo>
                  <a:pt x="265217" y="312657"/>
                  <a:pt x="265772" y="324309"/>
                  <a:pt x="265772" y="337070"/>
                </a:cubicBezTo>
                <a:close/>
                <a:moveTo>
                  <a:pt x="230817" y="350386"/>
                </a:moveTo>
                <a:cubicBezTo>
                  <a:pt x="230817" y="330967"/>
                  <a:pt x="231094" y="311825"/>
                  <a:pt x="230817" y="292960"/>
                </a:cubicBezTo>
                <a:cubicBezTo>
                  <a:pt x="230539" y="282417"/>
                  <a:pt x="234423" y="275482"/>
                  <a:pt x="243023" y="269656"/>
                </a:cubicBezTo>
                <a:cubicBezTo>
                  <a:pt x="274650" y="248294"/>
                  <a:pt x="287966" y="218055"/>
                  <a:pt x="282418" y="180326"/>
                </a:cubicBezTo>
                <a:cubicBezTo>
                  <a:pt x="279088" y="158132"/>
                  <a:pt x="267991" y="140099"/>
                  <a:pt x="248294" y="124563"/>
                </a:cubicBezTo>
                <a:cubicBezTo>
                  <a:pt x="248294" y="142596"/>
                  <a:pt x="249404" y="158132"/>
                  <a:pt x="248017" y="173390"/>
                </a:cubicBezTo>
                <a:cubicBezTo>
                  <a:pt x="247185" y="182822"/>
                  <a:pt x="243856" y="192810"/>
                  <a:pt x="238862" y="201132"/>
                </a:cubicBezTo>
                <a:cubicBezTo>
                  <a:pt x="234146" y="208900"/>
                  <a:pt x="226378" y="215004"/>
                  <a:pt x="219442" y="221107"/>
                </a:cubicBezTo>
                <a:cubicBezTo>
                  <a:pt x="205016" y="233591"/>
                  <a:pt x="185597" y="233036"/>
                  <a:pt x="171170" y="221107"/>
                </a:cubicBezTo>
                <a:cubicBezTo>
                  <a:pt x="150919" y="204739"/>
                  <a:pt x="137880" y="185597"/>
                  <a:pt x="142041" y="157854"/>
                </a:cubicBezTo>
                <a:cubicBezTo>
                  <a:pt x="143151" y="150086"/>
                  <a:pt x="142319" y="142041"/>
                  <a:pt x="142041" y="133996"/>
                </a:cubicBezTo>
                <a:cubicBezTo>
                  <a:pt x="142041" y="131499"/>
                  <a:pt x="141486" y="129002"/>
                  <a:pt x="140932" y="125951"/>
                </a:cubicBezTo>
                <a:cubicBezTo>
                  <a:pt x="93214" y="161738"/>
                  <a:pt x="96266" y="234978"/>
                  <a:pt x="146480" y="268546"/>
                </a:cubicBezTo>
                <a:cubicBezTo>
                  <a:pt x="156190" y="275204"/>
                  <a:pt x="160351" y="282695"/>
                  <a:pt x="160073" y="294347"/>
                </a:cubicBezTo>
                <a:cubicBezTo>
                  <a:pt x="159519" y="312934"/>
                  <a:pt x="159796" y="331522"/>
                  <a:pt x="159796" y="350386"/>
                </a:cubicBezTo>
                <a:cubicBezTo>
                  <a:pt x="183655" y="356212"/>
                  <a:pt x="206681" y="356490"/>
                  <a:pt x="230817" y="350386"/>
                </a:cubicBezTo>
                <a:close/>
              </a:path>
            </a:pathLst>
          </a:custGeom>
          <a:solidFill>
            <a:srgbClr val="000000"/>
          </a:solidFill>
          <a:ln w="2772" cap="flat">
            <a:noFill/>
            <a:prstDash val="solid"/>
            <a:miter/>
          </a:ln>
        </p:spPr>
        <p:txBody>
          <a:bodyPr rtlCol="0" anchor="ctr"/>
          <a:lstStyle/>
          <a:p>
            <a:pPr algn="l" rtl="0"/>
            <a:endParaRPr lang="en-US"/>
          </a:p>
        </p:txBody>
      </p:sp>
    </p:spTree>
    <p:extLst>
      <p:ext uri="{BB962C8B-B14F-4D97-AF65-F5344CB8AC3E}">
        <p14:creationId xmlns:p14="http://schemas.microsoft.com/office/powerpoint/2010/main" val="3489742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C453CE-FAEC-A8B3-946F-78480A64C02F}"/>
              </a:ext>
            </a:extLst>
          </p:cNvPr>
          <p:cNvSpPr>
            <a:spLocks noGrp="1"/>
          </p:cNvSpPr>
          <p:nvPr>
            <p:ph type="body" sz="quarter" idx="18"/>
          </p:nvPr>
        </p:nvSpPr>
        <p:spPr>
          <a:xfrm>
            <a:off x="898357" y="1680522"/>
            <a:ext cx="6556802" cy="3025975"/>
          </a:xfrm>
        </p:spPr>
        <p:txBody>
          <a:bodyPr lIns="91440" tIns="45720" rIns="91440" bIns="45720" anchor="t"/>
          <a:lstStyle/>
          <a:p>
            <a:pPr algn="l" rtl="0"/>
            <a:r>
              <a:rPr lang="en-US" dirty="0" err="1"/>
              <a:t>Değer</a:t>
            </a:r>
            <a:r>
              <a:rPr lang="en-US" dirty="0"/>
              <a:t> </a:t>
            </a:r>
            <a:r>
              <a:rPr lang="en-US" dirty="0" err="1"/>
              <a:t>Önerisi</a:t>
            </a:r>
            <a:r>
              <a:rPr lang="en-US" dirty="0"/>
              <a:t> </a:t>
            </a:r>
            <a:r>
              <a:rPr lang="en-US" dirty="0" err="1"/>
              <a:t>bölümü</a:t>
            </a:r>
            <a:r>
              <a:rPr lang="en-US" dirty="0"/>
              <a:t>, </a:t>
            </a:r>
            <a:r>
              <a:rPr lang="en-US" dirty="0" err="1"/>
              <a:t>müşteri</a:t>
            </a:r>
            <a:r>
              <a:rPr lang="en-US" dirty="0"/>
              <a:t> </a:t>
            </a:r>
            <a:r>
              <a:rPr lang="en-US" dirty="0" err="1"/>
              <a:t>tabanınızın</a:t>
            </a:r>
            <a:r>
              <a:rPr lang="en-US" dirty="0"/>
              <a:t> </a:t>
            </a:r>
            <a:r>
              <a:rPr lang="en-US" dirty="0" err="1"/>
              <a:t>parası</a:t>
            </a:r>
            <a:r>
              <a:rPr lang="en-US" dirty="0"/>
              <a:t> </a:t>
            </a:r>
            <a:r>
              <a:rPr lang="en-US" dirty="0" err="1"/>
              <a:t>ve</a:t>
            </a:r>
            <a:r>
              <a:rPr lang="en-US" dirty="0"/>
              <a:t> </a:t>
            </a:r>
            <a:r>
              <a:rPr lang="en-US" dirty="0" err="1"/>
              <a:t>zamanı</a:t>
            </a:r>
            <a:r>
              <a:rPr lang="en-US" dirty="0"/>
              <a:t> </a:t>
            </a:r>
            <a:r>
              <a:rPr lang="en-US" dirty="0" err="1"/>
              <a:t>karşılığında</a:t>
            </a:r>
            <a:r>
              <a:rPr lang="en-US" dirty="0"/>
              <a:t> ne </a:t>
            </a:r>
            <a:r>
              <a:rPr lang="en-US" dirty="0" err="1"/>
              <a:t>alacağını</a:t>
            </a:r>
            <a:r>
              <a:rPr lang="en-US" dirty="0"/>
              <a:t> </a:t>
            </a:r>
            <a:r>
              <a:rPr lang="en-US" dirty="0" err="1"/>
              <a:t>ayrıntılarıyla</a:t>
            </a:r>
            <a:r>
              <a:rPr lang="en-US" dirty="0"/>
              <a:t> </a:t>
            </a:r>
            <a:r>
              <a:rPr lang="en-US" dirty="0" err="1"/>
              <a:t>açıklar</a:t>
            </a:r>
            <a:r>
              <a:rPr lang="en-US" dirty="0"/>
              <a:t>.</a:t>
            </a:r>
          </a:p>
          <a:p>
            <a:pPr marL="359410" indent="-359410">
              <a:lnSpc>
                <a:spcPct val="100000"/>
              </a:lnSpc>
              <a:spcBef>
                <a:spcPts val="600"/>
              </a:spcBef>
              <a:buFont typeface="Arial" panose="020B0604020202020204" pitchFamily="34" charset="0"/>
              <a:buChar char="•"/>
            </a:pPr>
            <a:r>
              <a:rPr lang="en-US" dirty="0" err="1"/>
              <a:t>Ürününüzü</a:t>
            </a:r>
            <a:r>
              <a:rPr lang="en-US" dirty="0"/>
              <a:t> </a:t>
            </a:r>
            <a:r>
              <a:rPr lang="en-US" dirty="0" err="1"/>
              <a:t>veya</a:t>
            </a:r>
            <a:r>
              <a:rPr lang="en-US" dirty="0"/>
              <a:t> </a:t>
            </a:r>
            <a:r>
              <a:rPr lang="en-US" dirty="0" err="1"/>
              <a:t>teklifinizi</a:t>
            </a:r>
            <a:r>
              <a:rPr lang="en-US" dirty="0"/>
              <a:t> ne </a:t>
            </a:r>
            <a:r>
              <a:rPr lang="en-US" b="1" dirty="0" err="1"/>
              <a:t>eşsiz</a:t>
            </a:r>
            <a:r>
              <a:rPr lang="en-US" b="1" dirty="0"/>
              <a:t> </a:t>
            </a:r>
            <a:r>
              <a:rPr lang="en-US" dirty="0" err="1"/>
              <a:t>yapar</a:t>
            </a:r>
            <a:r>
              <a:rPr lang="en-US" dirty="0"/>
              <a:t>?</a:t>
            </a:r>
            <a:endParaRPr lang="en-US" dirty="0">
              <a:cs typeface="Calibri"/>
            </a:endParaRPr>
          </a:p>
          <a:p>
            <a:pPr marL="359410" indent="-359410">
              <a:lnSpc>
                <a:spcPct val="100000"/>
              </a:lnSpc>
              <a:spcBef>
                <a:spcPts val="600"/>
              </a:spcBef>
              <a:buFont typeface="Arial" panose="020B0604020202020204" pitchFamily="34" charset="0"/>
              <a:buChar char="•"/>
            </a:pPr>
            <a:r>
              <a:rPr lang="en-US" dirty="0" err="1"/>
              <a:t>İşletmeniz</a:t>
            </a:r>
            <a:r>
              <a:rPr lang="en-US" dirty="0"/>
              <a:t> </a:t>
            </a:r>
            <a:r>
              <a:rPr lang="en-US" dirty="0" err="1"/>
              <a:t>diğer</a:t>
            </a:r>
            <a:r>
              <a:rPr lang="en-US" dirty="0"/>
              <a:t> </a:t>
            </a:r>
            <a:r>
              <a:rPr lang="en-US" dirty="0" err="1"/>
              <a:t>benzer</a:t>
            </a:r>
            <a:r>
              <a:rPr lang="en-US" dirty="0"/>
              <a:t> </a:t>
            </a:r>
            <a:r>
              <a:rPr lang="en-US" dirty="0" err="1"/>
              <a:t>gıda</a:t>
            </a:r>
            <a:r>
              <a:rPr lang="en-US" dirty="0"/>
              <a:t> </a:t>
            </a:r>
            <a:r>
              <a:rPr lang="en-US" dirty="0" err="1"/>
              <a:t>işletmelerine</a:t>
            </a:r>
            <a:r>
              <a:rPr lang="en-US" dirty="0"/>
              <a:t> </a:t>
            </a:r>
            <a:r>
              <a:rPr lang="en-US" dirty="0" err="1"/>
              <a:t>kıyasla</a:t>
            </a:r>
            <a:r>
              <a:rPr lang="en-US" dirty="0"/>
              <a:t>, </a:t>
            </a:r>
            <a:r>
              <a:rPr lang="en-US" dirty="0" err="1"/>
              <a:t>farklı</a:t>
            </a:r>
            <a:r>
              <a:rPr lang="en-US" dirty="0"/>
              <a:t> </a:t>
            </a:r>
            <a:r>
              <a:rPr lang="en-US" dirty="0" err="1"/>
              <a:t>bir</a:t>
            </a:r>
            <a:r>
              <a:rPr lang="en-US" dirty="0"/>
              <a:t> </a:t>
            </a:r>
            <a:r>
              <a:rPr lang="en-US" b="1" dirty="0" err="1"/>
              <a:t>değer</a:t>
            </a:r>
            <a:r>
              <a:rPr lang="en-US" dirty="0"/>
              <a:t> </a:t>
            </a:r>
            <a:r>
              <a:rPr lang="en-US" dirty="0" err="1"/>
              <a:t>getiriyor</a:t>
            </a:r>
            <a:r>
              <a:rPr lang="en-US" dirty="0"/>
              <a:t> mu?</a:t>
            </a:r>
            <a:endParaRPr lang="en-US" dirty="0">
              <a:cs typeface="Calibri"/>
            </a:endParaRPr>
          </a:p>
          <a:p>
            <a:pPr marL="359410" indent="-359410">
              <a:lnSpc>
                <a:spcPct val="100000"/>
              </a:lnSpc>
              <a:spcBef>
                <a:spcPts val="600"/>
              </a:spcBef>
              <a:buFont typeface="Arial" panose="020B0604020202020204" pitchFamily="34" charset="0"/>
              <a:buChar char="•"/>
            </a:pPr>
            <a:r>
              <a:rPr lang="en-US" dirty="0" err="1"/>
              <a:t>Etik</a:t>
            </a:r>
            <a:r>
              <a:rPr lang="en-US" dirty="0"/>
              <a:t> </a:t>
            </a:r>
            <a:r>
              <a:rPr lang="en-US" dirty="0" err="1"/>
              <a:t>gıda</a:t>
            </a:r>
            <a:r>
              <a:rPr lang="en-US" dirty="0"/>
              <a:t> </a:t>
            </a:r>
            <a:r>
              <a:rPr lang="en-US" dirty="0" err="1"/>
              <a:t>işletmenizin</a:t>
            </a:r>
            <a:r>
              <a:rPr lang="en-US" dirty="0"/>
              <a:t> </a:t>
            </a:r>
            <a:r>
              <a:rPr lang="en-US" dirty="0" err="1"/>
              <a:t>müşterilerine</a:t>
            </a:r>
            <a:r>
              <a:rPr lang="en-US" dirty="0"/>
              <a:t> </a:t>
            </a:r>
            <a:r>
              <a:rPr lang="en-US" dirty="0" err="1"/>
              <a:t>sunduğu</a:t>
            </a:r>
            <a:r>
              <a:rPr lang="en-US" dirty="0"/>
              <a:t>, </a:t>
            </a:r>
            <a:r>
              <a:rPr lang="en-US" dirty="0" err="1"/>
              <a:t>özgün</a:t>
            </a:r>
            <a:r>
              <a:rPr lang="en-US" dirty="0"/>
              <a:t> </a:t>
            </a:r>
            <a:r>
              <a:rPr lang="en-US" b="1" dirty="0" err="1"/>
              <a:t>faydalar</a:t>
            </a:r>
            <a:r>
              <a:rPr lang="en-US" dirty="0"/>
              <a:t> </a:t>
            </a:r>
            <a:r>
              <a:rPr lang="en-US" dirty="0" err="1"/>
              <a:t>nedir</a:t>
            </a:r>
            <a:r>
              <a:rPr lang="en-US" dirty="0"/>
              <a:t>?</a:t>
            </a:r>
            <a:endParaRPr lang="en-US" dirty="0">
              <a:cs typeface="Calibri"/>
            </a:endParaRPr>
          </a:p>
          <a:p>
            <a:pPr marL="359410" indent="-359410">
              <a:lnSpc>
                <a:spcPct val="100000"/>
              </a:lnSpc>
              <a:spcBef>
                <a:spcPts val="600"/>
              </a:spcBef>
              <a:buFont typeface="Arial" panose="020B0604020202020204" pitchFamily="34" charset="0"/>
              <a:buChar char="•"/>
            </a:pPr>
            <a:r>
              <a:rPr lang="en-US" dirty="0" err="1"/>
              <a:t>Kendinizi</a:t>
            </a:r>
            <a:r>
              <a:rPr lang="en-US" dirty="0"/>
              <a:t> </a:t>
            </a:r>
            <a:r>
              <a:rPr lang="en-US" dirty="0" err="1"/>
              <a:t>piyasadaki</a:t>
            </a:r>
            <a:r>
              <a:rPr lang="en-US" dirty="0"/>
              <a:t> </a:t>
            </a:r>
            <a:r>
              <a:rPr lang="en-US" dirty="0" err="1"/>
              <a:t>diğer</a:t>
            </a:r>
            <a:r>
              <a:rPr lang="en-US" dirty="0"/>
              <a:t> </a:t>
            </a:r>
            <a:r>
              <a:rPr lang="en-US" dirty="0" err="1"/>
              <a:t>markalardan</a:t>
            </a:r>
            <a:r>
              <a:rPr lang="en-US" dirty="0"/>
              <a:t> </a:t>
            </a:r>
            <a:r>
              <a:rPr lang="en-US" dirty="0" err="1"/>
              <a:t>veya</a:t>
            </a:r>
            <a:r>
              <a:rPr lang="en-US" dirty="0"/>
              <a:t> </a:t>
            </a:r>
            <a:r>
              <a:rPr lang="en-US" dirty="0" err="1"/>
              <a:t>ürünlerden</a:t>
            </a:r>
            <a:r>
              <a:rPr lang="en-US" dirty="0"/>
              <a:t> </a:t>
            </a:r>
            <a:r>
              <a:rPr lang="en-US" dirty="0" err="1"/>
              <a:t>nasıl</a:t>
            </a:r>
            <a:r>
              <a:rPr lang="en-US" dirty="0"/>
              <a:t> </a:t>
            </a:r>
            <a:r>
              <a:rPr lang="en-US" b="1" dirty="0" err="1"/>
              <a:t>ayırt</a:t>
            </a:r>
            <a:r>
              <a:rPr lang="en-US" b="1" dirty="0"/>
              <a:t> </a:t>
            </a:r>
            <a:r>
              <a:rPr lang="en-US" b="1" dirty="0" err="1"/>
              <a:t>edeceksiniz</a:t>
            </a:r>
            <a:r>
              <a:rPr lang="en-US" dirty="0"/>
              <a:t>?</a:t>
            </a:r>
            <a:endParaRPr lang="en-US" dirty="0">
              <a:cs typeface="Calibri"/>
            </a:endParaRPr>
          </a:p>
        </p:txBody>
      </p:sp>
      <p:sp>
        <p:nvSpPr>
          <p:cNvPr id="3" name="Text Placeholder 2">
            <a:extLst>
              <a:ext uri="{FF2B5EF4-FFF2-40B4-BE49-F238E27FC236}">
                <a16:creationId xmlns:a16="http://schemas.microsoft.com/office/drawing/2014/main" id="{85BA99FD-1183-35FA-CA51-462EC4779D39}"/>
              </a:ext>
            </a:extLst>
          </p:cNvPr>
          <p:cNvSpPr>
            <a:spLocks noGrp="1"/>
          </p:cNvSpPr>
          <p:nvPr>
            <p:ph type="body" sz="quarter" idx="16"/>
          </p:nvPr>
        </p:nvSpPr>
        <p:spPr/>
        <p:txBody>
          <a:bodyPr/>
          <a:lstStyle/>
          <a:p>
            <a:pPr algn="l" rtl="0"/>
            <a:r>
              <a:rPr lang="en-IE" b="1"/>
              <a:t>4. Değer Önerisi</a:t>
            </a:r>
          </a:p>
        </p:txBody>
      </p:sp>
      <p:grpSp>
        <p:nvGrpSpPr>
          <p:cNvPr id="5" name="Graphic 2">
            <a:extLst>
              <a:ext uri="{FF2B5EF4-FFF2-40B4-BE49-F238E27FC236}">
                <a16:creationId xmlns:a16="http://schemas.microsoft.com/office/drawing/2014/main" id="{2D13D232-7CFC-31AE-A322-6DC1062B1E73}"/>
              </a:ext>
            </a:extLst>
          </p:cNvPr>
          <p:cNvGrpSpPr/>
          <p:nvPr/>
        </p:nvGrpSpPr>
        <p:grpSpPr>
          <a:xfrm>
            <a:off x="8021862" y="2136089"/>
            <a:ext cx="3497476" cy="3437346"/>
            <a:chOff x="-8856120" y="4697269"/>
            <a:chExt cx="1191673" cy="1191578"/>
          </a:xfrm>
        </p:grpSpPr>
        <p:sp>
          <p:nvSpPr>
            <p:cNvPr id="6" name="Freeform 81">
              <a:extLst>
                <a:ext uri="{FF2B5EF4-FFF2-40B4-BE49-F238E27FC236}">
                  <a16:creationId xmlns:a16="http://schemas.microsoft.com/office/drawing/2014/main" id="{4F320496-AB0D-ACCD-ACBB-755D636D5E91}"/>
                </a:ext>
              </a:extLst>
            </p:cNvPr>
            <p:cNvSpPr/>
            <p:nvPr/>
          </p:nvSpPr>
          <p:spPr>
            <a:xfrm>
              <a:off x="-7953116" y="4761967"/>
              <a:ext cx="158237" cy="214111"/>
            </a:xfrm>
            <a:custGeom>
              <a:avLst/>
              <a:gdLst>
                <a:gd name="connsiteX0" fmla="*/ 158238 w 158237"/>
                <a:gd name="connsiteY0" fmla="*/ 0 h 214111"/>
                <a:gd name="connsiteX1" fmla="*/ 0 w 158237"/>
                <a:gd name="connsiteY1" fmla="*/ 0 h 214111"/>
                <a:gd name="connsiteX2" fmla="*/ 0 w 158237"/>
                <a:gd name="connsiteY2" fmla="*/ 214112 h 214111"/>
                <a:gd name="connsiteX3" fmla="*/ 150791 w 158237"/>
                <a:gd name="connsiteY3" fmla="*/ 214112 h 214111"/>
                <a:gd name="connsiteX4" fmla="*/ 71673 w 158237"/>
                <a:gd name="connsiteY4" fmla="*/ 102867 h 2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7" h="214111">
                  <a:moveTo>
                    <a:pt x="158238" y="0"/>
                  </a:moveTo>
                  <a:lnTo>
                    <a:pt x="0" y="0"/>
                  </a:lnTo>
                  <a:lnTo>
                    <a:pt x="0" y="214112"/>
                  </a:lnTo>
                  <a:lnTo>
                    <a:pt x="150791" y="214112"/>
                  </a:lnTo>
                  <a:lnTo>
                    <a:pt x="71673" y="102867"/>
                  </a:lnTo>
                  <a:close/>
                </a:path>
              </a:pathLst>
            </a:custGeom>
            <a:solidFill>
              <a:srgbClr val="F1A0C2"/>
            </a:solidFill>
            <a:ln w="4653" cap="flat">
              <a:noFill/>
              <a:prstDash val="solid"/>
              <a:miter/>
            </a:ln>
          </p:spPr>
          <p:txBody>
            <a:bodyPr rtlCol="0" anchor="ctr"/>
            <a:lstStyle/>
            <a:p>
              <a:pPr algn="l" rtl="0"/>
              <a:endParaRPr lang="en-US"/>
            </a:p>
          </p:txBody>
        </p:sp>
        <p:sp>
          <p:nvSpPr>
            <p:cNvPr id="7" name="Freeform 82">
              <a:extLst>
                <a:ext uri="{FF2B5EF4-FFF2-40B4-BE49-F238E27FC236}">
                  <a16:creationId xmlns:a16="http://schemas.microsoft.com/office/drawing/2014/main" id="{BA711FB7-0CF3-E043-A27E-EFF0B9E85A7F}"/>
                </a:ext>
              </a:extLst>
            </p:cNvPr>
            <p:cNvSpPr/>
            <p:nvPr/>
          </p:nvSpPr>
          <p:spPr>
            <a:xfrm>
              <a:off x="-8241667" y="4707043"/>
              <a:ext cx="297859" cy="208991"/>
            </a:xfrm>
            <a:custGeom>
              <a:avLst/>
              <a:gdLst>
                <a:gd name="connsiteX0" fmla="*/ 0 w 297859"/>
                <a:gd name="connsiteY0" fmla="*/ 0 h 208991"/>
                <a:gd name="connsiteX1" fmla="*/ 297859 w 297859"/>
                <a:gd name="connsiteY1" fmla="*/ 0 h 208991"/>
                <a:gd name="connsiteX2" fmla="*/ 297859 w 297859"/>
                <a:gd name="connsiteY2" fmla="*/ 208992 h 208991"/>
                <a:gd name="connsiteX3" fmla="*/ 0 w 297859"/>
                <a:gd name="connsiteY3" fmla="*/ 208992 h 208991"/>
              </a:gdLst>
              <a:ahLst/>
              <a:cxnLst>
                <a:cxn ang="0">
                  <a:pos x="connsiteX0" y="connsiteY0"/>
                </a:cxn>
                <a:cxn ang="0">
                  <a:pos x="connsiteX1" y="connsiteY1"/>
                </a:cxn>
                <a:cxn ang="0">
                  <a:pos x="connsiteX2" y="connsiteY2"/>
                </a:cxn>
                <a:cxn ang="0">
                  <a:pos x="connsiteX3" y="connsiteY3"/>
                </a:cxn>
              </a:cxnLst>
              <a:rect l="l" t="t" r="r" b="b"/>
              <a:pathLst>
                <a:path w="297859" h="208991">
                  <a:moveTo>
                    <a:pt x="0" y="0"/>
                  </a:moveTo>
                  <a:lnTo>
                    <a:pt x="297859" y="0"/>
                  </a:lnTo>
                  <a:lnTo>
                    <a:pt x="297859" y="208992"/>
                  </a:lnTo>
                  <a:lnTo>
                    <a:pt x="0" y="208992"/>
                  </a:lnTo>
                  <a:close/>
                </a:path>
              </a:pathLst>
            </a:custGeom>
            <a:solidFill>
              <a:srgbClr val="F1A0C2"/>
            </a:solidFill>
            <a:ln w="4653" cap="flat">
              <a:noFill/>
              <a:prstDash val="solid"/>
              <a:miter/>
            </a:ln>
          </p:spPr>
          <p:txBody>
            <a:bodyPr rtlCol="0" anchor="ctr"/>
            <a:lstStyle/>
            <a:p>
              <a:pPr algn="l" rtl="0"/>
              <a:endParaRPr lang="en-US"/>
            </a:p>
          </p:txBody>
        </p:sp>
        <p:grpSp>
          <p:nvGrpSpPr>
            <p:cNvPr id="8" name="Graphic 2">
              <a:extLst>
                <a:ext uri="{FF2B5EF4-FFF2-40B4-BE49-F238E27FC236}">
                  <a16:creationId xmlns:a16="http://schemas.microsoft.com/office/drawing/2014/main" id="{87F8BC90-7FFE-A73C-9FA0-5A3E73E37A5B}"/>
                </a:ext>
              </a:extLst>
            </p:cNvPr>
            <p:cNvGrpSpPr/>
            <p:nvPr/>
          </p:nvGrpSpPr>
          <p:grpSpPr>
            <a:xfrm>
              <a:off x="-8856120" y="4697269"/>
              <a:ext cx="1191673" cy="1191578"/>
              <a:chOff x="-8856120" y="4697269"/>
              <a:chExt cx="1191673" cy="1191578"/>
            </a:xfrm>
            <a:solidFill>
              <a:srgbClr val="000000"/>
            </a:solidFill>
          </p:grpSpPr>
          <p:sp>
            <p:nvSpPr>
              <p:cNvPr id="9" name="Freeform 84">
                <a:extLst>
                  <a:ext uri="{FF2B5EF4-FFF2-40B4-BE49-F238E27FC236}">
                    <a16:creationId xmlns:a16="http://schemas.microsoft.com/office/drawing/2014/main" id="{95DC1E64-608D-C137-3609-973D765B413A}"/>
                  </a:ext>
                </a:extLst>
              </p:cNvPr>
              <p:cNvSpPr/>
              <p:nvPr/>
            </p:nvSpPr>
            <p:spPr>
              <a:xfrm>
                <a:off x="-8111470" y="5702663"/>
                <a:ext cx="335324" cy="186184"/>
              </a:xfrm>
              <a:custGeom>
                <a:avLst/>
                <a:gdLst>
                  <a:gd name="connsiteX0" fmla="*/ 3840 w 335324"/>
                  <a:gd name="connsiteY0" fmla="*/ 81921 h 186184"/>
                  <a:gd name="connsiteX1" fmla="*/ 3840 w 335324"/>
                  <a:gd name="connsiteY1" fmla="*/ 104263 h 186184"/>
                  <a:gd name="connsiteX2" fmla="*/ 167662 w 335324"/>
                  <a:gd name="connsiteY2" fmla="*/ 186184 h 186184"/>
                  <a:gd name="connsiteX3" fmla="*/ 331485 w 335324"/>
                  <a:gd name="connsiteY3" fmla="*/ 104263 h 186184"/>
                  <a:gd name="connsiteX4" fmla="*/ 331485 w 335324"/>
                  <a:gd name="connsiteY4" fmla="*/ 81921 h 186184"/>
                  <a:gd name="connsiteX5" fmla="*/ 167662 w 335324"/>
                  <a:gd name="connsiteY5" fmla="*/ 0 h 186184"/>
                  <a:gd name="connsiteX6" fmla="*/ 3840 w 335324"/>
                  <a:gd name="connsiteY6" fmla="*/ 81921 h 186184"/>
                  <a:gd name="connsiteX7" fmla="*/ 43399 w 335324"/>
                  <a:gd name="connsiteY7" fmla="*/ 93092 h 186184"/>
                  <a:gd name="connsiteX8" fmla="*/ 167662 w 335324"/>
                  <a:gd name="connsiteY8" fmla="*/ 37237 h 186184"/>
                  <a:gd name="connsiteX9" fmla="*/ 291925 w 335324"/>
                  <a:gd name="connsiteY9" fmla="*/ 93092 h 186184"/>
                  <a:gd name="connsiteX10" fmla="*/ 167662 w 335324"/>
                  <a:gd name="connsiteY10" fmla="*/ 148947 h 186184"/>
                  <a:gd name="connsiteX11" fmla="*/ 43399 w 335324"/>
                  <a:gd name="connsiteY11" fmla="*/ 93092 h 1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324" h="186184">
                    <a:moveTo>
                      <a:pt x="3840" y="81921"/>
                    </a:moveTo>
                    <a:cubicBezTo>
                      <a:pt x="-1280" y="88437"/>
                      <a:pt x="-1280" y="97747"/>
                      <a:pt x="3840" y="104263"/>
                    </a:cubicBezTo>
                    <a:cubicBezTo>
                      <a:pt x="6167" y="107522"/>
                      <a:pt x="66669" y="186184"/>
                      <a:pt x="167662" y="186184"/>
                    </a:cubicBezTo>
                    <a:cubicBezTo>
                      <a:pt x="268655" y="186184"/>
                      <a:pt x="329158" y="107522"/>
                      <a:pt x="331485" y="104263"/>
                    </a:cubicBezTo>
                    <a:cubicBezTo>
                      <a:pt x="336604" y="97747"/>
                      <a:pt x="336604" y="88437"/>
                      <a:pt x="331485" y="81921"/>
                    </a:cubicBezTo>
                    <a:cubicBezTo>
                      <a:pt x="329158" y="78662"/>
                      <a:pt x="268655" y="0"/>
                      <a:pt x="167662" y="0"/>
                    </a:cubicBezTo>
                    <a:cubicBezTo>
                      <a:pt x="66669" y="0"/>
                      <a:pt x="6167" y="78662"/>
                      <a:pt x="3840" y="81921"/>
                    </a:cubicBezTo>
                    <a:close/>
                    <a:moveTo>
                      <a:pt x="43399" y="93092"/>
                    </a:moveTo>
                    <a:cubicBezTo>
                      <a:pt x="62015" y="74008"/>
                      <a:pt x="106229" y="37237"/>
                      <a:pt x="167662" y="37237"/>
                    </a:cubicBezTo>
                    <a:cubicBezTo>
                      <a:pt x="229096" y="37237"/>
                      <a:pt x="273309" y="74008"/>
                      <a:pt x="291925" y="93092"/>
                    </a:cubicBezTo>
                    <a:cubicBezTo>
                      <a:pt x="273309" y="112176"/>
                      <a:pt x="229096" y="148947"/>
                      <a:pt x="167662" y="148947"/>
                    </a:cubicBezTo>
                    <a:cubicBezTo>
                      <a:pt x="105763" y="148947"/>
                      <a:pt x="62015" y="112176"/>
                      <a:pt x="43399" y="93092"/>
                    </a:cubicBezTo>
                    <a:close/>
                  </a:path>
                </a:pathLst>
              </a:custGeom>
              <a:solidFill>
                <a:srgbClr val="000000"/>
              </a:solidFill>
              <a:ln w="4653" cap="flat">
                <a:noFill/>
                <a:prstDash val="solid"/>
                <a:miter/>
              </a:ln>
            </p:spPr>
            <p:txBody>
              <a:bodyPr rtlCol="0" anchor="ctr"/>
              <a:lstStyle/>
              <a:p>
                <a:pPr algn="l" rtl="0"/>
                <a:endParaRPr lang="en-US"/>
              </a:p>
            </p:txBody>
          </p:sp>
          <p:sp>
            <p:nvSpPr>
              <p:cNvPr id="10" name="Freeform 85">
                <a:extLst>
                  <a:ext uri="{FF2B5EF4-FFF2-40B4-BE49-F238E27FC236}">
                    <a16:creationId xmlns:a16="http://schemas.microsoft.com/office/drawing/2014/main" id="{BE17471A-C021-30DA-B1B7-F847471AEB49}"/>
                  </a:ext>
                </a:extLst>
              </p:cNvPr>
              <p:cNvSpPr/>
              <p:nvPr/>
            </p:nvSpPr>
            <p:spPr>
              <a:xfrm>
                <a:off x="-8037042" y="5534989"/>
                <a:ext cx="335037" cy="167673"/>
              </a:xfrm>
              <a:custGeom>
                <a:avLst/>
                <a:gdLst>
                  <a:gd name="connsiteX0" fmla="*/ 223547 w 335037"/>
                  <a:gd name="connsiteY0" fmla="*/ 167673 h 167673"/>
                  <a:gd name="connsiteX1" fmla="*/ 206793 w 335037"/>
                  <a:gd name="connsiteY1" fmla="*/ 156968 h 167673"/>
                  <a:gd name="connsiteX2" fmla="*/ 215635 w 335037"/>
                  <a:gd name="connsiteY2" fmla="*/ 132298 h 167673"/>
                  <a:gd name="connsiteX3" fmla="*/ 291962 w 335037"/>
                  <a:gd name="connsiteY3" fmla="*/ 62945 h 167673"/>
                  <a:gd name="connsiteX4" fmla="*/ 152340 w 335037"/>
                  <a:gd name="connsiteY4" fmla="*/ 42465 h 167673"/>
                  <a:gd name="connsiteX5" fmla="*/ 35989 w 335037"/>
                  <a:gd name="connsiteY5" fmla="*/ 137418 h 167673"/>
                  <a:gd name="connsiteX6" fmla="*/ 11322 w 335037"/>
                  <a:gd name="connsiteY6" fmla="*/ 147194 h 167673"/>
                  <a:gd name="connsiteX7" fmla="*/ 1549 w 335037"/>
                  <a:gd name="connsiteY7" fmla="*/ 122524 h 167673"/>
                  <a:gd name="connsiteX8" fmla="*/ 143032 w 335037"/>
                  <a:gd name="connsiteY8" fmla="*/ 6159 h 167673"/>
                  <a:gd name="connsiteX9" fmla="*/ 327333 w 335037"/>
                  <a:gd name="connsiteY9" fmla="*/ 41068 h 167673"/>
                  <a:gd name="connsiteX10" fmla="*/ 333383 w 335037"/>
                  <a:gd name="connsiteY10" fmla="*/ 63411 h 167673"/>
                  <a:gd name="connsiteX11" fmla="*/ 231459 w 335037"/>
                  <a:gd name="connsiteY11" fmla="*/ 165812 h 167673"/>
                  <a:gd name="connsiteX12" fmla="*/ 223547 w 335037"/>
                  <a:gd name="connsiteY12" fmla="*/ 167673 h 16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37" h="167673">
                    <a:moveTo>
                      <a:pt x="223547" y="167673"/>
                    </a:moveTo>
                    <a:cubicBezTo>
                      <a:pt x="216566" y="167673"/>
                      <a:pt x="210051" y="163949"/>
                      <a:pt x="206793" y="156968"/>
                    </a:cubicBezTo>
                    <a:cubicBezTo>
                      <a:pt x="202139" y="147658"/>
                      <a:pt x="206327" y="136488"/>
                      <a:pt x="215635" y="132298"/>
                    </a:cubicBezTo>
                    <a:cubicBezTo>
                      <a:pt x="256125" y="112749"/>
                      <a:pt x="280327" y="81097"/>
                      <a:pt x="291962" y="62945"/>
                    </a:cubicBezTo>
                    <a:cubicBezTo>
                      <a:pt x="267295" y="49912"/>
                      <a:pt x="213774" y="27105"/>
                      <a:pt x="152340" y="42465"/>
                    </a:cubicBezTo>
                    <a:cubicBezTo>
                      <a:pt x="69963" y="62945"/>
                      <a:pt x="36454" y="136953"/>
                      <a:pt x="35989" y="137418"/>
                    </a:cubicBezTo>
                    <a:cubicBezTo>
                      <a:pt x="31800" y="146728"/>
                      <a:pt x="21096" y="151382"/>
                      <a:pt x="11322" y="147194"/>
                    </a:cubicBezTo>
                    <a:cubicBezTo>
                      <a:pt x="2014" y="143004"/>
                      <a:pt x="-2640" y="132298"/>
                      <a:pt x="1549" y="122524"/>
                    </a:cubicBezTo>
                    <a:cubicBezTo>
                      <a:pt x="2945" y="118800"/>
                      <a:pt x="42505" y="31293"/>
                      <a:pt x="143032" y="6159"/>
                    </a:cubicBezTo>
                    <a:cubicBezTo>
                      <a:pt x="243560" y="-18511"/>
                      <a:pt x="324075" y="38741"/>
                      <a:pt x="327333" y="41068"/>
                    </a:cubicBezTo>
                    <a:cubicBezTo>
                      <a:pt x="334314" y="46188"/>
                      <a:pt x="337106" y="55497"/>
                      <a:pt x="333383" y="63411"/>
                    </a:cubicBezTo>
                    <a:cubicBezTo>
                      <a:pt x="331987" y="66203"/>
                      <a:pt x="303132" y="131367"/>
                      <a:pt x="231459" y="165812"/>
                    </a:cubicBezTo>
                    <a:cubicBezTo>
                      <a:pt x="228667" y="167207"/>
                      <a:pt x="226340" y="167673"/>
                      <a:pt x="223547" y="167673"/>
                    </a:cubicBezTo>
                    <a:close/>
                  </a:path>
                </a:pathLst>
              </a:custGeom>
              <a:solidFill>
                <a:srgbClr val="000000"/>
              </a:solidFill>
              <a:ln w="4653" cap="flat">
                <a:noFill/>
                <a:prstDash val="solid"/>
                <a:miter/>
              </a:ln>
            </p:spPr>
            <p:txBody>
              <a:bodyPr rtlCol="0" anchor="ctr"/>
              <a:lstStyle/>
              <a:p>
                <a:pPr algn="l" rtl="0"/>
                <a:endParaRPr lang="en-US"/>
              </a:p>
            </p:txBody>
          </p:sp>
          <p:sp>
            <p:nvSpPr>
              <p:cNvPr id="11" name="Freeform 86">
                <a:extLst>
                  <a:ext uri="{FF2B5EF4-FFF2-40B4-BE49-F238E27FC236}">
                    <a16:creationId xmlns:a16="http://schemas.microsoft.com/office/drawing/2014/main" id="{6C69BFE9-FCA6-7C80-0E24-7D8128889004}"/>
                  </a:ext>
                </a:extLst>
              </p:cNvPr>
              <p:cNvSpPr/>
              <p:nvPr/>
            </p:nvSpPr>
            <p:spPr>
              <a:xfrm>
                <a:off x="-7959800" y="5311023"/>
                <a:ext cx="295353" cy="199870"/>
              </a:xfrm>
              <a:custGeom>
                <a:avLst/>
                <a:gdLst>
                  <a:gd name="connsiteX0" fmla="*/ 194242 w 295353"/>
                  <a:gd name="connsiteY0" fmla="*/ 187768 h 199870"/>
                  <a:gd name="connsiteX1" fmla="*/ 168645 w 295353"/>
                  <a:gd name="connsiteY1" fmla="*/ 180786 h 199870"/>
                  <a:gd name="connsiteX2" fmla="*/ 175626 w 295353"/>
                  <a:gd name="connsiteY2" fmla="*/ 155185 h 199870"/>
                  <a:gd name="connsiteX3" fmla="*/ 255210 w 295353"/>
                  <a:gd name="connsiteY3" fmla="*/ 44872 h 199870"/>
                  <a:gd name="connsiteX4" fmla="*/ 119778 w 295353"/>
                  <a:gd name="connsiteY4" fmla="*/ 58369 h 199870"/>
                  <a:gd name="connsiteX5" fmla="*/ 37401 w 295353"/>
                  <a:gd name="connsiteY5" fmla="*/ 183579 h 199870"/>
                  <a:gd name="connsiteX6" fmla="*/ 18785 w 295353"/>
                  <a:gd name="connsiteY6" fmla="*/ 199870 h 199870"/>
                  <a:gd name="connsiteX7" fmla="*/ 16458 w 295353"/>
                  <a:gd name="connsiteY7" fmla="*/ 199870 h 199870"/>
                  <a:gd name="connsiteX8" fmla="*/ 168 w 295353"/>
                  <a:gd name="connsiteY8" fmla="*/ 178924 h 199870"/>
                  <a:gd name="connsiteX9" fmla="*/ 101161 w 295353"/>
                  <a:gd name="connsiteY9" fmla="*/ 26253 h 199870"/>
                  <a:gd name="connsiteX10" fmla="*/ 284066 w 295353"/>
                  <a:gd name="connsiteY10" fmla="*/ 15083 h 199870"/>
                  <a:gd name="connsiteX11" fmla="*/ 295235 w 295353"/>
                  <a:gd name="connsiteY11" fmla="*/ 34632 h 199870"/>
                  <a:gd name="connsiteX12" fmla="*/ 194242 w 295353"/>
                  <a:gd name="connsiteY12" fmla="*/ 187768 h 19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353" h="199870">
                    <a:moveTo>
                      <a:pt x="194242" y="187768"/>
                    </a:moveTo>
                    <a:cubicBezTo>
                      <a:pt x="185400" y="192888"/>
                      <a:pt x="173765" y="189630"/>
                      <a:pt x="168645" y="180786"/>
                    </a:cubicBezTo>
                    <a:cubicBezTo>
                      <a:pt x="163526" y="171942"/>
                      <a:pt x="166783" y="160306"/>
                      <a:pt x="175626" y="155185"/>
                    </a:cubicBezTo>
                    <a:cubicBezTo>
                      <a:pt x="228682" y="124466"/>
                      <a:pt x="248229" y="70472"/>
                      <a:pt x="255210" y="44872"/>
                    </a:cubicBezTo>
                    <a:cubicBezTo>
                      <a:pt x="229613" y="37890"/>
                      <a:pt x="173299" y="27650"/>
                      <a:pt x="119778" y="58369"/>
                    </a:cubicBezTo>
                    <a:cubicBezTo>
                      <a:pt x="48570" y="99330"/>
                      <a:pt x="37401" y="182648"/>
                      <a:pt x="37401" y="183579"/>
                    </a:cubicBezTo>
                    <a:cubicBezTo>
                      <a:pt x="36470" y="192888"/>
                      <a:pt x="28093" y="199870"/>
                      <a:pt x="18785" y="199870"/>
                    </a:cubicBezTo>
                    <a:cubicBezTo>
                      <a:pt x="17854" y="199870"/>
                      <a:pt x="17388" y="199870"/>
                      <a:pt x="16458" y="199870"/>
                    </a:cubicBezTo>
                    <a:cubicBezTo>
                      <a:pt x="6219" y="198474"/>
                      <a:pt x="-1228" y="189164"/>
                      <a:pt x="168" y="178924"/>
                    </a:cubicBezTo>
                    <a:cubicBezTo>
                      <a:pt x="634" y="174735"/>
                      <a:pt x="13200" y="76523"/>
                      <a:pt x="101161" y="26253"/>
                    </a:cubicBezTo>
                    <a:cubicBezTo>
                      <a:pt x="188658" y="-24482"/>
                      <a:pt x="280342" y="13686"/>
                      <a:pt x="284066" y="15083"/>
                    </a:cubicBezTo>
                    <a:cubicBezTo>
                      <a:pt x="291512" y="18341"/>
                      <a:pt x="296166" y="26253"/>
                      <a:pt x="295235" y="34632"/>
                    </a:cubicBezTo>
                    <a:cubicBezTo>
                      <a:pt x="294305" y="39286"/>
                      <a:pt x="281739" y="137498"/>
                      <a:pt x="194242" y="187768"/>
                    </a:cubicBezTo>
                    <a:close/>
                  </a:path>
                </a:pathLst>
              </a:custGeom>
              <a:solidFill>
                <a:srgbClr val="000000"/>
              </a:solidFill>
              <a:ln w="4653" cap="flat">
                <a:noFill/>
                <a:prstDash val="solid"/>
                <a:miter/>
              </a:ln>
            </p:spPr>
            <p:txBody>
              <a:bodyPr rtlCol="0" anchor="ctr"/>
              <a:lstStyle/>
              <a:p>
                <a:pPr algn="l" rtl="0"/>
                <a:endParaRPr lang="en-US"/>
              </a:p>
            </p:txBody>
          </p:sp>
          <p:sp>
            <p:nvSpPr>
              <p:cNvPr id="12" name="Freeform 87">
                <a:extLst>
                  <a:ext uri="{FF2B5EF4-FFF2-40B4-BE49-F238E27FC236}">
                    <a16:creationId xmlns:a16="http://schemas.microsoft.com/office/drawing/2014/main" id="{9A69B44F-9F94-2109-45D4-9A33DE9FDDCC}"/>
                  </a:ext>
                </a:extLst>
              </p:cNvPr>
              <p:cNvSpPr/>
              <p:nvPr/>
            </p:nvSpPr>
            <p:spPr>
              <a:xfrm>
                <a:off x="-7925736" y="5069974"/>
                <a:ext cx="223303" cy="241702"/>
              </a:xfrm>
              <a:custGeom>
                <a:avLst/>
                <a:gdLst>
                  <a:gd name="connsiteX0" fmla="*/ 170417 w 223303"/>
                  <a:gd name="connsiteY0" fmla="*/ 202138 h 241702"/>
                  <a:gd name="connsiteX1" fmla="*/ 163902 w 223303"/>
                  <a:gd name="connsiteY1" fmla="*/ 176538 h 241702"/>
                  <a:gd name="connsiteX2" fmla="*/ 178329 w 223303"/>
                  <a:gd name="connsiteY2" fmla="*/ 39693 h 241702"/>
                  <a:gd name="connsiteX3" fmla="*/ 59651 w 223303"/>
                  <a:gd name="connsiteY3" fmla="*/ 120682 h 241702"/>
                  <a:gd name="connsiteX4" fmla="*/ 38242 w 223303"/>
                  <a:gd name="connsiteY4" fmla="*/ 221222 h 241702"/>
                  <a:gd name="connsiteX5" fmla="*/ 21487 w 223303"/>
                  <a:gd name="connsiteY5" fmla="*/ 241702 h 241702"/>
                  <a:gd name="connsiteX6" fmla="*/ 19626 w 223303"/>
                  <a:gd name="connsiteY6" fmla="*/ 241702 h 241702"/>
                  <a:gd name="connsiteX7" fmla="*/ 1010 w 223303"/>
                  <a:gd name="connsiteY7" fmla="*/ 224945 h 241702"/>
                  <a:gd name="connsiteX8" fmla="*/ 27538 w 223303"/>
                  <a:gd name="connsiteY8" fmla="*/ 101598 h 241702"/>
                  <a:gd name="connsiteX9" fmla="*/ 188103 w 223303"/>
                  <a:gd name="connsiteY9" fmla="*/ 129 h 241702"/>
                  <a:gd name="connsiteX10" fmla="*/ 207184 w 223303"/>
                  <a:gd name="connsiteY10" fmla="*/ 10833 h 241702"/>
                  <a:gd name="connsiteX11" fmla="*/ 195549 w 223303"/>
                  <a:gd name="connsiteY11" fmla="*/ 196087 h 241702"/>
                  <a:gd name="connsiteX12" fmla="*/ 170417 w 223303"/>
                  <a:gd name="connsiteY12" fmla="*/ 202138 h 24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303" h="241702">
                    <a:moveTo>
                      <a:pt x="170417" y="202138"/>
                    </a:moveTo>
                    <a:cubicBezTo>
                      <a:pt x="161575" y="197017"/>
                      <a:pt x="158782" y="185381"/>
                      <a:pt x="163902" y="176538"/>
                    </a:cubicBezTo>
                    <a:cubicBezTo>
                      <a:pt x="196480" y="122544"/>
                      <a:pt x="185776" y="65293"/>
                      <a:pt x="178329" y="39693"/>
                    </a:cubicBezTo>
                    <a:cubicBezTo>
                      <a:pt x="151336" y="46209"/>
                      <a:pt x="92695" y="66224"/>
                      <a:pt x="59651" y="120682"/>
                    </a:cubicBezTo>
                    <a:cubicBezTo>
                      <a:pt x="41965" y="150007"/>
                      <a:pt x="34519" y="183985"/>
                      <a:pt x="38242" y="221222"/>
                    </a:cubicBezTo>
                    <a:cubicBezTo>
                      <a:pt x="39173" y="231462"/>
                      <a:pt x="31726" y="240771"/>
                      <a:pt x="21487" y="241702"/>
                    </a:cubicBezTo>
                    <a:cubicBezTo>
                      <a:pt x="21022" y="241702"/>
                      <a:pt x="20091" y="241702"/>
                      <a:pt x="19626" y="241702"/>
                    </a:cubicBezTo>
                    <a:cubicBezTo>
                      <a:pt x="10318" y="241702"/>
                      <a:pt x="1941" y="234720"/>
                      <a:pt x="1010" y="224945"/>
                    </a:cubicBezTo>
                    <a:cubicBezTo>
                      <a:pt x="-3179" y="180262"/>
                      <a:pt x="5664" y="137439"/>
                      <a:pt x="27538" y="101598"/>
                    </a:cubicBezTo>
                    <a:cubicBezTo>
                      <a:pt x="80594" y="13161"/>
                      <a:pt x="183914" y="593"/>
                      <a:pt x="188103" y="129"/>
                    </a:cubicBezTo>
                    <a:cubicBezTo>
                      <a:pt x="196014" y="-803"/>
                      <a:pt x="203926" y="3387"/>
                      <a:pt x="207184" y="10833"/>
                    </a:cubicBezTo>
                    <a:cubicBezTo>
                      <a:pt x="209046" y="14557"/>
                      <a:pt x="249071" y="107184"/>
                      <a:pt x="195549" y="196087"/>
                    </a:cubicBezTo>
                    <a:cubicBezTo>
                      <a:pt x="190895" y="204465"/>
                      <a:pt x="179260" y="207258"/>
                      <a:pt x="170417" y="202138"/>
                    </a:cubicBezTo>
                    <a:close/>
                  </a:path>
                </a:pathLst>
              </a:custGeom>
              <a:solidFill>
                <a:srgbClr val="000000"/>
              </a:solidFill>
              <a:ln w="4653" cap="flat">
                <a:noFill/>
                <a:prstDash val="solid"/>
                <a:miter/>
              </a:ln>
            </p:spPr>
            <p:txBody>
              <a:bodyPr rtlCol="0" anchor="ctr"/>
              <a:lstStyle/>
              <a:p>
                <a:pPr algn="l" rtl="0"/>
                <a:endParaRPr lang="en-US"/>
              </a:p>
            </p:txBody>
          </p:sp>
          <p:sp>
            <p:nvSpPr>
              <p:cNvPr id="13" name="Freeform 88">
                <a:extLst>
                  <a:ext uri="{FF2B5EF4-FFF2-40B4-BE49-F238E27FC236}">
                    <a16:creationId xmlns:a16="http://schemas.microsoft.com/office/drawing/2014/main" id="{EC7988CC-00F3-D509-48B6-B865CCE451F2}"/>
                  </a:ext>
                </a:extLst>
              </p:cNvPr>
              <p:cNvSpPr/>
              <p:nvPr/>
            </p:nvSpPr>
            <p:spPr>
              <a:xfrm>
                <a:off x="-8744421" y="5702663"/>
                <a:ext cx="335324" cy="186184"/>
              </a:xfrm>
              <a:custGeom>
                <a:avLst/>
                <a:gdLst>
                  <a:gd name="connsiteX0" fmla="*/ 3840 w 335324"/>
                  <a:gd name="connsiteY0" fmla="*/ 81921 h 186184"/>
                  <a:gd name="connsiteX1" fmla="*/ 3840 w 335324"/>
                  <a:gd name="connsiteY1" fmla="*/ 104263 h 186184"/>
                  <a:gd name="connsiteX2" fmla="*/ 167662 w 335324"/>
                  <a:gd name="connsiteY2" fmla="*/ 186184 h 186184"/>
                  <a:gd name="connsiteX3" fmla="*/ 331485 w 335324"/>
                  <a:gd name="connsiteY3" fmla="*/ 104263 h 186184"/>
                  <a:gd name="connsiteX4" fmla="*/ 331485 w 335324"/>
                  <a:gd name="connsiteY4" fmla="*/ 81921 h 186184"/>
                  <a:gd name="connsiteX5" fmla="*/ 167662 w 335324"/>
                  <a:gd name="connsiteY5" fmla="*/ 0 h 186184"/>
                  <a:gd name="connsiteX6" fmla="*/ 3840 w 335324"/>
                  <a:gd name="connsiteY6" fmla="*/ 81921 h 186184"/>
                  <a:gd name="connsiteX7" fmla="*/ 43399 w 335324"/>
                  <a:gd name="connsiteY7" fmla="*/ 93092 h 186184"/>
                  <a:gd name="connsiteX8" fmla="*/ 167662 w 335324"/>
                  <a:gd name="connsiteY8" fmla="*/ 37237 h 186184"/>
                  <a:gd name="connsiteX9" fmla="*/ 291925 w 335324"/>
                  <a:gd name="connsiteY9" fmla="*/ 93092 h 186184"/>
                  <a:gd name="connsiteX10" fmla="*/ 167662 w 335324"/>
                  <a:gd name="connsiteY10" fmla="*/ 148947 h 186184"/>
                  <a:gd name="connsiteX11" fmla="*/ 43399 w 335324"/>
                  <a:gd name="connsiteY11" fmla="*/ 93092 h 1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324" h="186184">
                    <a:moveTo>
                      <a:pt x="3840" y="81921"/>
                    </a:moveTo>
                    <a:cubicBezTo>
                      <a:pt x="-1280" y="88437"/>
                      <a:pt x="-1280" y="97747"/>
                      <a:pt x="3840" y="104263"/>
                    </a:cubicBezTo>
                    <a:cubicBezTo>
                      <a:pt x="6167" y="107522"/>
                      <a:pt x="66669" y="186184"/>
                      <a:pt x="167662" y="186184"/>
                    </a:cubicBezTo>
                    <a:cubicBezTo>
                      <a:pt x="268655" y="186184"/>
                      <a:pt x="329158" y="107522"/>
                      <a:pt x="331485" y="104263"/>
                    </a:cubicBezTo>
                    <a:cubicBezTo>
                      <a:pt x="336604" y="97747"/>
                      <a:pt x="336604" y="88437"/>
                      <a:pt x="331485" y="81921"/>
                    </a:cubicBezTo>
                    <a:cubicBezTo>
                      <a:pt x="329158" y="78662"/>
                      <a:pt x="268655" y="0"/>
                      <a:pt x="167662" y="0"/>
                    </a:cubicBezTo>
                    <a:cubicBezTo>
                      <a:pt x="66669" y="0"/>
                      <a:pt x="6167" y="78662"/>
                      <a:pt x="3840" y="81921"/>
                    </a:cubicBezTo>
                    <a:close/>
                    <a:moveTo>
                      <a:pt x="43399" y="93092"/>
                    </a:moveTo>
                    <a:cubicBezTo>
                      <a:pt x="62015" y="74008"/>
                      <a:pt x="106229" y="37237"/>
                      <a:pt x="167662" y="37237"/>
                    </a:cubicBezTo>
                    <a:cubicBezTo>
                      <a:pt x="229096" y="37237"/>
                      <a:pt x="273309" y="74008"/>
                      <a:pt x="291925" y="93092"/>
                    </a:cubicBezTo>
                    <a:cubicBezTo>
                      <a:pt x="273309" y="112176"/>
                      <a:pt x="229096" y="148947"/>
                      <a:pt x="167662" y="148947"/>
                    </a:cubicBezTo>
                    <a:cubicBezTo>
                      <a:pt x="105763" y="148947"/>
                      <a:pt x="62015" y="112176"/>
                      <a:pt x="43399" y="93092"/>
                    </a:cubicBezTo>
                    <a:close/>
                  </a:path>
                </a:pathLst>
              </a:custGeom>
              <a:solidFill>
                <a:srgbClr val="000000"/>
              </a:solidFill>
              <a:ln w="4653" cap="flat">
                <a:noFill/>
                <a:prstDash val="solid"/>
                <a:miter/>
              </a:ln>
            </p:spPr>
            <p:txBody>
              <a:bodyPr rtlCol="0" anchor="ctr"/>
              <a:lstStyle/>
              <a:p>
                <a:pPr algn="l" rtl="0"/>
                <a:endParaRPr lang="en-US"/>
              </a:p>
            </p:txBody>
          </p:sp>
          <p:sp>
            <p:nvSpPr>
              <p:cNvPr id="14" name="Freeform 89">
                <a:extLst>
                  <a:ext uri="{FF2B5EF4-FFF2-40B4-BE49-F238E27FC236}">
                    <a16:creationId xmlns:a16="http://schemas.microsoft.com/office/drawing/2014/main" id="{5D62B954-C760-009A-79D9-5764A93D8D4D}"/>
                  </a:ext>
                </a:extLst>
              </p:cNvPr>
              <p:cNvSpPr/>
              <p:nvPr/>
            </p:nvSpPr>
            <p:spPr>
              <a:xfrm>
                <a:off x="-8818823" y="5534822"/>
                <a:ext cx="334900" cy="167841"/>
              </a:xfrm>
              <a:custGeom>
                <a:avLst/>
                <a:gdLst>
                  <a:gd name="connsiteX0" fmla="*/ 7500 w 334900"/>
                  <a:gd name="connsiteY0" fmla="*/ 41236 h 167841"/>
                  <a:gd name="connsiteX1" fmla="*/ 191800 w 334900"/>
                  <a:gd name="connsiteY1" fmla="*/ 6327 h 167841"/>
                  <a:gd name="connsiteX2" fmla="*/ 333283 w 334900"/>
                  <a:gd name="connsiteY2" fmla="*/ 122692 h 167841"/>
                  <a:gd name="connsiteX3" fmla="*/ 323509 w 334900"/>
                  <a:gd name="connsiteY3" fmla="*/ 147361 h 167841"/>
                  <a:gd name="connsiteX4" fmla="*/ 298843 w 334900"/>
                  <a:gd name="connsiteY4" fmla="*/ 137586 h 167841"/>
                  <a:gd name="connsiteX5" fmla="*/ 182492 w 334900"/>
                  <a:gd name="connsiteY5" fmla="*/ 42633 h 167841"/>
                  <a:gd name="connsiteX6" fmla="*/ 42870 w 334900"/>
                  <a:gd name="connsiteY6" fmla="*/ 63113 h 167841"/>
                  <a:gd name="connsiteX7" fmla="*/ 119197 w 334900"/>
                  <a:gd name="connsiteY7" fmla="*/ 132466 h 167841"/>
                  <a:gd name="connsiteX8" fmla="*/ 128039 w 334900"/>
                  <a:gd name="connsiteY8" fmla="*/ 157135 h 167841"/>
                  <a:gd name="connsiteX9" fmla="*/ 111285 w 334900"/>
                  <a:gd name="connsiteY9" fmla="*/ 167841 h 167841"/>
                  <a:gd name="connsiteX10" fmla="*/ 103373 w 334900"/>
                  <a:gd name="connsiteY10" fmla="*/ 165980 h 167841"/>
                  <a:gd name="connsiteX11" fmla="*/ 1449 w 334900"/>
                  <a:gd name="connsiteY11" fmla="*/ 63579 h 167841"/>
                  <a:gd name="connsiteX12" fmla="*/ 7500 w 334900"/>
                  <a:gd name="connsiteY12" fmla="*/ 41236 h 16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900" h="167841">
                    <a:moveTo>
                      <a:pt x="7500" y="41236"/>
                    </a:moveTo>
                    <a:cubicBezTo>
                      <a:pt x="10757" y="38909"/>
                      <a:pt x="91272" y="-18809"/>
                      <a:pt x="191800" y="6327"/>
                    </a:cubicBezTo>
                    <a:cubicBezTo>
                      <a:pt x="292793" y="31461"/>
                      <a:pt x="331887" y="118968"/>
                      <a:pt x="333283" y="122692"/>
                    </a:cubicBezTo>
                    <a:cubicBezTo>
                      <a:pt x="337472" y="132001"/>
                      <a:pt x="333283" y="143172"/>
                      <a:pt x="323509" y="147361"/>
                    </a:cubicBezTo>
                    <a:cubicBezTo>
                      <a:pt x="314201" y="151550"/>
                      <a:pt x="303032" y="147361"/>
                      <a:pt x="298843" y="137586"/>
                    </a:cubicBezTo>
                    <a:cubicBezTo>
                      <a:pt x="298378" y="136656"/>
                      <a:pt x="264869" y="63113"/>
                      <a:pt x="182492" y="42633"/>
                    </a:cubicBezTo>
                    <a:cubicBezTo>
                      <a:pt x="121524" y="27272"/>
                      <a:pt x="67537" y="50079"/>
                      <a:pt x="42870" y="63113"/>
                    </a:cubicBezTo>
                    <a:cubicBezTo>
                      <a:pt x="54505" y="81265"/>
                      <a:pt x="78706" y="113383"/>
                      <a:pt x="119197" y="132466"/>
                    </a:cubicBezTo>
                    <a:cubicBezTo>
                      <a:pt x="128505" y="137120"/>
                      <a:pt x="132228" y="147826"/>
                      <a:pt x="128039" y="157135"/>
                    </a:cubicBezTo>
                    <a:cubicBezTo>
                      <a:pt x="124782" y="163652"/>
                      <a:pt x="118266" y="167841"/>
                      <a:pt x="111285" y="167841"/>
                    </a:cubicBezTo>
                    <a:cubicBezTo>
                      <a:pt x="108493" y="167841"/>
                      <a:pt x="105700" y="167375"/>
                      <a:pt x="103373" y="165980"/>
                    </a:cubicBezTo>
                    <a:cubicBezTo>
                      <a:pt x="31235" y="131535"/>
                      <a:pt x="2380" y="66371"/>
                      <a:pt x="1449" y="63579"/>
                    </a:cubicBezTo>
                    <a:cubicBezTo>
                      <a:pt x="-1809" y="55665"/>
                      <a:pt x="518" y="46356"/>
                      <a:pt x="7500" y="41236"/>
                    </a:cubicBezTo>
                    <a:close/>
                  </a:path>
                </a:pathLst>
              </a:custGeom>
              <a:solidFill>
                <a:srgbClr val="000000"/>
              </a:solidFill>
              <a:ln w="4653" cap="flat">
                <a:noFill/>
                <a:prstDash val="solid"/>
                <a:miter/>
              </a:ln>
            </p:spPr>
            <p:txBody>
              <a:bodyPr rtlCol="0" anchor="ctr"/>
              <a:lstStyle/>
              <a:p>
                <a:pPr algn="l" rtl="0"/>
                <a:endParaRPr lang="en-US"/>
              </a:p>
            </p:txBody>
          </p:sp>
          <p:sp>
            <p:nvSpPr>
              <p:cNvPr id="15" name="Freeform 90">
                <a:extLst>
                  <a:ext uri="{FF2B5EF4-FFF2-40B4-BE49-F238E27FC236}">
                    <a16:creationId xmlns:a16="http://schemas.microsoft.com/office/drawing/2014/main" id="{3B28F414-C34C-6588-7F98-CDAA4BE6EECB}"/>
                  </a:ext>
                </a:extLst>
              </p:cNvPr>
              <p:cNvSpPr/>
              <p:nvPr/>
            </p:nvSpPr>
            <p:spPr>
              <a:xfrm>
                <a:off x="-8856120" y="5311356"/>
                <a:ext cx="295353" cy="199537"/>
              </a:xfrm>
              <a:custGeom>
                <a:avLst/>
                <a:gdLst>
                  <a:gd name="connsiteX0" fmla="*/ 11288 w 295353"/>
                  <a:gd name="connsiteY0" fmla="*/ 15215 h 199537"/>
                  <a:gd name="connsiteX1" fmla="*/ 194192 w 295353"/>
                  <a:gd name="connsiteY1" fmla="*/ 26387 h 199537"/>
                  <a:gd name="connsiteX2" fmla="*/ 295185 w 295353"/>
                  <a:gd name="connsiteY2" fmla="*/ 179057 h 199537"/>
                  <a:gd name="connsiteX3" fmla="*/ 278896 w 295353"/>
                  <a:gd name="connsiteY3" fmla="*/ 199538 h 199537"/>
                  <a:gd name="connsiteX4" fmla="*/ 276569 w 295353"/>
                  <a:gd name="connsiteY4" fmla="*/ 199538 h 199537"/>
                  <a:gd name="connsiteX5" fmla="*/ 257953 w 295353"/>
                  <a:gd name="connsiteY5" fmla="*/ 183247 h 199537"/>
                  <a:gd name="connsiteX6" fmla="*/ 175576 w 295353"/>
                  <a:gd name="connsiteY6" fmla="*/ 58037 h 199537"/>
                  <a:gd name="connsiteX7" fmla="*/ 40143 w 295353"/>
                  <a:gd name="connsiteY7" fmla="*/ 44539 h 199537"/>
                  <a:gd name="connsiteX8" fmla="*/ 119727 w 295353"/>
                  <a:gd name="connsiteY8" fmla="*/ 154853 h 199537"/>
                  <a:gd name="connsiteX9" fmla="*/ 126708 w 295353"/>
                  <a:gd name="connsiteY9" fmla="*/ 180453 h 199537"/>
                  <a:gd name="connsiteX10" fmla="*/ 101111 w 295353"/>
                  <a:gd name="connsiteY10" fmla="*/ 187435 h 199537"/>
                  <a:gd name="connsiteX11" fmla="*/ 118 w 295353"/>
                  <a:gd name="connsiteY11" fmla="*/ 34764 h 199537"/>
                  <a:gd name="connsiteX12" fmla="*/ 11288 w 295353"/>
                  <a:gd name="connsiteY12" fmla="*/ 15215 h 19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353" h="199537">
                    <a:moveTo>
                      <a:pt x="11288" y="15215"/>
                    </a:moveTo>
                    <a:cubicBezTo>
                      <a:pt x="15011" y="13354"/>
                      <a:pt x="106231" y="-24349"/>
                      <a:pt x="194192" y="26387"/>
                    </a:cubicBezTo>
                    <a:cubicBezTo>
                      <a:pt x="281688" y="77121"/>
                      <a:pt x="294720" y="175334"/>
                      <a:pt x="295185" y="179057"/>
                    </a:cubicBezTo>
                    <a:cubicBezTo>
                      <a:pt x="296581" y="189298"/>
                      <a:pt x="289135" y="198607"/>
                      <a:pt x="278896" y="199538"/>
                    </a:cubicBezTo>
                    <a:cubicBezTo>
                      <a:pt x="277965" y="199538"/>
                      <a:pt x="277500" y="199538"/>
                      <a:pt x="276569" y="199538"/>
                    </a:cubicBezTo>
                    <a:cubicBezTo>
                      <a:pt x="267261" y="199538"/>
                      <a:pt x="259349" y="192556"/>
                      <a:pt x="257953" y="183247"/>
                    </a:cubicBezTo>
                    <a:cubicBezTo>
                      <a:pt x="257953" y="182316"/>
                      <a:pt x="246783" y="99464"/>
                      <a:pt x="175576" y="58037"/>
                    </a:cubicBezTo>
                    <a:cubicBezTo>
                      <a:pt x="122520" y="27317"/>
                      <a:pt x="66206" y="37091"/>
                      <a:pt x="40143" y="44539"/>
                    </a:cubicBezTo>
                    <a:cubicBezTo>
                      <a:pt x="46658" y="70605"/>
                      <a:pt x="66671" y="124133"/>
                      <a:pt x="119727" y="154853"/>
                    </a:cubicBezTo>
                    <a:cubicBezTo>
                      <a:pt x="128570" y="159974"/>
                      <a:pt x="131828" y="171610"/>
                      <a:pt x="126708" y="180453"/>
                    </a:cubicBezTo>
                    <a:cubicBezTo>
                      <a:pt x="121589" y="189298"/>
                      <a:pt x="109954" y="192556"/>
                      <a:pt x="101111" y="187435"/>
                    </a:cubicBezTo>
                    <a:cubicBezTo>
                      <a:pt x="13615" y="136701"/>
                      <a:pt x="584" y="38488"/>
                      <a:pt x="118" y="34764"/>
                    </a:cubicBezTo>
                    <a:cubicBezTo>
                      <a:pt x="-813" y="26387"/>
                      <a:pt x="3841" y="18473"/>
                      <a:pt x="11288" y="15215"/>
                    </a:cubicBezTo>
                    <a:close/>
                  </a:path>
                </a:pathLst>
              </a:custGeom>
              <a:solidFill>
                <a:srgbClr val="000000"/>
              </a:solidFill>
              <a:ln w="4653" cap="flat">
                <a:noFill/>
                <a:prstDash val="solid"/>
                <a:miter/>
              </a:ln>
            </p:spPr>
            <p:txBody>
              <a:bodyPr rtlCol="0" anchor="ctr"/>
              <a:lstStyle/>
              <a:p>
                <a:pPr algn="l" rtl="0"/>
                <a:endParaRPr lang="en-US"/>
              </a:p>
            </p:txBody>
          </p:sp>
          <p:sp>
            <p:nvSpPr>
              <p:cNvPr id="16" name="Freeform 91">
                <a:extLst>
                  <a:ext uri="{FF2B5EF4-FFF2-40B4-BE49-F238E27FC236}">
                    <a16:creationId xmlns:a16="http://schemas.microsoft.com/office/drawing/2014/main" id="{913E5829-D64C-0310-5A73-ED35E35D27E2}"/>
                  </a:ext>
                </a:extLst>
              </p:cNvPr>
              <p:cNvSpPr/>
              <p:nvPr/>
            </p:nvSpPr>
            <p:spPr>
              <a:xfrm>
                <a:off x="-8819065" y="5069043"/>
                <a:ext cx="223303" cy="242167"/>
              </a:xfrm>
              <a:custGeom>
                <a:avLst/>
                <a:gdLst>
                  <a:gd name="connsiteX0" fmla="*/ 204143 w 223303"/>
                  <a:gd name="connsiteY0" fmla="*/ 242168 h 242167"/>
                  <a:gd name="connsiteX1" fmla="*/ 202281 w 223303"/>
                  <a:gd name="connsiteY1" fmla="*/ 242168 h 242167"/>
                  <a:gd name="connsiteX2" fmla="*/ 185527 w 223303"/>
                  <a:gd name="connsiteY2" fmla="*/ 221688 h 242167"/>
                  <a:gd name="connsiteX3" fmla="*/ 164118 w 223303"/>
                  <a:gd name="connsiteY3" fmla="*/ 121148 h 242167"/>
                  <a:gd name="connsiteX4" fmla="*/ 45439 w 223303"/>
                  <a:gd name="connsiteY4" fmla="*/ 40158 h 242167"/>
                  <a:gd name="connsiteX5" fmla="*/ 59867 w 223303"/>
                  <a:gd name="connsiteY5" fmla="*/ 177003 h 242167"/>
                  <a:gd name="connsiteX6" fmla="*/ 53351 w 223303"/>
                  <a:gd name="connsiteY6" fmla="*/ 202604 h 242167"/>
                  <a:gd name="connsiteX7" fmla="*/ 27754 w 223303"/>
                  <a:gd name="connsiteY7" fmla="*/ 196088 h 242167"/>
                  <a:gd name="connsiteX8" fmla="*/ 16119 w 223303"/>
                  <a:gd name="connsiteY8" fmla="*/ 10834 h 242167"/>
                  <a:gd name="connsiteX9" fmla="*/ 35201 w 223303"/>
                  <a:gd name="connsiteY9" fmla="*/ 128 h 242167"/>
                  <a:gd name="connsiteX10" fmla="*/ 195765 w 223303"/>
                  <a:gd name="connsiteY10" fmla="*/ 101599 h 242167"/>
                  <a:gd name="connsiteX11" fmla="*/ 222293 w 223303"/>
                  <a:gd name="connsiteY11" fmla="*/ 224946 h 242167"/>
                  <a:gd name="connsiteX12" fmla="*/ 204143 w 223303"/>
                  <a:gd name="connsiteY12" fmla="*/ 242168 h 2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303" h="242167">
                    <a:moveTo>
                      <a:pt x="204143" y="242168"/>
                    </a:moveTo>
                    <a:cubicBezTo>
                      <a:pt x="203677" y="242168"/>
                      <a:pt x="202746" y="242168"/>
                      <a:pt x="202281" y="242168"/>
                    </a:cubicBezTo>
                    <a:cubicBezTo>
                      <a:pt x="192042" y="241237"/>
                      <a:pt x="184596" y="231928"/>
                      <a:pt x="185527" y="221688"/>
                    </a:cubicBezTo>
                    <a:cubicBezTo>
                      <a:pt x="189250" y="184451"/>
                      <a:pt x="181803" y="150938"/>
                      <a:pt x="164118" y="121148"/>
                    </a:cubicBezTo>
                    <a:cubicBezTo>
                      <a:pt x="131074" y="66689"/>
                      <a:pt x="72433" y="46674"/>
                      <a:pt x="45439" y="40158"/>
                    </a:cubicBezTo>
                    <a:cubicBezTo>
                      <a:pt x="37993" y="65759"/>
                      <a:pt x="27289" y="123475"/>
                      <a:pt x="59867" y="177003"/>
                    </a:cubicBezTo>
                    <a:cubicBezTo>
                      <a:pt x="64987" y="185848"/>
                      <a:pt x="62194" y="197484"/>
                      <a:pt x="53351" y="202604"/>
                    </a:cubicBezTo>
                    <a:cubicBezTo>
                      <a:pt x="44509" y="207724"/>
                      <a:pt x="32873" y="204931"/>
                      <a:pt x="27754" y="196088"/>
                    </a:cubicBezTo>
                    <a:cubicBezTo>
                      <a:pt x="-25767" y="107184"/>
                      <a:pt x="14257" y="15024"/>
                      <a:pt x="16119" y="10834"/>
                    </a:cubicBezTo>
                    <a:cubicBezTo>
                      <a:pt x="19377" y="3387"/>
                      <a:pt x="27289" y="-802"/>
                      <a:pt x="35201" y="128"/>
                    </a:cubicBezTo>
                    <a:cubicBezTo>
                      <a:pt x="39389" y="594"/>
                      <a:pt x="142709" y="13627"/>
                      <a:pt x="195765" y="101599"/>
                    </a:cubicBezTo>
                    <a:cubicBezTo>
                      <a:pt x="217639" y="137439"/>
                      <a:pt x="226482" y="180262"/>
                      <a:pt x="222293" y="224946"/>
                    </a:cubicBezTo>
                    <a:cubicBezTo>
                      <a:pt x="221363" y="235186"/>
                      <a:pt x="213451" y="242168"/>
                      <a:pt x="204143" y="242168"/>
                    </a:cubicBezTo>
                    <a:close/>
                  </a:path>
                </a:pathLst>
              </a:custGeom>
              <a:solidFill>
                <a:srgbClr val="000000"/>
              </a:solidFill>
              <a:ln w="4653" cap="flat">
                <a:noFill/>
                <a:prstDash val="solid"/>
                <a:miter/>
              </a:ln>
            </p:spPr>
            <p:txBody>
              <a:bodyPr rtlCol="0" anchor="ctr"/>
              <a:lstStyle/>
              <a:p>
                <a:pPr algn="l" rtl="0"/>
                <a:endParaRPr lang="en-US"/>
              </a:p>
            </p:txBody>
          </p:sp>
          <p:sp>
            <p:nvSpPr>
              <p:cNvPr id="17" name="Freeform 92">
                <a:extLst>
                  <a:ext uri="{FF2B5EF4-FFF2-40B4-BE49-F238E27FC236}">
                    <a16:creationId xmlns:a16="http://schemas.microsoft.com/office/drawing/2014/main" id="{1C043A46-FF6F-EAE0-03E1-99DC2429A95E}"/>
                  </a:ext>
                </a:extLst>
              </p:cNvPr>
              <p:cNvSpPr/>
              <p:nvPr/>
            </p:nvSpPr>
            <p:spPr>
              <a:xfrm>
                <a:off x="-8520910" y="4697269"/>
                <a:ext cx="744499" cy="781973"/>
              </a:xfrm>
              <a:custGeom>
                <a:avLst/>
                <a:gdLst>
                  <a:gd name="connsiteX0" fmla="*/ 742321 w 744499"/>
                  <a:gd name="connsiteY0" fmla="*/ 288119 h 781973"/>
                  <a:gd name="connsiteX1" fmla="*/ 726032 w 744499"/>
                  <a:gd name="connsiteY1" fmla="*/ 297895 h 781973"/>
                  <a:gd name="connsiteX2" fmla="*/ 539870 w 744499"/>
                  <a:gd name="connsiteY2" fmla="*/ 297895 h 781973"/>
                  <a:gd name="connsiteX3" fmla="*/ 521254 w 744499"/>
                  <a:gd name="connsiteY3" fmla="*/ 279276 h 781973"/>
                  <a:gd name="connsiteX4" fmla="*/ 539870 w 744499"/>
                  <a:gd name="connsiteY4" fmla="*/ 260658 h 781973"/>
                  <a:gd name="connsiteX5" fmla="*/ 558486 w 744499"/>
                  <a:gd name="connsiteY5" fmla="*/ 242039 h 781973"/>
                  <a:gd name="connsiteX6" fmla="*/ 539870 w 744499"/>
                  <a:gd name="connsiteY6" fmla="*/ 223421 h 781973"/>
                  <a:gd name="connsiteX7" fmla="*/ 279243 w 744499"/>
                  <a:gd name="connsiteY7" fmla="*/ 223421 h 781973"/>
                  <a:gd name="connsiteX8" fmla="*/ 279243 w 744499"/>
                  <a:gd name="connsiteY8" fmla="*/ 744737 h 781973"/>
                  <a:gd name="connsiteX9" fmla="*/ 502638 w 744499"/>
                  <a:gd name="connsiteY9" fmla="*/ 744737 h 781973"/>
                  <a:gd name="connsiteX10" fmla="*/ 521254 w 744499"/>
                  <a:gd name="connsiteY10" fmla="*/ 763355 h 781973"/>
                  <a:gd name="connsiteX11" fmla="*/ 502638 w 744499"/>
                  <a:gd name="connsiteY11" fmla="*/ 781973 h 781973"/>
                  <a:gd name="connsiteX12" fmla="*/ 18616 w 744499"/>
                  <a:gd name="connsiteY12" fmla="*/ 781973 h 781973"/>
                  <a:gd name="connsiteX13" fmla="*/ 0 w 744499"/>
                  <a:gd name="connsiteY13" fmla="*/ 763355 h 781973"/>
                  <a:gd name="connsiteX14" fmla="*/ 18616 w 744499"/>
                  <a:gd name="connsiteY14" fmla="*/ 744737 h 781973"/>
                  <a:gd name="connsiteX15" fmla="*/ 242011 w 744499"/>
                  <a:gd name="connsiteY15" fmla="*/ 744737 h 781973"/>
                  <a:gd name="connsiteX16" fmla="*/ 242011 w 744499"/>
                  <a:gd name="connsiteY16" fmla="*/ 18618 h 781973"/>
                  <a:gd name="connsiteX17" fmla="*/ 260627 w 744499"/>
                  <a:gd name="connsiteY17" fmla="*/ 0 h 781973"/>
                  <a:gd name="connsiteX18" fmla="*/ 279243 w 744499"/>
                  <a:gd name="connsiteY18" fmla="*/ 18618 h 781973"/>
                  <a:gd name="connsiteX19" fmla="*/ 279243 w 744499"/>
                  <a:gd name="connsiteY19" fmla="*/ 186184 h 781973"/>
                  <a:gd name="connsiteX20" fmla="*/ 539870 w 744499"/>
                  <a:gd name="connsiteY20" fmla="*/ 186184 h 781973"/>
                  <a:gd name="connsiteX21" fmla="*/ 558486 w 744499"/>
                  <a:gd name="connsiteY21" fmla="*/ 189442 h 781973"/>
                  <a:gd name="connsiteX22" fmla="*/ 558486 w 744499"/>
                  <a:gd name="connsiteY22" fmla="*/ 55855 h 781973"/>
                  <a:gd name="connsiteX23" fmla="*/ 539870 w 744499"/>
                  <a:gd name="connsiteY23" fmla="*/ 37237 h 781973"/>
                  <a:gd name="connsiteX24" fmla="*/ 335092 w 744499"/>
                  <a:gd name="connsiteY24" fmla="*/ 37237 h 781973"/>
                  <a:gd name="connsiteX25" fmla="*/ 316476 w 744499"/>
                  <a:gd name="connsiteY25" fmla="*/ 18618 h 781973"/>
                  <a:gd name="connsiteX26" fmla="*/ 335092 w 744499"/>
                  <a:gd name="connsiteY26" fmla="*/ 0 h 781973"/>
                  <a:gd name="connsiteX27" fmla="*/ 539870 w 744499"/>
                  <a:gd name="connsiteY27" fmla="*/ 0 h 781973"/>
                  <a:gd name="connsiteX28" fmla="*/ 595719 w 744499"/>
                  <a:gd name="connsiteY28" fmla="*/ 55855 h 781973"/>
                  <a:gd name="connsiteX29" fmla="*/ 595719 w 744499"/>
                  <a:gd name="connsiteY29" fmla="*/ 242039 h 781973"/>
                  <a:gd name="connsiteX30" fmla="*/ 592461 w 744499"/>
                  <a:gd name="connsiteY30" fmla="*/ 260658 h 781973"/>
                  <a:gd name="connsiteX31" fmla="*/ 691127 w 744499"/>
                  <a:gd name="connsiteY31" fmla="*/ 260658 h 781973"/>
                  <a:gd name="connsiteX32" fmla="*/ 635744 w 744499"/>
                  <a:gd name="connsiteY32" fmla="*/ 177806 h 781973"/>
                  <a:gd name="connsiteX33" fmla="*/ 635744 w 744499"/>
                  <a:gd name="connsiteY33" fmla="*/ 157326 h 781973"/>
                  <a:gd name="connsiteX34" fmla="*/ 691127 w 744499"/>
                  <a:gd name="connsiteY34" fmla="*/ 74474 h 781973"/>
                  <a:gd name="connsiteX35" fmla="*/ 651567 w 744499"/>
                  <a:gd name="connsiteY35" fmla="*/ 74474 h 781973"/>
                  <a:gd name="connsiteX36" fmla="*/ 632951 w 744499"/>
                  <a:gd name="connsiteY36" fmla="*/ 55855 h 781973"/>
                  <a:gd name="connsiteX37" fmla="*/ 651567 w 744499"/>
                  <a:gd name="connsiteY37" fmla="*/ 37237 h 781973"/>
                  <a:gd name="connsiteX38" fmla="*/ 726032 w 744499"/>
                  <a:gd name="connsiteY38" fmla="*/ 37237 h 781973"/>
                  <a:gd name="connsiteX39" fmla="*/ 742321 w 744499"/>
                  <a:gd name="connsiteY39" fmla="*/ 47012 h 781973"/>
                  <a:gd name="connsiteX40" fmla="*/ 741391 w 744499"/>
                  <a:gd name="connsiteY40" fmla="*/ 66095 h 781973"/>
                  <a:gd name="connsiteX41" fmla="*/ 673907 w 744499"/>
                  <a:gd name="connsiteY41" fmla="*/ 167566 h 781973"/>
                  <a:gd name="connsiteX42" fmla="*/ 741391 w 744499"/>
                  <a:gd name="connsiteY42" fmla="*/ 269036 h 781973"/>
                  <a:gd name="connsiteX43" fmla="*/ 742321 w 744499"/>
                  <a:gd name="connsiteY43" fmla="*/ 288119 h 78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4499" h="781973">
                    <a:moveTo>
                      <a:pt x="742321" y="288119"/>
                    </a:moveTo>
                    <a:cubicBezTo>
                      <a:pt x="739064" y="294171"/>
                      <a:pt x="732548" y="297895"/>
                      <a:pt x="726032" y="297895"/>
                    </a:cubicBezTo>
                    <a:lnTo>
                      <a:pt x="539870" y="297895"/>
                    </a:lnTo>
                    <a:cubicBezTo>
                      <a:pt x="529631" y="297895"/>
                      <a:pt x="521254" y="289516"/>
                      <a:pt x="521254" y="279276"/>
                    </a:cubicBezTo>
                    <a:cubicBezTo>
                      <a:pt x="521254" y="269036"/>
                      <a:pt x="529631" y="260658"/>
                      <a:pt x="539870" y="260658"/>
                    </a:cubicBezTo>
                    <a:cubicBezTo>
                      <a:pt x="550109" y="260658"/>
                      <a:pt x="558486" y="252279"/>
                      <a:pt x="558486" y="242039"/>
                    </a:cubicBezTo>
                    <a:cubicBezTo>
                      <a:pt x="558486" y="231799"/>
                      <a:pt x="550109" y="223421"/>
                      <a:pt x="539870" y="223421"/>
                    </a:cubicBezTo>
                    <a:lnTo>
                      <a:pt x="279243" y="223421"/>
                    </a:lnTo>
                    <a:lnTo>
                      <a:pt x="279243" y="744737"/>
                    </a:lnTo>
                    <a:lnTo>
                      <a:pt x="502638" y="744737"/>
                    </a:lnTo>
                    <a:cubicBezTo>
                      <a:pt x="512877" y="744737"/>
                      <a:pt x="521254" y="753115"/>
                      <a:pt x="521254" y="763355"/>
                    </a:cubicBezTo>
                    <a:cubicBezTo>
                      <a:pt x="521254" y="773595"/>
                      <a:pt x="512877" y="781973"/>
                      <a:pt x="502638" y="781973"/>
                    </a:cubicBezTo>
                    <a:lnTo>
                      <a:pt x="18616" y="781973"/>
                    </a:lnTo>
                    <a:cubicBezTo>
                      <a:pt x="8378" y="781973"/>
                      <a:pt x="0" y="773595"/>
                      <a:pt x="0" y="763355"/>
                    </a:cubicBezTo>
                    <a:cubicBezTo>
                      <a:pt x="0" y="753115"/>
                      <a:pt x="8378" y="744737"/>
                      <a:pt x="18616" y="744737"/>
                    </a:cubicBezTo>
                    <a:lnTo>
                      <a:pt x="242011" y="744737"/>
                    </a:lnTo>
                    <a:lnTo>
                      <a:pt x="242011" y="18618"/>
                    </a:lnTo>
                    <a:cubicBezTo>
                      <a:pt x="242011" y="8379"/>
                      <a:pt x="250388" y="0"/>
                      <a:pt x="260627" y="0"/>
                    </a:cubicBezTo>
                    <a:cubicBezTo>
                      <a:pt x="270866" y="0"/>
                      <a:pt x="279243" y="8379"/>
                      <a:pt x="279243" y="18618"/>
                    </a:cubicBezTo>
                    <a:lnTo>
                      <a:pt x="279243" y="186184"/>
                    </a:lnTo>
                    <a:lnTo>
                      <a:pt x="539870" y="186184"/>
                    </a:lnTo>
                    <a:cubicBezTo>
                      <a:pt x="546386" y="186184"/>
                      <a:pt x="552436" y="187581"/>
                      <a:pt x="558486" y="189442"/>
                    </a:cubicBezTo>
                    <a:lnTo>
                      <a:pt x="558486" y="55855"/>
                    </a:lnTo>
                    <a:cubicBezTo>
                      <a:pt x="558486" y="45615"/>
                      <a:pt x="550109" y="37237"/>
                      <a:pt x="539870" y="37237"/>
                    </a:cubicBezTo>
                    <a:lnTo>
                      <a:pt x="335092" y="37237"/>
                    </a:lnTo>
                    <a:cubicBezTo>
                      <a:pt x="324853" y="37237"/>
                      <a:pt x="316476" y="28858"/>
                      <a:pt x="316476" y="18618"/>
                    </a:cubicBezTo>
                    <a:cubicBezTo>
                      <a:pt x="316476" y="8379"/>
                      <a:pt x="324853" y="0"/>
                      <a:pt x="335092" y="0"/>
                    </a:cubicBezTo>
                    <a:lnTo>
                      <a:pt x="539870" y="0"/>
                    </a:lnTo>
                    <a:cubicBezTo>
                      <a:pt x="570587" y="0"/>
                      <a:pt x="595719" y="25134"/>
                      <a:pt x="595719" y="55855"/>
                    </a:cubicBezTo>
                    <a:lnTo>
                      <a:pt x="595719" y="242039"/>
                    </a:lnTo>
                    <a:cubicBezTo>
                      <a:pt x="595719" y="248555"/>
                      <a:pt x="594788" y="254607"/>
                      <a:pt x="592461" y="260658"/>
                    </a:cubicBezTo>
                    <a:lnTo>
                      <a:pt x="691127" y="260658"/>
                    </a:lnTo>
                    <a:lnTo>
                      <a:pt x="635744" y="177806"/>
                    </a:lnTo>
                    <a:cubicBezTo>
                      <a:pt x="631555" y="171754"/>
                      <a:pt x="631555" y="163377"/>
                      <a:pt x="635744" y="157326"/>
                    </a:cubicBezTo>
                    <a:lnTo>
                      <a:pt x="691127" y="74474"/>
                    </a:lnTo>
                    <a:lnTo>
                      <a:pt x="651567" y="74474"/>
                    </a:lnTo>
                    <a:cubicBezTo>
                      <a:pt x="641329" y="74474"/>
                      <a:pt x="632951" y="66095"/>
                      <a:pt x="632951" y="55855"/>
                    </a:cubicBezTo>
                    <a:cubicBezTo>
                      <a:pt x="632951" y="45615"/>
                      <a:pt x="641329" y="37237"/>
                      <a:pt x="651567" y="37237"/>
                    </a:cubicBezTo>
                    <a:lnTo>
                      <a:pt x="726032" y="37237"/>
                    </a:lnTo>
                    <a:cubicBezTo>
                      <a:pt x="733013" y="37237"/>
                      <a:pt x="739064" y="40961"/>
                      <a:pt x="742321" y="47012"/>
                    </a:cubicBezTo>
                    <a:cubicBezTo>
                      <a:pt x="745579" y="53062"/>
                      <a:pt x="745114" y="60510"/>
                      <a:pt x="741391" y="66095"/>
                    </a:cubicBezTo>
                    <a:lnTo>
                      <a:pt x="673907" y="167566"/>
                    </a:lnTo>
                    <a:lnTo>
                      <a:pt x="741391" y="269036"/>
                    </a:lnTo>
                    <a:cubicBezTo>
                      <a:pt x="745114" y="274622"/>
                      <a:pt x="745579" y="282069"/>
                      <a:pt x="742321" y="288119"/>
                    </a:cubicBezTo>
                    <a:close/>
                  </a:path>
                </a:pathLst>
              </a:custGeom>
              <a:solidFill>
                <a:srgbClr val="000000"/>
              </a:solidFill>
              <a:ln w="4653" cap="flat">
                <a:noFill/>
                <a:prstDash val="solid"/>
                <a:miter/>
              </a:ln>
            </p:spPr>
            <p:txBody>
              <a:bodyPr rtlCol="0" anchor="ctr"/>
              <a:lstStyle/>
              <a:p>
                <a:pPr algn="l" rtl="0"/>
                <a:endParaRPr lang="en-US"/>
              </a:p>
            </p:txBody>
          </p:sp>
          <p:sp>
            <p:nvSpPr>
              <p:cNvPr id="18" name="Freeform 93">
                <a:extLst>
                  <a:ext uri="{FF2B5EF4-FFF2-40B4-BE49-F238E27FC236}">
                    <a16:creationId xmlns:a16="http://schemas.microsoft.com/office/drawing/2014/main" id="{4A37C638-9AB5-D3CD-497A-5477A539C1F5}"/>
                  </a:ext>
                </a:extLst>
              </p:cNvPr>
              <p:cNvSpPr/>
              <p:nvPr/>
            </p:nvSpPr>
            <p:spPr>
              <a:xfrm>
                <a:off x="-8371981" y="5777136"/>
                <a:ext cx="223394" cy="37236"/>
              </a:xfrm>
              <a:custGeom>
                <a:avLst/>
                <a:gdLst>
                  <a:gd name="connsiteX0" fmla="*/ 18616 w 223394"/>
                  <a:gd name="connsiteY0" fmla="*/ 0 h 37236"/>
                  <a:gd name="connsiteX1" fmla="*/ 204778 w 223394"/>
                  <a:gd name="connsiteY1" fmla="*/ 0 h 37236"/>
                  <a:gd name="connsiteX2" fmla="*/ 223394 w 223394"/>
                  <a:gd name="connsiteY2" fmla="*/ 18618 h 37236"/>
                  <a:gd name="connsiteX3" fmla="*/ 204778 w 223394"/>
                  <a:gd name="connsiteY3" fmla="*/ 37237 h 37236"/>
                  <a:gd name="connsiteX4" fmla="*/ 18616 w 223394"/>
                  <a:gd name="connsiteY4" fmla="*/ 37237 h 37236"/>
                  <a:gd name="connsiteX5" fmla="*/ 0 w 223394"/>
                  <a:gd name="connsiteY5" fmla="*/ 18618 h 37236"/>
                  <a:gd name="connsiteX6" fmla="*/ 18616 w 223394"/>
                  <a:gd name="connsiteY6" fmla="*/ 0 h 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394" h="37236">
                    <a:moveTo>
                      <a:pt x="18616" y="0"/>
                    </a:moveTo>
                    <a:lnTo>
                      <a:pt x="204778" y="0"/>
                    </a:lnTo>
                    <a:cubicBezTo>
                      <a:pt x="215017" y="0"/>
                      <a:pt x="223394" y="8379"/>
                      <a:pt x="223394" y="18618"/>
                    </a:cubicBezTo>
                    <a:cubicBezTo>
                      <a:pt x="223394" y="28858"/>
                      <a:pt x="215017" y="37237"/>
                      <a:pt x="204778" y="37237"/>
                    </a:cubicBezTo>
                    <a:lnTo>
                      <a:pt x="18616" y="37237"/>
                    </a:lnTo>
                    <a:cubicBezTo>
                      <a:pt x="8378" y="37237"/>
                      <a:pt x="0" y="28858"/>
                      <a:pt x="0" y="18618"/>
                    </a:cubicBezTo>
                    <a:cubicBezTo>
                      <a:pt x="0" y="8379"/>
                      <a:pt x="8378"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19" name="Freeform 94">
                <a:extLst>
                  <a:ext uri="{FF2B5EF4-FFF2-40B4-BE49-F238E27FC236}">
                    <a16:creationId xmlns:a16="http://schemas.microsoft.com/office/drawing/2014/main" id="{DF3E2D6A-E95E-4A69-BAE6-3B6356D20A7A}"/>
                  </a:ext>
                </a:extLst>
              </p:cNvPr>
              <p:cNvSpPr/>
              <p:nvPr/>
            </p:nvSpPr>
            <p:spPr>
              <a:xfrm>
                <a:off x="-8446446" y="5665426"/>
                <a:ext cx="372324" cy="37236"/>
              </a:xfrm>
              <a:custGeom>
                <a:avLst/>
                <a:gdLst>
                  <a:gd name="connsiteX0" fmla="*/ 353708 w 372324"/>
                  <a:gd name="connsiteY0" fmla="*/ 0 h 37236"/>
                  <a:gd name="connsiteX1" fmla="*/ 372324 w 372324"/>
                  <a:gd name="connsiteY1" fmla="*/ 18618 h 37236"/>
                  <a:gd name="connsiteX2" fmla="*/ 353708 w 372324"/>
                  <a:gd name="connsiteY2" fmla="*/ 37237 h 37236"/>
                  <a:gd name="connsiteX3" fmla="*/ 18616 w 372324"/>
                  <a:gd name="connsiteY3" fmla="*/ 37237 h 37236"/>
                  <a:gd name="connsiteX4" fmla="*/ 0 w 372324"/>
                  <a:gd name="connsiteY4" fmla="*/ 18618 h 37236"/>
                  <a:gd name="connsiteX5" fmla="*/ 18616 w 372324"/>
                  <a:gd name="connsiteY5" fmla="*/ 0 h 37236"/>
                  <a:gd name="connsiteX6" fmla="*/ 353708 w 372324"/>
                  <a:gd name="connsiteY6" fmla="*/ 0 h 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4" h="37236">
                    <a:moveTo>
                      <a:pt x="353708" y="0"/>
                    </a:moveTo>
                    <a:cubicBezTo>
                      <a:pt x="363947" y="0"/>
                      <a:pt x="372324" y="8379"/>
                      <a:pt x="372324" y="18618"/>
                    </a:cubicBezTo>
                    <a:cubicBezTo>
                      <a:pt x="372324" y="28858"/>
                      <a:pt x="363947" y="37237"/>
                      <a:pt x="353708" y="37237"/>
                    </a:cubicBezTo>
                    <a:lnTo>
                      <a:pt x="18616" y="37237"/>
                    </a:lnTo>
                    <a:cubicBezTo>
                      <a:pt x="8378" y="37237"/>
                      <a:pt x="0" y="28858"/>
                      <a:pt x="0" y="18618"/>
                    </a:cubicBezTo>
                    <a:cubicBezTo>
                      <a:pt x="0" y="8379"/>
                      <a:pt x="8378" y="0"/>
                      <a:pt x="18616" y="0"/>
                    </a:cubicBezTo>
                    <a:lnTo>
                      <a:pt x="353708" y="0"/>
                    </a:lnTo>
                    <a:close/>
                  </a:path>
                </a:pathLst>
              </a:custGeom>
              <a:solidFill>
                <a:srgbClr val="000000"/>
              </a:solidFill>
              <a:ln w="4653" cap="flat">
                <a:noFill/>
                <a:prstDash val="solid"/>
                <a:miter/>
              </a:ln>
            </p:spPr>
            <p:txBody>
              <a:bodyPr rtlCol="0" anchor="ctr"/>
              <a:lstStyle/>
              <a:p>
                <a:pPr algn="l" rtl="0"/>
                <a:endParaRPr lang="en-US"/>
              </a:p>
            </p:txBody>
          </p:sp>
          <p:sp>
            <p:nvSpPr>
              <p:cNvPr id="20" name="Freeform 95">
                <a:extLst>
                  <a:ext uri="{FF2B5EF4-FFF2-40B4-BE49-F238E27FC236}">
                    <a16:creationId xmlns:a16="http://schemas.microsoft.com/office/drawing/2014/main" id="{E067F409-FAD7-4953-7889-C7F4FD682F96}"/>
                  </a:ext>
                </a:extLst>
              </p:cNvPr>
              <p:cNvSpPr/>
              <p:nvPr/>
            </p:nvSpPr>
            <p:spPr>
              <a:xfrm>
                <a:off x="-8483678" y="5553715"/>
                <a:ext cx="446788" cy="37236"/>
              </a:xfrm>
              <a:custGeom>
                <a:avLst/>
                <a:gdLst>
                  <a:gd name="connsiteX0" fmla="*/ 0 w 446788"/>
                  <a:gd name="connsiteY0" fmla="*/ 18618 h 37236"/>
                  <a:gd name="connsiteX1" fmla="*/ 18616 w 446788"/>
                  <a:gd name="connsiteY1" fmla="*/ 0 h 37236"/>
                  <a:gd name="connsiteX2" fmla="*/ 428173 w 446788"/>
                  <a:gd name="connsiteY2" fmla="*/ 0 h 37236"/>
                  <a:gd name="connsiteX3" fmla="*/ 446789 w 446788"/>
                  <a:gd name="connsiteY3" fmla="*/ 18618 h 37236"/>
                  <a:gd name="connsiteX4" fmla="*/ 428173 w 446788"/>
                  <a:gd name="connsiteY4" fmla="*/ 37237 h 37236"/>
                  <a:gd name="connsiteX5" fmla="*/ 18616 w 446788"/>
                  <a:gd name="connsiteY5" fmla="*/ 37237 h 37236"/>
                  <a:gd name="connsiteX6" fmla="*/ 0 w 446788"/>
                  <a:gd name="connsiteY6" fmla="*/ 18618 h 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788" h="37236">
                    <a:moveTo>
                      <a:pt x="0" y="18618"/>
                    </a:moveTo>
                    <a:cubicBezTo>
                      <a:pt x="0" y="8379"/>
                      <a:pt x="8378" y="0"/>
                      <a:pt x="18616" y="0"/>
                    </a:cubicBezTo>
                    <a:lnTo>
                      <a:pt x="428173" y="0"/>
                    </a:lnTo>
                    <a:cubicBezTo>
                      <a:pt x="438412" y="0"/>
                      <a:pt x="446789" y="8379"/>
                      <a:pt x="446789" y="18618"/>
                    </a:cubicBezTo>
                    <a:cubicBezTo>
                      <a:pt x="446789" y="28858"/>
                      <a:pt x="438412" y="37237"/>
                      <a:pt x="428173" y="37237"/>
                    </a:cubicBezTo>
                    <a:lnTo>
                      <a:pt x="18616" y="37237"/>
                    </a:lnTo>
                    <a:cubicBezTo>
                      <a:pt x="8378" y="37237"/>
                      <a:pt x="0" y="28858"/>
                      <a:pt x="0" y="18618"/>
                    </a:cubicBezTo>
                    <a:close/>
                  </a:path>
                </a:pathLst>
              </a:custGeom>
              <a:solidFill>
                <a:srgbClr val="000000"/>
              </a:solidFill>
              <a:ln w="4653"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046829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F116ED-BE1C-8893-ECC1-2C3487CE250F}"/>
              </a:ext>
            </a:extLst>
          </p:cNvPr>
          <p:cNvSpPr>
            <a:spLocks noGrp="1"/>
          </p:cNvSpPr>
          <p:nvPr>
            <p:ph type="body" sz="quarter" idx="18"/>
          </p:nvPr>
        </p:nvSpPr>
        <p:spPr>
          <a:xfrm>
            <a:off x="898357" y="1718234"/>
            <a:ext cx="6556802" cy="3855158"/>
          </a:xfrm>
        </p:spPr>
        <p:txBody>
          <a:bodyPr lIns="91440" tIns="45720" rIns="91440" bIns="45720" anchor="t"/>
          <a:lstStyle/>
          <a:p>
            <a:pPr marL="0" indent="0" algn="l" rtl="0">
              <a:lnSpc>
                <a:spcPct val="107000"/>
              </a:lnSpc>
              <a:spcAft>
                <a:spcPts val="800"/>
              </a:spcAft>
            </a:pPr>
            <a:r>
              <a:rPr lang="en-GB" sz="2400" dirty="0" err="1">
                <a:effectLst/>
                <a:ea typeface="Calibri" panose="020F0502020204030204" pitchFamily="34" charset="0"/>
                <a:cs typeface="Times New Roman" panose="02020603050405020304" pitchFamily="18" charset="0"/>
              </a:rPr>
              <a:t>Müşteri</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İlişkileri</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bölümü</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tekliflerinizi</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tanıtmanıza</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yardımcı</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olacak</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sosyal</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medya</a:t>
            </a:r>
            <a:r>
              <a:rPr lang="en-GB" sz="2400" dirty="0">
                <a:effectLst/>
                <a:ea typeface="Calibri" panose="020F0502020204030204" pitchFamily="34" charset="0"/>
                <a:cs typeface="Times New Roman" panose="02020603050405020304" pitchFamily="18" charset="0"/>
              </a:rPr>
              <a:t> da </a:t>
            </a:r>
            <a:r>
              <a:rPr lang="en-GB" sz="2400" dirty="0" err="1">
                <a:effectLst/>
                <a:ea typeface="Calibri" panose="020F0502020204030204" pitchFamily="34" charset="0"/>
                <a:cs typeface="Times New Roman" panose="02020603050405020304" pitchFamily="18" charset="0"/>
              </a:rPr>
              <a:t>dahil</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olmak</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üzere</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tüketicilerinizle</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iletişim</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kurmayı</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planladığınız</a:t>
            </a:r>
            <a:r>
              <a:rPr lang="en-GB" sz="2400" dirty="0">
                <a:effectLst/>
                <a:ea typeface="Calibri" panose="020F0502020204030204" pitchFamily="34" charset="0"/>
                <a:cs typeface="Times New Roman" panose="02020603050405020304" pitchFamily="18" charset="0"/>
              </a:rPr>
              <a:t> </a:t>
            </a:r>
            <a:r>
              <a:rPr lang="en-GB" sz="2400" dirty="0" err="1">
                <a:effectLst/>
                <a:ea typeface="Calibri" panose="020F0502020204030204" pitchFamily="34" charset="0"/>
                <a:cs typeface="Times New Roman" panose="02020603050405020304" pitchFamily="18" charset="0"/>
              </a:rPr>
              <a:t>tüm</a:t>
            </a:r>
            <a:r>
              <a:rPr lang="en-GB" sz="2400" dirty="0">
                <a:effectLst/>
                <a:ea typeface="Calibri" panose="020F0502020204030204" pitchFamily="34" charset="0"/>
                <a:cs typeface="Times New Roman" panose="02020603050405020304" pitchFamily="18" charset="0"/>
              </a:rPr>
              <a:t> </a:t>
            </a:r>
            <a:r>
              <a:rPr lang="en-GB" dirty="0" err="1">
                <a:cs typeface="Times New Roman" panose="02020603050405020304" pitchFamily="18" charset="0"/>
              </a:rPr>
              <a:t>yolları</a:t>
            </a:r>
            <a:r>
              <a:rPr lang="en-GB" dirty="0">
                <a:cs typeface="Times New Roman" panose="02020603050405020304" pitchFamily="18" charset="0"/>
              </a:rPr>
              <a:t> </a:t>
            </a:r>
            <a:r>
              <a:rPr lang="en-GB" dirty="0" err="1">
                <a:cs typeface="Times New Roman" panose="02020603050405020304" pitchFamily="18" charset="0"/>
              </a:rPr>
              <a:t>içermelidir</a:t>
            </a:r>
            <a:r>
              <a:rPr lang="en-GB" dirty="0">
                <a:cs typeface="Times New Roman" panose="02020603050405020304" pitchFamily="18" charset="0"/>
              </a:rPr>
              <a:t>.</a:t>
            </a:r>
          </a:p>
          <a:p>
            <a:pPr marL="342900" indent="-342900">
              <a:buFont typeface="Arial" panose="020B0604020202020204" pitchFamily="34" charset="0"/>
              <a:buChar char="•"/>
            </a:pPr>
            <a:r>
              <a:rPr lang="en-GB" dirty="0" err="1">
                <a:cs typeface="Times New Roman"/>
              </a:rPr>
              <a:t>Alıcının</a:t>
            </a:r>
            <a:r>
              <a:rPr lang="en-GB" dirty="0">
                <a:cs typeface="Times New Roman"/>
              </a:rPr>
              <a:t> </a:t>
            </a:r>
            <a:r>
              <a:rPr lang="en-GB" dirty="0" err="1">
                <a:cs typeface="Times New Roman"/>
              </a:rPr>
              <a:t>yolculuğu</a:t>
            </a:r>
            <a:r>
              <a:rPr lang="en-GB" dirty="0">
                <a:cs typeface="Times New Roman"/>
              </a:rPr>
              <a:t> </a:t>
            </a:r>
            <a:r>
              <a:rPr lang="en-GB" dirty="0" err="1">
                <a:cs typeface="Times New Roman"/>
              </a:rPr>
              <a:t>boyunca</a:t>
            </a:r>
            <a:r>
              <a:rPr lang="en-GB" dirty="0">
                <a:cs typeface="Times New Roman"/>
              </a:rPr>
              <a:t> </a:t>
            </a:r>
            <a:r>
              <a:rPr lang="en-GB" dirty="0" err="1">
                <a:cs typeface="Times New Roman"/>
              </a:rPr>
              <a:t>tüketicilerle</a:t>
            </a:r>
            <a:r>
              <a:rPr lang="en-GB" dirty="0">
                <a:cs typeface="Times New Roman"/>
              </a:rPr>
              <a:t> </a:t>
            </a:r>
            <a:r>
              <a:rPr lang="en-GB" dirty="0" err="1">
                <a:cs typeface="Times New Roman"/>
              </a:rPr>
              <a:t>nasıl</a:t>
            </a:r>
            <a:r>
              <a:rPr lang="en-GB" dirty="0">
                <a:cs typeface="Times New Roman"/>
              </a:rPr>
              <a:t> </a:t>
            </a:r>
            <a:r>
              <a:rPr lang="en-GB" b="1" dirty="0" err="1">
                <a:cs typeface="Times New Roman"/>
              </a:rPr>
              <a:t>iletişim</a:t>
            </a:r>
            <a:r>
              <a:rPr lang="en-GB" b="1" dirty="0">
                <a:cs typeface="Times New Roman"/>
              </a:rPr>
              <a:t> </a:t>
            </a:r>
            <a:r>
              <a:rPr lang="en-GB" dirty="0" err="1">
                <a:cs typeface="Times New Roman"/>
              </a:rPr>
              <a:t>kuracaksınız</a:t>
            </a:r>
            <a:r>
              <a:rPr lang="en-GB" dirty="0">
                <a:cs typeface="Times New Roman"/>
              </a:rPr>
              <a:t>?</a:t>
            </a:r>
          </a:p>
          <a:p>
            <a:pPr marL="342900" indent="-342900">
              <a:buFont typeface="Arial" panose="020B0604020202020204" pitchFamily="34" charset="0"/>
              <a:buChar char="•"/>
            </a:pPr>
            <a:r>
              <a:rPr lang="en-GB" dirty="0" err="1">
                <a:cs typeface="Times New Roman"/>
              </a:rPr>
              <a:t>Etik</a:t>
            </a:r>
            <a:r>
              <a:rPr lang="en-GB" dirty="0">
                <a:cs typeface="Times New Roman"/>
              </a:rPr>
              <a:t> </a:t>
            </a:r>
            <a:r>
              <a:rPr lang="en-GB" dirty="0" err="1">
                <a:cs typeface="Times New Roman"/>
              </a:rPr>
              <a:t>gıda</a:t>
            </a:r>
            <a:r>
              <a:rPr lang="en-GB" dirty="0">
                <a:cs typeface="Times New Roman"/>
              </a:rPr>
              <a:t> </a:t>
            </a:r>
            <a:r>
              <a:rPr lang="en-GB" dirty="0" err="1">
                <a:cs typeface="Times New Roman"/>
              </a:rPr>
              <a:t>işletmenizi</a:t>
            </a:r>
            <a:r>
              <a:rPr lang="en-GB" dirty="0">
                <a:cs typeface="Times New Roman"/>
              </a:rPr>
              <a:t> </a:t>
            </a:r>
            <a:r>
              <a:rPr lang="en-GB" dirty="0" err="1">
                <a:cs typeface="Times New Roman"/>
              </a:rPr>
              <a:t>en</a:t>
            </a:r>
            <a:r>
              <a:rPr lang="en-GB" dirty="0">
                <a:cs typeface="Times New Roman"/>
              </a:rPr>
              <a:t> iyi </a:t>
            </a:r>
            <a:r>
              <a:rPr lang="en-GB" dirty="0" err="1">
                <a:cs typeface="Times New Roman"/>
              </a:rPr>
              <a:t>nasıl</a:t>
            </a:r>
            <a:r>
              <a:rPr lang="en-GB" dirty="0">
                <a:cs typeface="Times New Roman"/>
              </a:rPr>
              <a:t> </a:t>
            </a:r>
            <a:r>
              <a:rPr lang="en-GB" b="1" dirty="0" err="1">
                <a:cs typeface="Times New Roman"/>
              </a:rPr>
              <a:t>pazarlayacaksınız</a:t>
            </a:r>
            <a:r>
              <a:rPr lang="en-GB" dirty="0">
                <a:cs typeface="Times New Roman"/>
              </a:rPr>
              <a:t>?</a:t>
            </a:r>
          </a:p>
          <a:p>
            <a:pPr marL="342900" indent="-342900">
              <a:buFont typeface="Arial" panose="020B0604020202020204" pitchFamily="34" charset="0"/>
              <a:buChar char="•"/>
            </a:pPr>
            <a:r>
              <a:rPr lang="en-GB" dirty="0">
                <a:cs typeface="Times New Roman"/>
              </a:rPr>
              <a:t>Hangi </a:t>
            </a:r>
            <a:r>
              <a:rPr lang="en-GB" b="1" dirty="0" err="1">
                <a:cs typeface="Times New Roman"/>
              </a:rPr>
              <a:t>sosyal</a:t>
            </a:r>
            <a:r>
              <a:rPr lang="en-GB" b="1" dirty="0">
                <a:cs typeface="Times New Roman"/>
              </a:rPr>
              <a:t> </a:t>
            </a:r>
            <a:r>
              <a:rPr lang="en-GB" b="1" dirty="0" err="1">
                <a:cs typeface="Times New Roman"/>
              </a:rPr>
              <a:t>medya</a:t>
            </a:r>
            <a:r>
              <a:rPr lang="en-GB" b="1" dirty="0">
                <a:cs typeface="Times New Roman"/>
              </a:rPr>
              <a:t> </a:t>
            </a:r>
            <a:r>
              <a:rPr lang="en-GB" b="1" dirty="0" err="1">
                <a:cs typeface="Times New Roman"/>
              </a:rPr>
              <a:t>platformlarını</a:t>
            </a:r>
            <a:r>
              <a:rPr lang="en-GB" dirty="0">
                <a:cs typeface="Times New Roman"/>
              </a:rPr>
              <a:t> </a:t>
            </a:r>
            <a:r>
              <a:rPr lang="en-GB" dirty="0" err="1">
                <a:cs typeface="Times New Roman"/>
              </a:rPr>
              <a:t>kullanacaksınız</a:t>
            </a:r>
            <a:r>
              <a:rPr lang="en-GB" dirty="0">
                <a:cs typeface="Times New Roman"/>
              </a:rPr>
              <a:t>?</a:t>
            </a:r>
            <a:endParaRPr lang="en-GB" dirty="0">
              <a:cs typeface="Times New Roman" panose="02020603050405020304" pitchFamily="18" charset="0"/>
            </a:endParaRPr>
          </a:p>
          <a:p>
            <a:pPr marL="359410" indent="-359410">
              <a:lnSpc>
                <a:spcPct val="100000"/>
              </a:lnSpc>
              <a:spcBef>
                <a:spcPts val="600"/>
              </a:spcBef>
              <a:spcAft>
                <a:spcPts val="800"/>
              </a:spcAft>
            </a:pPr>
            <a:endParaRPr lang="en-GB" dirty="0">
              <a:cs typeface="Times New Roman"/>
            </a:endParaRPr>
          </a:p>
          <a:p>
            <a:pPr marL="359410" indent="-359410">
              <a:lnSpc>
                <a:spcPct val="100000"/>
              </a:lnSpc>
              <a:spcBef>
                <a:spcPts val="600"/>
              </a:spcBef>
              <a:spcAft>
                <a:spcPts val="800"/>
              </a:spcAft>
            </a:pPr>
            <a:endParaRPr lang="en-GB" dirty="0">
              <a:cs typeface="Times New Roman"/>
            </a:endParaRPr>
          </a:p>
          <a:p>
            <a:pPr algn="l" rtl="0"/>
            <a:endParaRPr lang="en-IE" dirty="0"/>
          </a:p>
        </p:txBody>
      </p:sp>
      <p:sp>
        <p:nvSpPr>
          <p:cNvPr id="3" name="Text Placeholder 2">
            <a:extLst>
              <a:ext uri="{FF2B5EF4-FFF2-40B4-BE49-F238E27FC236}">
                <a16:creationId xmlns:a16="http://schemas.microsoft.com/office/drawing/2014/main" id="{7D424239-68F9-E804-F44F-F619C599CC7B}"/>
              </a:ext>
            </a:extLst>
          </p:cNvPr>
          <p:cNvSpPr>
            <a:spLocks noGrp="1"/>
          </p:cNvSpPr>
          <p:nvPr>
            <p:ph type="body" sz="quarter" idx="16"/>
          </p:nvPr>
        </p:nvSpPr>
        <p:spPr>
          <a:xfrm>
            <a:off x="898357" y="890242"/>
            <a:ext cx="5912345" cy="992652"/>
          </a:xfrm>
        </p:spPr>
        <p:txBody>
          <a:bodyPr/>
          <a:lstStyle/>
          <a:p>
            <a:pPr algn="l" rtl="0"/>
            <a:r>
              <a:rPr lang="en-IE" b="1"/>
              <a:t>5. Müşteri İlişkileri</a:t>
            </a:r>
          </a:p>
        </p:txBody>
      </p:sp>
      <p:grpSp>
        <p:nvGrpSpPr>
          <p:cNvPr id="5" name="Graphic 2">
            <a:extLst>
              <a:ext uri="{FF2B5EF4-FFF2-40B4-BE49-F238E27FC236}">
                <a16:creationId xmlns:a16="http://schemas.microsoft.com/office/drawing/2014/main" id="{499201D3-FA05-F78E-C3B3-987E5C14C44E}"/>
              </a:ext>
            </a:extLst>
          </p:cNvPr>
          <p:cNvGrpSpPr/>
          <p:nvPr/>
        </p:nvGrpSpPr>
        <p:grpSpPr>
          <a:xfrm>
            <a:off x="8515997" y="1755229"/>
            <a:ext cx="3066402" cy="4007750"/>
            <a:chOff x="-2722427" y="-4129065"/>
            <a:chExt cx="1005741" cy="1191389"/>
          </a:xfrm>
        </p:grpSpPr>
        <p:sp>
          <p:nvSpPr>
            <p:cNvPr id="6" name="Freeform 120">
              <a:extLst>
                <a:ext uri="{FF2B5EF4-FFF2-40B4-BE49-F238E27FC236}">
                  <a16:creationId xmlns:a16="http://schemas.microsoft.com/office/drawing/2014/main" id="{34E3582E-F336-9BC7-EE87-565DFDDE33E3}"/>
                </a:ext>
              </a:extLst>
            </p:cNvPr>
            <p:cNvSpPr/>
            <p:nvPr/>
          </p:nvSpPr>
          <p:spPr>
            <a:xfrm>
              <a:off x="-2069929" y="-4073865"/>
              <a:ext cx="167545" cy="188046"/>
            </a:xfrm>
            <a:custGeom>
              <a:avLst/>
              <a:gdLst>
                <a:gd name="connsiteX0" fmla="*/ 167081 w 167545"/>
                <a:gd name="connsiteY0" fmla="*/ 188046 h 188046"/>
                <a:gd name="connsiteX1" fmla="*/ 66087 w 167545"/>
                <a:gd name="connsiteY1" fmla="*/ 115900 h 188046"/>
                <a:gd name="connsiteX2" fmla="*/ 63760 w 167545"/>
                <a:gd name="connsiteY2" fmla="*/ 114503 h 188046"/>
                <a:gd name="connsiteX3" fmla="*/ 63760 w 167545"/>
                <a:gd name="connsiteY3" fmla="*/ 114503 h 188046"/>
                <a:gd name="connsiteX4" fmla="*/ 63760 w 167545"/>
                <a:gd name="connsiteY4" fmla="*/ 114503 h 188046"/>
                <a:gd name="connsiteX5" fmla="*/ 60969 w 167545"/>
                <a:gd name="connsiteY5" fmla="*/ 113572 h 188046"/>
                <a:gd name="connsiteX6" fmla="*/ 60038 w 167545"/>
                <a:gd name="connsiteY6" fmla="*/ 113107 h 188046"/>
                <a:gd name="connsiteX7" fmla="*/ 57711 w 167545"/>
                <a:gd name="connsiteY7" fmla="*/ 112642 h 188046"/>
                <a:gd name="connsiteX8" fmla="*/ 56314 w 167545"/>
                <a:gd name="connsiteY8" fmla="*/ 112642 h 188046"/>
                <a:gd name="connsiteX9" fmla="*/ 55849 w 167545"/>
                <a:gd name="connsiteY9" fmla="*/ 112642 h 188046"/>
                <a:gd name="connsiteX10" fmla="*/ 18616 w 167545"/>
                <a:gd name="connsiteY10" fmla="*/ 112642 h 188046"/>
                <a:gd name="connsiteX11" fmla="*/ 0 w 167545"/>
                <a:gd name="connsiteY11" fmla="*/ 94023 h 188046"/>
                <a:gd name="connsiteX12" fmla="*/ 18616 w 167545"/>
                <a:gd name="connsiteY12" fmla="*/ 75405 h 188046"/>
                <a:gd name="connsiteX13" fmla="*/ 55849 w 167545"/>
                <a:gd name="connsiteY13" fmla="*/ 75405 h 188046"/>
                <a:gd name="connsiteX14" fmla="*/ 66553 w 167545"/>
                <a:gd name="connsiteY14" fmla="*/ 72146 h 188046"/>
                <a:gd name="connsiteX15" fmla="*/ 167546 w 167545"/>
                <a:gd name="connsiteY15" fmla="*/ 0 h 188046"/>
                <a:gd name="connsiteX16" fmla="*/ 167546 w 167545"/>
                <a:gd name="connsiteY16" fmla="*/ 188046 h 18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545" h="188046">
                  <a:moveTo>
                    <a:pt x="167081" y="188046"/>
                  </a:moveTo>
                  <a:lnTo>
                    <a:pt x="66087" y="115900"/>
                  </a:lnTo>
                  <a:cubicBezTo>
                    <a:pt x="65157" y="115434"/>
                    <a:pt x="64692" y="114969"/>
                    <a:pt x="63760" y="114503"/>
                  </a:cubicBezTo>
                  <a:cubicBezTo>
                    <a:pt x="63760" y="114503"/>
                    <a:pt x="63760" y="114503"/>
                    <a:pt x="63760" y="114503"/>
                  </a:cubicBezTo>
                  <a:cubicBezTo>
                    <a:pt x="63760" y="114503"/>
                    <a:pt x="63760" y="114503"/>
                    <a:pt x="63760" y="114503"/>
                  </a:cubicBezTo>
                  <a:cubicBezTo>
                    <a:pt x="62830" y="114038"/>
                    <a:pt x="61899" y="113572"/>
                    <a:pt x="60969" y="113572"/>
                  </a:cubicBezTo>
                  <a:cubicBezTo>
                    <a:pt x="60503" y="113572"/>
                    <a:pt x="60038" y="113572"/>
                    <a:pt x="60038" y="113107"/>
                  </a:cubicBezTo>
                  <a:cubicBezTo>
                    <a:pt x="59106" y="113107"/>
                    <a:pt x="58642" y="112642"/>
                    <a:pt x="57711" y="112642"/>
                  </a:cubicBezTo>
                  <a:cubicBezTo>
                    <a:pt x="57245" y="112642"/>
                    <a:pt x="56779" y="112642"/>
                    <a:pt x="56314" y="112642"/>
                  </a:cubicBezTo>
                  <a:cubicBezTo>
                    <a:pt x="56314" y="112642"/>
                    <a:pt x="55849" y="112642"/>
                    <a:pt x="55849" y="112642"/>
                  </a:cubicBezTo>
                  <a:lnTo>
                    <a:pt x="18616" y="112642"/>
                  </a:lnTo>
                  <a:cubicBezTo>
                    <a:pt x="8378" y="112642"/>
                    <a:pt x="0" y="104263"/>
                    <a:pt x="0" y="94023"/>
                  </a:cubicBezTo>
                  <a:cubicBezTo>
                    <a:pt x="0" y="83783"/>
                    <a:pt x="8378" y="75405"/>
                    <a:pt x="18616" y="75405"/>
                  </a:cubicBezTo>
                  <a:lnTo>
                    <a:pt x="55849" y="75405"/>
                  </a:lnTo>
                  <a:cubicBezTo>
                    <a:pt x="59572" y="75405"/>
                    <a:pt x="63296" y="74008"/>
                    <a:pt x="66553" y="72146"/>
                  </a:cubicBezTo>
                  <a:lnTo>
                    <a:pt x="167546" y="0"/>
                  </a:lnTo>
                  <a:lnTo>
                    <a:pt x="167546" y="188046"/>
                  </a:lnTo>
                  <a:close/>
                </a:path>
              </a:pathLst>
            </a:custGeom>
            <a:solidFill>
              <a:srgbClr val="F79037"/>
            </a:solidFill>
            <a:ln w="4653" cap="flat">
              <a:noFill/>
              <a:prstDash val="solid"/>
              <a:miter/>
            </a:ln>
          </p:spPr>
          <p:txBody>
            <a:bodyPr rtlCol="0" anchor="ctr"/>
            <a:lstStyle/>
            <a:p>
              <a:pPr algn="l" rtl="0"/>
              <a:endParaRPr lang="en-US"/>
            </a:p>
          </p:txBody>
        </p:sp>
        <p:sp>
          <p:nvSpPr>
            <p:cNvPr id="7" name="Freeform 121">
              <a:extLst>
                <a:ext uri="{FF2B5EF4-FFF2-40B4-BE49-F238E27FC236}">
                  <a16:creationId xmlns:a16="http://schemas.microsoft.com/office/drawing/2014/main" id="{2B16487A-AA16-0E63-E287-38DDE06D37E9}"/>
                </a:ext>
              </a:extLst>
            </p:cNvPr>
            <p:cNvSpPr/>
            <p:nvPr/>
          </p:nvSpPr>
          <p:spPr>
            <a:xfrm>
              <a:off x="-2699622" y="-3357056"/>
              <a:ext cx="290412" cy="96815"/>
            </a:xfrm>
            <a:custGeom>
              <a:avLst/>
              <a:gdLst>
                <a:gd name="connsiteX0" fmla="*/ 0 w 290412"/>
                <a:gd name="connsiteY0" fmla="*/ 24204 h 96815"/>
                <a:gd name="connsiteX1" fmla="*/ 24201 w 290412"/>
                <a:gd name="connsiteY1" fmla="*/ 0 h 96815"/>
                <a:gd name="connsiteX2" fmla="*/ 266212 w 290412"/>
                <a:gd name="connsiteY2" fmla="*/ 0 h 96815"/>
                <a:gd name="connsiteX3" fmla="*/ 290413 w 290412"/>
                <a:gd name="connsiteY3" fmla="*/ 24204 h 96815"/>
                <a:gd name="connsiteX4" fmla="*/ 290413 w 290412"/>
                <a:gd name="connsiteY4" fmla="*/ 72612 h 96815"/>
                <a:gd name="connsiteX5" fmla="*/ 266212 w 290412"/>
                <a:gd name="connsiteY5" fmla="*/ 96816 h 96815"/>
                <a:gd name="connsiteX6" fmla="*/ 24201 w 290412"/>
                <a:gd name="connsiteY6" fmla="*/ 96816 h 96815"/>
                <a:gd name="connsiteX7" fmla="*/ 0 w 290412"/>
                <a:gd name="connsiteY7" fmla="*/ 72612 h 96815"/>
                <a:gd name="connsiteX8" fmla="*/ 0 w 290412"/>
                <a:gd name="connsiteY8" fmla="*/ 24204 h 9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412" h="96815">
                  <a:moveTo>
                    <a:pt x="0" y="24204"/>
                  </a:moveTo>
                  <a:cubicBezTo>
                    <a:pt x="0" y="10706"/>
                    <a:pt x="10704" y="0"/>
                    <a:pt x="24201" y="0"/>
                  </a:cubicBezTo>
                  <a:lnTo>
                    <a:pt x="266212" y="0"/>
                  </a:lnTo>
                  <a:cubicBezTo>
                    <a:pt x="279708" y="0"/>
                    <a:pt x="290413" y="10706"/>
                    <a:pt x="290413" y="24204"/>
                  </a:cubicBezTo>
                  <a:lnTo>
                    <a:pt x="290413" y="72612"/>
                  </a:lnTo>
                  <a:cubicBezTo>
                    <a:pt x="290413" y="86110"/>
                    <a:pt x="279708" y="96816"/>
                    <a:pt x="266212" y="96816"/>
                  </a:cubicBezTo>
                  <a:lnTo>
                    <a:pt x="24201" y="96816"/>
                  </a:lnTo>
                  <a:cubicBezTo>
                    <a:pt x="10704" y="96816"/>
                    <a:pt x="0" y="86110"/>
                    <a:pt x="0" y="72612"/>
                  </a:cubicBezTo>
                  <a:lnTo>
                    <a:pt x="0" y="24204"/>
                  </a:lnTo>
                  <a:close/>
                </a:path>
              </a:pathLst>
            </a:custGeom>
            <a:solidFill>
              <a:srgbClr val="F79037"/>
            </a:solidFill>
            <a:ln w="4653" cap="flat">
              <a:noFill/>
              <a:prstDash val="solid"/>
              <a:miter/>
            </a:ln>
          </p:spPr>
          <p:txBody>
            <a:bodyPr rtlCol="0" anchor="ctr"/>
            <a:lstStyle/>
            <a:p>
              <a:pPr algn="l" rtl="0"/>
              <a:endParaRPr lang="en-US"/>
            </a:p>
          </p:txBody>
        </p:sp>
        <p:sp>
          <p:nvSpPr>
            <p:cNvPr id="8" name="Freeform 122">
              <a:extLst>
                <a:ext uri="{FF2B5EF4-FFF2-40B4-BE49-F238E27FC236}">
                  <a16:creationId xmlns:a16="http://schemas.microsoft.com/office/drawing/2014/main" id="{A9A59BA1-0B65-DCDF-7BEC-B2C792902A83}"/>
                </a:ext>
              </a:extLst>
            </p:cNvPr>
            <p:cNvSpPr/>
            <p:nvPr/>
          </p:nvSpPr>
          <p:spPr>
            <a:xfrm>
              <a:off x="-2675421" y="-3260240"/>
              <a:ext cx="242011" cy="145223"/>
            </a:xfrm>
            <a:custGeom>
              <a:avLst/>
              <a:gdLst>
                <a:gd name="connsiteX0" fmla="*/ 242011 w 242011"/>
                <a:gd name="connsiteY0" fmla="*/ 108918 h 145223"/>
                <a:gd name="connsiteX1" fmla="*/ 217809 w 242011"/>
                <a:gd name="connsiteY1" fmla="*/ 145223 h 145223"/>
                <a:gd name="connsiteX2" fmla="*/ 24201 w 242011"/>
                <a:gd name="connsiteY2" fmla="*/ 145223 h 145223"/>
                <a:gd name="connsiteX3" fmla="*/ 0 w 242011"/>
                <a:gd name="connsiteY3" fmla="*/ 108918 h 145223"/>
                <a:gd name="connsiteX4" fmla="*/ 0 w 242011"/>
                <a:gd name="connsiteY4" fmla="*/ 0 h 145223"/>
                <a:gd name="connsiteX5" fmla="*/ 48402 w 242011"/>
                <a:gd name="connsiteY5" fmla="*/ 0 h 145223"/>
                <a:gd name="connsiteX6" fmla="*/ 48402 w 242011"/>
                <a:gd name="connsiteY6" fmla="*/ 36306 h 145223"/>
                <a:gd name="connsiteX7" fmla="*/ 72603 w 242011"/>
                <a:gd name="connsiteY7" fmla="*/ 72612 h 145223"/>
                <a:gd name="connsiteX8" fmla="*/ 96805 w 242011"/>
                <a:gd name="connsiteY8" fmla="*/ 36306 h 145223"/>
                <a:gd name="connsiteX9" fmla="*/ 96805 w 242011"/>
                <a:gd name="connsiteY9" fmla="*/ 0 h 145223"/>
                <a:gd name="connsiteX10" fmla="*/ 145207 w 242011"/>
                <a:gd name="connsiteY10" fmla="*/ 0 h 145223"/>
                <a:gd name="connsiteX11" fmla="*/ 145207 w 242011"/>
                <a:gd name="connsiteY11" fmla="*/ 36306 h 145223"/>
                <a:gd name="connsiteX12" fmla="*/ 169408 w 242011"/>
                <a:gd name="connsiteY12" fmla="*/ 72612 h 145223"/>
                <a:gd name="connsiteX13" fmla="*/ 193608 w 242011"/>
                <a:gd name="connsiteY13" fmla="*/ 36306 h 145223"/>
                <a:gd name="connsiteX14" fmla="*/ 193608 w 242011"/>
                <a:gd name="connsiteY14" fmla="*/ 0 h 145223"/>
                <a:gd name="connsiteX15" fmla="*/ 242011 w 242011"/>
                <a:gd name="connsiteY15" fmla="*/ 0 h 145223"/>
                <a:gd name="connsiteX16" fmla="*/ 242011 w 242011"/>
                <a:gd name="connsiteY16" fmla="*/ 108918 h 1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011" h="145223">
                  <a:moveTo>
                    <a:pt x="242011" y="108918"/>
                  </a:moveTo>
                  <a:cubicBezTo>
                    <a:pt x="242011" y="128932"/>
                    <a:pt x="231307" y="145223"/>
                    <a:pt x="217809" y="145223"/>
                  </a:cubicBezTo>
                  <a:lnTo>
                    <a:pt x="24201" y="145223"/>
                  </a:lnTo>
                  <a:cubicBezTo>
                    <a:pt x="10705" y="145223"/>
                    <a:pt x="0" y="128932"/>
                    <a:pt x="0" y="108918"/>
                  </a:cubicBezTo>
                  <a:lnTo>
                    <a:pt x="0" y="0"/>
                  </a:lnTo>
                  <a:lnTo>
                    <a:pt x="48402" y="0"/>
                  </a:lnTo>
                  <a:lnTo>
                    <a:pt x="48402" y="36306"/>
                  </a:lnTo>
                  <a:cubicBezTo>
                    <a:pt x="48402" y="56321"/>
                    <a:pt x="59107" y="72612"/>
                    <a:pt x="72603" y="72612"/>
                  </a:cubicBezTo>
                  <a:cubicBezTo>
                    <a:pt x="86100" y="72612"/>
                    <a:pt x="96805" y="56321"/>
                    <a:pt x="96805" y="36306"/>
                  </a:cubicBezTo>
                  <a:lnTo>
                    <a:pt x="96805" y="0"/>
                  </a:lnTo>
                  <a:lnTo>
                    <a:pt x="145207" y="0"/>
                  </a:lnTo>
                  <a:lnTo>
                    <a:pt x="145207" y="36306"/>
                  </a:lnTo>
                  <a:cubicBezTo>
                    <a:pt x="145207" y="56321"/>
                    <a:pt x="155911" y="72612"/>
                    <a:pt x="169408" y="72612"/>
                  </a:cubicBezTo>
                  <a:cubicBezTo>
                    <a:pt x="182904" y="72612"/>
                    <a:pt x="193608" y="56321"/>
                    <a:pt x="193608" y="36306"/>
                  </a:cubicBezTo>
                  <a:lnTo>
                    <a:pt x="193608" y="0"/>
                  </a:lnTo>
                  <a:lnTo>
                    <a:pt x="242011" y="0"/>
                  </a:lnTo>
                  <a:lnTo>
                    <a:pt x="242011" y="108918"/>
                  </a:lnTo>
                  <a:close/>
                </a:path>
              </a:pathLst>
            </a:custGeom>
            <a:solidFill>
              <a:srgbClr val="F79037"/>
            </a:solidFill>
            <a:ln w="4653" cap="flat">
              <a:noFill/>
              <a:prstDash val="solid"/>
              <a:miter/>
            </a:ln>
          </p:spPr>
          <p:txBody>
            <a:bodyPr rtlCol="0" anchor="ctr"/>
            <a:lstStyle/>
            <a:p>
              <a:pPr algn="l" rtl="0"/>
              <a:endParaRPr lang="en-US"/>
            </a:p>
          </p:txBody>
        </p:sp>
        <p:grpSp>
          <p:nvGrpSpPr>
            <p:cNvPr id="9" name="Graphic 2">
              <a:extLst>
                <a:ext uri="{FF2B5EF4-FFF2-40B4-BE49-F238E27FC236}">
                  <a16:creationId xmlns:a16="http://schemas.microsoft.com/office/drawing/2014/main" id="{3BCC9410-483F-8041-F22C-0378A63F4C89}"/>
                </a:ext>
              </a:extLst>
            </p:cNvPr>
            <p:cNvGrpSpPr/>
            <p:nvPr/>
          </p:nvGrpSpPr>
          <p:grpSpPr>
            <a:xfrm>
              <a:off x="-2722427" y="-4129065"/>
              <a:ext cx="1005741" cy="1191389"/>
              <a:chOff x="-2722427" y="-4129065"/>
              <a:chExt cx="1005741" cy="1191389"/>
            </a:xfrm>
            <a:solidFill>
              <a:srgbClr val="000000"/>
            </a:solidFill>
          </p:grpSpPr>
          <p:sp>
            <p:nvSpPr>
              <p:cNvPr id="10" name="Freeform 124">
                <a:extLst>
                  <a:ext uri="{FF2B5EF4-FFF2-40B4-BE49-F238E27FC236}">
                    <a16:creationId xmlns:a16="http://schemas.microsoft.com/office/drawing/2014/main" id="{1D991448-3EBD-A594-81B6-050A2C0523E7}"/>
                  </a:ext>
                </a:extLst>
              </p:cNvPr>
              <p:cNvSpPr/>
              <p:nvPr/>
            </p:nvSpPr>
            <p:spPr>
              <a:xfrm>
                <a:off x="-2349637" y="-3793657"/>
                <a:ext cx="37232" cy="260657"/>
              </a:xfrm>
              <a:custGeom>
                <a:avLst/>
                <a:gdLst>
                  <a:gd name="connsiteX0" fmla="*/ 18616 w 37232"/>
                  <a:gd name="connsiteY0" fmla="*/ 0 h 260657"/>
                  <a:gd name="connsiteX1" fmla="*/ 0 w 37232"/>
                  <a:gd name="connsiteY1" fmla="*/ 18618 h 260657"/>
                  <a:gd name="connsiteX2" fmla="*/ 0 w 37232"/>
                  <a:gd name="connsiteY2" fmla="*/ 242039 h 260657"/>
                  <a:gd name="connsiteX3" fmla="*/ 18616 w 37232"/>
                  <a:gd name="connsiteY3" fmla="*/ 260658 h 260657"/>
                  <a:gd name="connsiteX4" fmla="*/ 37232 w 37232"/>
                  <a:gd name="connsiteY4" fmla="*/ 242039 h 260657"/>
                  <a:gd name="connsiteX5" fmla="*/ 37232 w 37232"/>
                  <a:gd name="connsiteY5" fmla="*/ 18618 h 260657"/>
                  <a:gd name="connsiteX6" fmla="*/ 18616 w 37232"/>
                  <a:gd name="connsiteY6" fmla="*/ 0 h 2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260657">
                    <a:moveTo>
                      <a:pt x="18616" y="0"/>
                    </a:moveTo>
                    <a:cubicBezTo>
                      <a:pt x="8376" y="0"/>
                      <a:pt x="0" y="8378"/>
                      <a:pt x="0" y="18618"/>
                    </a:cubicBezTo>
                    <a:lnTo>
                      <a:pt x="0" y="242039"/>
                    </a:lnTo>
                    <a:cubicBezTo>
                      <a:pt x="0" y="252279"/>
                      <a:pt x="8376" y="260658"/>
                      <a:pt x="18616" y="260658"/>
                    </a:cubicBezTo>
                    <a:cubicBezTo>
                      <a:pt x="28855" y="260658"/>
                      <a:pt x="37232" y="252279"/>
                      <a:pt x="37232" y="242039"/>
                    </a:cubicBezTo>
                    <a:lnTo>
                      <a:pt x="37232" y="18618"/>
                    </a:lnTo>
                    <a:cubicBezTo>
                      <a:pt x="37232" y="8378"/>
                      <a:pt x="28855"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11" name="Freeform 125">
                <a:extLst>
                  <a:ext uri="{FF2B5EF4-FFF2-40B4-BE49-F238E27FC236}">
                    <a16:creationId xmlns:a16="http://schemas.microsoft.com/office/drawing/2014/main" id="{EE4D0D81-301A-74A4-A405-5F6C1F735F29}"/>
                  </a:ext>
                </a:extLst>
              </p:cNvPr>
              <p:cNvSpPr/>
              <p:nvPr/>
            </p:nvSpPr>
            <p:spPr>
              <a:xfrm>
                <a:off x="-2256170" y="-3849655"/>
                <a:ext cx="297330" cy="911978"/>
              </a:xfrm>
              <a:custGeom>
                <a:avLst/>
                <a:gdLst>
                  <a:gd name="connsiteX0" fmla="*/ 287233 w 297330"/>
                  <a:gd name="connsiteY0" fmla="*/ 2004 h 911978"/>
                  <a:gd name="connsiteX1" fmla="*/ 262102 w 297330"/>
                  <a:gd name="connsiteY1" fmla="*/ 10382 h 911978"/>
                  <a:gd name="connsiteX2" fmla="*/ 201133 w 297330"/>
                  <a:gd name="connsiteY2" fmla="*/ 132799 h 911978"/>
                  <a:gd name="connsiteX3" fmla="*/ 175071 w 297330"/>
                  <a:gd name="connsiteY3" fmla="*/ 152813 h 911978"/>
                  <a:gd name="connsiteX4" fmla="*/ 143424 w 297330"/>
                  <a:gd name="connsiteY4" fmla="*/ 144435 h 911978"/>
                  <a:gd name="connsiteX5" fmla="*/ 67562 w 297330"/>
                  <a:gd name="connsiteY5" fmla="*/ 79271 h 911978"/>
                  <a:gd name="connsiteX6" fmla="*/ 66632 w 297330"/>
                  <a:gd name="connsiteY6" fmla="*/ 78805 h 911978"/>
                  <a:gd name="connsiteX7" fmla="*/ 65235 w 297330"/>
                  <a:gd name="connsiteY7" fmla="*/ 77874 h 911978"/>
                  <a:gd name="connsiteX8" fmla="*/ 63839 w 297330"/>
                  <a:gd name="connsiteY8" fmla="*/ 76943 h 911978"/>
                  <a:gd name="connsiteX9" fmla="*/ 61978 w 297330"/>
                  <a:gd name="connsiteY9" fmla="*/ 76012 h 911978"/>
                  <a:gd name="connsiteX10" fmla="*/ 60116 w 297330"/>
                  <a:gd name="connsiteY10" fmla="*/ 75547 h 911978"/>
                  <a:gd name="connsiteX11" fmla="*/ 58254 w 297330"/>
                  <a:gd name="connsiteY11" fmla="*/ 75081 h 911978"/>
                  <a:gd name="connsiteX12" fmla="*/ 56393 w 297330"/>
                  <a:gd name="connsiteY12" fmla="*/ 75081 h 911978"/>
                  <a:gd name="connsiteX13" fmla="*/ 55462 w 297330"/>
                  <a:gd name="connsiteY13" fmla="*/ 75081 h 911978"/>
                  <a:gd name="connsiteX14" fmla="*/ 54997 w 297330"/>
                  <a:gd name="connsiteY14" fmla="*/ 75081 h 911978"/>
                  <a:gd name="connsiteX15" fmla="*/ 53135 w 297330"/>
                  <a:gd name="connsiteY15" fmla="*/ 75081 h 911978"/>
                  <a:gd name="connsiteX16" fmla="*/ 51273 w 297330"/>
                  <a:gd name="connsiteY16" fmla="*/ 75547 h 911978"/>
                  <a:gd name="connsiteX17" fmla="*/ 49412 w 297330"/>
                  <a:gd name="connsiteY17" fmla="*/ 76012 h 911978"/>
                  <a:gd name="connsiteX18" fmla="*/ 47550 w 297330"/>
                  <a:gd name="connsiteY18" fmla="*/ 76477 h 911978"/>
                  <a:gd name="connsiteX19" fmla="*/ 46154 w 297330"/>
                  <a:gd name="connsiteY19" fmla="*/ 77409 h 911978"/>
                  <a:gd name="connsiteX20" fmla="*/ 44758 w 297330"/>
                  <a:gd name="connsiteY20" fmla="*/ 78339 h 911978"/>
                  <a:gd name="connsiteX21" fmla="*/ 43361 w 297330"/>
                  <a:gd name="connsiteY21" fmla="*/ 79271 h 911978"/>
                  <a:gd name="connsiteX22" fmla="*/ 41965 w 297330"/>
                  <a:gd name="connsiteY22" fmla="*/ 80667 h 911978"/>
                  <a:gd name="connsiteX23" fmla="*/ 41500 w 297330"/>
                  <a:gd name="connsiteY23" fmla="*/ 81132 h 911978"/>
                  <a:gd name="connsiteX24" fmla="*/ 41034 w 297330"/>
                  <a:gd name="connsiteY24" fmla="*/ 82063 h 911978"/>
                  <a:gd name="connsiteX25" fmla="*/ 40104 w 297330"/>
                  <a:gd name="connsiteY25" fmla="*/ 83459 h 911978"/>
                  <a:gd name="connsiteX26" fmla="*/ 39173 w 297330"/>
                  <a:gd name="connsiteY26" fmla="*/ 84856 h 911978"/>
                  <a:gd name="connsiteX27" fmla="*/ 38242 w 297330"/>
                  <a:gd name="connsiteY27" fmla="*/ 86718 h 911978"/>
                  <a:gd name="connsiteX28" fmla="*/ 37777 w 297330"/>
                  <a:gd name="connsiteY28" fmla="*/ 88580 h 911978"/>
                  <a:gd name="connsiteX29" fmla="*/ 37311 w 297330"/>
                  <a:gd name="connsiteY29" fmla="*/ 90441 h 911978"/>
                  <a:gd name="connsiteX30" fmla="*/ 37311 w 297330"/>
                  <a:gd name="connsiteY30" fmla="*/ 92303 h 911978"/>
                  <a:gd name="connsiteX31" fmla="*/ 37311 w 297330"/>
                  <a:gd name="connsiteY31" fmla="*/ 93234 h 911978"/>
                  <a:gd name="connsiteX32" fmla="*/ 37311 w 297330"/>
                  <a:gd name="connsiteY32" fmla="*/ 316655 h 911978"/>
                  <a:gd name="connsiteX33" fmla="*/ 79 w 297330"/>
                  <a:gd name="connsiteY33" fmla="*/ 891964 h 911978"/>
                  <a:gd name="connsiteX34" fmla="*/ 16834 w 297330"/>
                  <a:gd name="connsiteY34" fmla="*/ 911979 h 911978"/>
                  <a:gd name="connsiteX35" fmla="*/ 18695 w 297330"/>
                  <a:gd name="connsiteY35" fmla="*/ 911979 h 911978"/>
                  <a:gd name="connsiteX36" fmla="*/ 37311 w 297330"/>
                  <a:gd name="connsiteY36" fmla="*/ 895222 h 911978"/>
                  <a:gd name="connsiteX37" fmla="*/ 74543 w 297330"/>
                  <a:gd name="connsiteY37" fmla="*/ 316190 h 911978"/>
                  <a:gd name="connsiteX38" fmla="*/ 74543 w 297330"/>
                  <a:gd name="connsiteY38" fmla="*/ 133729 h 911978"/>
                  <a:gd name="connsiteX39" fmla="*/ 119687 w 297330"/>
                  <a:gd name="connsiteY39" fmla="*/ 172363 h 911978"/>
                  <a:gd name="connsiteX40" fmla="*/ 168090 w 297330"/>
                  <a:gd name="connsiteY40" fmla="*/ 190515 h 911978"/>
                  <a:gd name="connsiteX41" fmla="*/ 182983 w 297330"/>
                  <a:gd name="connsiteY41" fmla="*/ 189119 h 911978"/>
                  <a:gd name="connsiteX42" fmla="*/ 234643 w 297330"/>
                  <a:gd name="connsiteY42" fmla="*/ 149555 h 911978"/>
                  <a:gd name="connsiteX43" fmla="*/ 295611 w 297330"/>
                  <a:gd name="connsiteY43" fmla="*/ 27139 h 911978"/>
                  <a:gd name="connsiteX44" fmla="*/ 287233 w 297330"/>
                  <a:gd name="connsiteY44" fmla="*/ 2004 h 9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7330" h="911978">
                    <a:moveTo>
                      <a:pt x="287233" y="2004"/>
                    </a:moveTo>
                    <a:cubicBezTo>
                      <a:pt x="277925" y="-2651"/>
                      <a:pt x="266756" y="1073"/>
                      <a:pt x="262102" y="10382"/>
                    </a:cubicBezTo>
                    <a:lnTo>
                      <a:pt x="201133" y="132799"/>
                    </a:lnTo>
                    <a:cubicBezTo>
                      <a:pt x="196015" y="143039"/>
                      <a:pt x="186706" y="150486"/>
                      <a:pt x="175071" y="152813"/>
                    </a:cubicBezTo>
                    <a:cubicBezTo>
                      <a:pt x="163901" y="155140"/>
                      <a:pt x="152266" y="151882"/>
                      <a:pt x="143424" y="144435"/>
                    </a:cubicBezTo>
                    <a:lnTo>
                      <a:pt x="67562" y="79271"/>
                    </a:lnTo>
                    <a:cubicBezTo>
                      <a:pt x="67098" y="79271"/>
                      <a:pt x="67098" y="78805"/>
                      <a:pt x="66632" y="78805"/>
                    </a:cubicBezTo>
                    <a:cubicBezTo>
                      <a:pt x="66166" y="78339"/>
                      <a:pt x="65701" y="77874"/>
                      <a:pt x="65235" y="77874"/>
                    </a:cubicBezTo>
                    <a:cubicBezTo>
                      <a:pt x="64771" y="77409"/>
                      <a:pt x="64305" y="77409"/>
                      <a:pt x="63839" y="76943"/>
                    </a:cubicBezTo>
                    <a:cubicBezTo>
                      <a:pt x="63374" y="76477"/>
                      <a:pt x="62908" y="76477"/>
                      <a:pt x="61978" y="76012"/>
                    </a:cubicBezTo>
                    <a:cubicBezTo>
                      <a:pt x="61512" y="76012"/>
                      <a:pt x="61047" y="75547"/>
                      <a:pt x="60116" y="75547"/>
                    </a:cubicBezTo>
                    <a:cubicBezTo>
                      <a:pt x="59651" y="75547"/>
                      <a:pt x="59185" y="75081"/>
                      <a:pt x="58254" y="75081"/>
                    </a:cubicBezTo>
                    <a:cubicBezTo>
                      <a:pt x="57789" y="75081"/>
                      <a:pt x="56858" y="75081"/>
                      <a:pt x="56393" y="75081"/>
                    </a:cubicBezTo>
                    <a:cubicBezTo>
                      <a:pt x="55927" y="75081"/>
                      <a:pt x="55927" y="75081"/>
                      <a:pt x="55462" y="75081"/>
                    </a:cubicBezTo>
                    <a:cubicBezTo>
                      <a:pt x="54997" y="75081"/>
                      <a:pt x="54997" y="75081"/>
                      <a:pt x="54997" y="75081"/>
                    </a:cubicBezTo>
                    <a:cubicBezTo>
                      <a:pt x="54531" y="75081"/>
                      <a:pt x="53600" y="75081"/>
                      <a:pt x="53135" y="75081"/>
                    </a:cubicBezTo>
                    <a:cubicBezTo>
                      <a:pt x="52670" y="75081"/>
                      <a:pt x="52204" y="75081"/>
                      <a:pt x="51273" y="75547"/>
                    </a:cubicBezTo>
                    <a:cubicBezTo>
                      <a:pt x="50808" y="75547"/>
                      <a:pt x="49877" y="76012"/>
                      <a:pt x="49412" y="76012"/>
                    </a:cubicBezTo>
                    <a:cubicBezTo>
                      <a:pt x="48946" y="76012"/>
                      <a:pt x="48481" y="76477"/>
                      <a:pt x="47550" y="76477"/>
                    </a:cubicBezTo>
                    <a:cubicBezTo>
                      <a:pt x="47085" y="76943"/>
                      <a:pt x="46619" y="76943"/>
                      <a:pt x="46154" y="77409"/>
                    </a:cubicBezTo>
                    <a:cubicBezTo>
                      <a:pt x="45688" y="77874"/>
                      <a:pt x="45223" y="77874"/>
                      <a:pt x="44758" y="78339"/>
                    </a:cubicBezTo>
                    <a:cubicBezTo>
                      <a:pt x="44292" y="78805"/>
                      <a:pt x="43827" y="79271"/>
                      <a:pt x="43361" y="79271"/>
                    </a:cubicBezTo>
                    <a:cubicBezTo>
                      <a:pt x="42896" y="79736"/>
                      <a:pt x="42431" y="80201"/>
                      <a:pt x="41965" y="80667"/>
                    </a:cubicBezTo>
                    <a:cubicBezTo>
                      <a:pt x="41965" y="80667"/>
                      <a:pt x="41500" y="81132"/>
                      <a:pt x="41500" y="81132"/>
                    </a:cubicBezTo>
                    <a:cubicBezTo>
                      <a:pt x="41500" y="81598"/>
                      <a:pt x="41034" y="81598"/>
                      <a:pt x="41034" y="82063"/>
                    </a:cubicBezTo>
                    <a:cubicBezTo>
                      <a:pt x="40569" y="82529"/>
                      <a:pt x="40104" y="82994"/>
                      <a:pt x="40104" y="83459"/>
                    </a:cubicBezTo>
                    <a:cubicBezTo>
                      <a:pt x="39638" y="83925"/>
                      <a:pt x="39638" y="84391"/>
                      <a:pt x="39173" y="84856"/>
                    </a:cubicBezTo>
                    <a:cubicBezTo>
                      <a:pt x="38707" y="85321"/>
                      <a:pt x="38707" y="85787"/>
                      <a:pt x="38242" y="86718"/>
                    </a:cubicBezTo>
                    <a:cubicBezTo>
                      <a:pt x="38242" y="87183"/>
                      <a:pt x="37777" y="88114"/>
                      <a:pt x="37777" y="88580"/>
                    </a:cubicBezTo>
                    <a:cubicBezTo>
                      <a:pt x="37777" y="89045"/>
                      <a:pt x="37311" y="89511"/>
                      <a:pt x="37311" y="90441"/>
                    </a:cubicBezTo>
                    <a:cubicBezTo>
                      <a:pt x="37311" y="90907"/>
                      <a:pt x="37311" y="91838"/>
                      <a:pt x="37311" y="92303"/>
                    </a:cubicBezTo>
                    <a:cubicBezTo>
                      <a:pt x="37311" y="92769"/>
                      <a:pt x="37311" y="92769"/>
                      <a:pt x="37311" y="93234"/>
                    </a:cubicBezTo>
                    <a:lnTo>
                      <a:pt x="37311" y="316655"/>
                    </a:lnTo>
                    <a:cubicBezTo>
                      <a:pt x="37311" y="481428"/>
                      <a:pt x="544" y="888240"/>
                      <a:pt x="79" y="891964"/>
                    </a:cubicBezTo>
                    <a:cubicBezTo>
                      <a:pt x="-852" y="902204"/>
                      <a:pt x="6595" y="911048"/>
                      <a:pt x="16834" y="911979"/>
                    </a:cubicBezTo>
                    <a:cubicBezTo>
                      <a:pt x="17298" y="911979"/>
                      <a:pt x="17764" y="911979"/>
                      <a:pt x="18695" y="911979"/>
                    </a:cubicBezTo>
                    <a:cubicBezTo>
                      <a:pt x="28003" y="911979"/>
                      <a:pt x="36380" y="904531"/>
                      <a:pt x="37311" y="895222"/>
                    </a:cubicBezTo>
                    <a:cubicBezTo>
                      <a:pt x="37777" y="891033"/>
                      <a:pt x="74543" y="482825"/>
                      <a:pt x="74543" y="316190"/>
                    </a:cubicBezTo>
                    <a:lnTo>
                      <a:pt x="74543" y="133729"/>
                    </a:lnTo>
                    <a:lnTo>
                      <a:pt x="119687" y="172363"/>
                    </a:lnTo>
                    <a:cubicBezTo>
                      <a:pt x="133185" y="183999"/>
                      <a:pt x="150405" y="190515"/>
                      <a:pt x="168090" y="190515"/>
                    </a:cubicBezTo>
                    <a:cubicBezTo>
                      <a:pt x="173209" y="190515"/>
                      <a:pt x="177863" y="190050"/>
                      <a:pt x="182983" y="189119"/>
                    </a:cubicBezTo>
                    <a:cubicBezTo>
                      <a:pt x="205787" y="184465"/>
                      <a:pt x="224404" y="170035"/>
                      <a:pt x="234643" y="149555"/>
                    </a:cubicBezTo>
                    <a:lnTo>
                      <a:pt x="295611" y="27139"/>
                    </a:lnTo>
                    <a:cubicBezTo>
                      <a:pt x="299800" y="17830"/>
                      <a:pt x="296077" y="6658"/>
                      <a:pt x="287233" y="2004"/>
                    </a:cubicBezTo>
                    <a:close/>
                  </a:path>
                </a:pathLst>
              </a:custGeom>
              <a:solidFill>
                <a:srgbClr val="000000"/>
              </a:solidFill>
              <a:ln w="4653" cap="flat">
                <a:noFill/>
                <a:prstDash val="solid"/>
                <a:miter/>
              </a:ln>
            </p:spPr>
            <p:txBody>
              <a:bodyPr rtlCol="0" anchor="ctr"/>
              <a:lstStyle/>
              <a:p>
                <a:pPr algn="l" rtl="0"/>
                <a:endParaRPr lang="en-US"/>
              </a:p>
            </p:txBody>
          </p:sp>
          <p:sp>
            <p:nvSpPr>
              <p:cNvPr id="12" name="Freeform 126">
                <a:extLst>
                  <a:ext uri="{FF2B5EF4-FFF2-40B4-BE49-F238E27FC236}">
                    <a16:creationId xmlns:a16="http://schemas.microsoft.com/office/drawing/2014/main" id="{72A8FDF4-41A6-B643-49F0-C42ED08FE350}"/>
                  </a:ext>
                </a:extLst>
              </p:cNvPr>
              <p:cNvSpPr/>
              <p:nvPr/>
            </p:nvSpPr>
            <p:spPr>
              <a:xfrm>
                <a:off x="-2722427" y="-4129065"/>
                <a:ext cx="856380" cy="931197"/>
              </a:xfrm>
              <a:custGeom>
                <a:avLst/>
                <a:gdLst>
                  <a:gd name="connsiteX0" fmla="*/ 846572 w 856380"/>
                  <a:gd name="connsiteY0" fmla="*/ 2138 h 931197"/>
                  <a:gd name="connsiteX1" fmla="*/ 827025 w 856380"/>
                  <a:gd name="connsiteY1" fmla="*/ 3535 h 931197"/>
                  <a:gd name="connsiteX2" fmla="*/ 701365 w 856380"/>
                  <a:gd name="connsiteY2" fmla="*/ 93369 h 931197"/>
                  <a:gd name="connsiteX3" fmla="*/ 670183 w 856380"/>
                  <a:gd name="connsiteY3" fmla="*/ 93369 h 931197"/>
                  <a:gd name="connsiteX4" fmla="*/ 614335 w 856380"/>
                  <a:gd name="connsiteY4" fmla="*/ 149224 h 931197"/>
                  <a:gd name="connsiteX5" fmla="*/ 670183 w 856380"/>
                  <a:gd name="connsiteY5" fmla="*/ 205079 h 931197"/>
                  <a:gd name="connsiteX6" fmla="*/ 677165 w 856380"/>
                  <a:gd name="connsiteY6" fmla="*/ 205079 h 931197"/>
                  <a:gd name="connsiteX7" fmla="*/ 626436 w 856380"/>
                  <a:gd name="connsiteY7" fmla="*/ 306549 h 931197"/>
                  <a:gd name="connsiteX8" fmla="*/ 576172 w 856380"/>
                  <a:gd name="connsiteY8" fmla="*/ 266054 h 931197"/>
                  <a:gd name="connsiteX9" fmla="*/ 511015 w 856380"/>
                  <a:gd name="connsiteY9" fmla="*/ 238592 h 931197"/>
                  <a:gd name="connsiteX10" fmla="*/ 464939 w 856380"/>
                  <a:gd name="connsiteY10" fmla="*/ 233007 h 931197"/>
                  <a:gd name="connsiteX11" fmla="*/ 502638 w 856380"/>
                  <a:gd name="connsiteY11" fmla="*/ 149224 h 931197"/>
                  <a:gd name="connsiteX12" fmla="*/ 502638 w 856380"/>
                  <a:gd name="connsiteY12" fmla="*/ 111987 h 931197"/>
                  <a:gd name="connsiteX13" fmla="*/ 390940 w 856380"/>
                  <a:gd name="connsiteY13" fmla="*/ 277 h 931197"/>
                  <a:gd name="connsiteX14" fmla="*/ 279243 w 856380"/>
                  <a:gd name="connsiteY14" fmla="*/ 111987 h 931197"/>
                  <a:gd name="connsiteX15" fmla="*/ 279243 w 856380"/>
                  <a:gd name="connsiteY15" fmla="*/ 149224 h 931197"/>
                  <a:gd name="connsiteX16" fmla="*/ 319733 w 856380"/>
                  <a:gd name="connsiteY16" fmla="*/ 235334 h 931197"/>
                  <a:gd name="connsiteX17" fmla="*/ 257834 w 856380"/>
                  <a:gd name="connsiteY17" fmla="*/ 245574 h 931197"/>
                  <a:gd name="connsiteX18" fmla="*/ 148930 w 856380"/>
                  <a:gd name="connsiteY18" fmla="*/ 374041 h 931197"/>
                  <a:gd name="connsiteX19" fmla="*/ 148930 w 856380"/>
                  <a:gd name="connsiteY19" fmla="*/ 745013 h 931197"/>
                  <a:gd name="connsiteX20" fmla="*/ 55849 w 856380"/>
                  <a:gd name="connsiteY20" fmla="*/ 745013 h 931197"/>
                  <a:gd name="connsiteX21" fmla="*/ 0 w 856380"/>
                  <a:gd name="connsiteY21" fmla="*/ 800868 h 931197"/>
                  <a:gd name="connsiteX22" fmla="*/ 0 w 856380"/>
                  <a:gd name="connsiteY22" fmla="*/ 838105 h 931197"/>
                  <a:gd name="connsiteX23" fmla="*/ 55849 w 856380"/>
                  <a:gd name="connsiteY23" fmla="*/ 893960 h 931197"/>
                  <a:gd name="connsiteX24" fmla="*/ 93081 w 856380"/>
                  <a:gd name="connsiteY24" fmla="*/ 893960 h 931197"/>
                  <a:gd name="connsiteX25" fmla="*/ 93081 w 856380"/>
                  <a:gd name="connsiteY25" fmla="*/ 912579 h 931197"/>
                  <a:gd name="connsiteX26" fmla="*/ 111697 w 856380"/>
                  <a:gd name="connsiteY26" fmla="*/ 931197 h 931197"/>
                  <a:gd name="connsiteX27" fmla="*/ 130313 w 856380"/>
                  <a:gd name="connsiteY27" fmla="*/ 912579 h 931197"/>
                  <a:gd name="connsiteX28" fmla="*/ 130313 w 856380"/>
                  <a:gd name="connsiteY28" fmla="*/ 893960 h 931197"/>
                  <a:gd name="connsiteX29" fmla="*/ 204778 w 856380"/>
                  <a:gd name="connsiteY29" fmla="*/ 893960 h 931197"/>
                  <a:gd name="connsiteX30" fmla="*/ 204778 w 856380"/>
                  <a:gd name="connsiteY30" fmla="*/ 912579 h 931197"/>
                  <a:gd name="connsiteX31" fmla="*/ 223394 w 856380"/>
                  <a:gd name="connsiteY31" fmla="*/ 931197 h 931197"/>
                  <a:gd name="connsiteX32" fmla="*/ 242011 w 856380"/>
                  <a:gd name="connsiteY32" fmla="*/ 912579 h 931197"/>
                  <a:gd name="connsiteX33" fmla="*/ 242011 w 856380"/>
                  <a:gd name="connsiteY33" fmla="*/ 893960 h 931197"/>
                  <a:gd name="connsiteX34" fmla="*/ 279243 w 856380"/>
                  <a:gd name="connsiteY34" fmla="*/ 893960 h 931197"/>
                  <a:gd name="connsiteX35" fmla="*/ 335092 w 856380"/>
                  <a:gd name="connsiteY35" fmla="*/ 838105 h 931197"/>
                  <a:gd name="connsiteX36" fmla="*/ 335092 w 856380"/>
                  <a:gd name="connsiteY36" fmla="*/ 800868 h 931197"/>
                  <a:gd name="connsiteX37" fmla="*/ 279243 w 856380"/>
                  <a:gd name="connsiteY37" fmla="*/ 745013 h 931197"/>
                  <a:gd name="connsiteX38" fmla="*/ 186162 w 856380"/>
                  <a:gd name="connsiteY38" fmla="*/ 745013 h 931197"/>
                  <a:gd name="connsiteX39" fmla="*/ 186162 w 856380"/>
                  <a:gd name="connsiteY39" fmla="*/ 374041 h 931197"/>
                  <a:gd name="connsiteX40" fmla="*/ 263885 w 856380"/>
                  <a:gd name="connsiteY40" fmla="*/ 282346 h 931197"/>
                  <a:gd name="connsiteX41" fmla="*/ 372324 w 856380"/>
                  <a:gd name="connsiteY41" fmla="*/ 264192 h 931197"/>
                  <a:gd name="connsiteX42" fmla="*/ 372324 w 856380"/>
                  <a:gd name="connsiteY42" fmla="*/ 279553 h 931197"/>
                  <a:gd name="connsiteX43" fmla="*/ 390940 w 856380"/>
                  <a:gd name="connsiteY43" fmla="*/ 298171 h 931197"/>
                  <a:gd name="connsiteX44" fmla="*/ 409557 w 856380"/>
                  <a:gd name="connsiteY44" fmla="*/ 279553 h 931197"/>
                  <a:gd name="connsiteX45" fmla="*/ 409557 w 856380"/>
                  <a:gd name="connsiteY45" fmla="*/ 263262 h 931197"/>
                  <a:gd name="connsiteX46" fmla="*/ 506361 w 856380"/>
                  <a:gd name="connsiteY46" fmla="*/ 275364 h 931197"/>
                  <a:gd name="connsiteX47" fmla="*/ 552902 w 856380"/>
                  <a:gd name="connsiteY47" fmla="*/ 294913 h 931197"/>
                  <a:gd name="connsiteX48" fmla="*/ 621316 w 856380"/>
                  <a:gd name="connsiteY48" fmla="*/ 349837 h 931197"/>
                  <a:gd name="connsiteX49" fmla="*/ 632951 w 856380"/>
                  <a:gd name="connsiteY49" fmla="*/ 354027 h 931197"/>
                  <a:gd name="connsiteX50" fmla="*/ 637139 w 856380"/>
                  <a:gd name="connsiteY50" fmla="*/ 353561 h 931197"/>
                  <a:gd name="connsiteX51" fmla="*/ 649706 w 856380"/>
                  <a:gd name="connsiteY51" fmla="*/ 343786 h 931197"/>
                  <a:gd name="connsiteX52" fmla="*/ 714397 w 856380"/>
                  <a:gd name="connsiteY52" fmla="*/ 214388 h 931197"/>
                  <a:gd name="connsiteX53" fmla="*/ 827025 w 856380"/>
                  <a:gd name="connsiteY53" fmla="*/ 294913 h 931197"/>
                  <a:gd name="connsiteX54" fmla="*/ 837729 w 856380"/>
                  <a:gd name="connsiteY54" fmla="*/ 298171 h 931197"/>
                  <a:gd name="connsiteX55" fmla="*/ 846107 w 856380"/>
                  <a:gd name="connsiteY55" fmla="*/ 296309 h 931197"/>
                  <a:gd name="connsiteX56" fmla="*/ 856346 w 856380"/>
                  <a:gd name="connsiteY56" fmla="*/ 279553 h 931197"/>
                  <a:gd name="connsiteX57" fmla="*/ 856346 w 856380"/>
                  <a:gd name="connsiteY57" fmla="*/ 18895 h 931197"/>
                  <a:gd name="connsiteX58" fmla="*/ 846572 w 856380"/>
                  <a:gd name="connsiteY58" fmla="*/ 2138 h 931197"/>
                  <a:gd name="connsiteX59" fmla="*/ 279709 w 856380"/>
                  <a:gd name="connsiteY59" fmla="*/ 782250 h 931197"/>
                  <a:gd name="connsiteX60" fmla="*/ 298325 w 856380"/>
                  <a:gd name="connsiteY60" fmla="*/ 800868 h 931197"/>
                  <a:gd name="connsiteX61" fmla="*/ 298325 w 856380"/>
                  <a:gd name="connsiteY61" fmla="*/ 838105 h 931197"/>
                  <a:gd name="connsiteX62" fmla="*/ 279709 w 856380"/>
                  <a:gd name="connsiteY62" fmla="*/ 856724 h 931197"/>
                  <a:gd name="connsiteX63" fmla="*/ 56314 w 856380"/>
                  <a:gd name="connsiteY63" fmla="*/ 856724 h 931197"/>
                  <a:gd name="connsiteX64" fmla="*/ 37698 w 856380"/>
                  <a:gd name="connsiteY64" fmla="*/ 838105 h 931197"/>
                  <a:gd name="connsiteX65" fmla="*/ 37698 w 856380"/>
                  <a:gd name="connsiteY65" fmla="*/ 800868 h 931197"/>
                  <a:gd name="connsiteX66" fmla="*/ 56314 w 856380"/>
                  <a:gd name="connsiteY66" fmla="*/ 782250 h 931197"/>
                  <a:gd name="connsiteX67" fmla="*/ 279709 w 856380"/>
                  <a:gd name="connsiteY67" fmla="*/ 782250 h 931197"/>
                  <a:gd name="connsiteX68" fmla="*/ 391406 w 856380"/>
                  <a:gd name="connsiteY68" fmla="*/ 223698 h 931197"/>
                  <a:gd name="connsiteX69" fmla="*/ 316941 w 856380"/>
                  <a:gd name="connsiteY69" fmla="*/ 149224 h 931197"/>
                  <a:gd name="connsiteX70" fmla="*/ 316941 w 856380"/>
                  <a:gd name="connsiteY70" fmla="*/ 111987 h 931197"/>
                  <a:gd name="connsiteX71" fmla="*/ 391406 w 856380"/>
                  <a:gd name="connsiteY71" fmla="*/ 37513 h 931197"/>
                  <a:gd name="connsiteX72" fmla="*/ 465871 w 856380"/>
                  <a:gd name="connsiteY72" fmla="*/ 111987 h 931197"/>
                  <a:gd name="connsiteX73" fmla="*/ 465871 w 856380"/>
                  <a:gd name="connsiteY73" fmla="*/ 149224 h 931197"/>
                  <a:gd name="connsiteX74" fmla="*/ 391406 w 856380"/>
                  <a:gd name="connsiteY74" fmla="*/ 223698 h 931197"/>
                  <a:gd name="connsiteX75" fmla="*/ 819579 w 856380"/>
                  <a:gd name="connsiteY75" fmla="*/ 243247 h 931197"/>
                  <a:gd name="connsiteX76" fmla="*/ 718585 w 856380"/>
                  <a:gd name="connsiteY76" fmla="*/ 171100 h 931197"/>
                  <a:gd name="connsiteX77" fmla="*/ 716258 w 856380"/>
                  <a:gd name="connsiteY77" fmla="*/ 169704 h 931197"/>
                  <a:gd name="connsiteX78" fmla="*/ 716258 w 856380"/>
                  <a:gd name="connsiteY78" fmla="*/ 169704 h 931197"/>
                  <a:gd name="connsiteX79" fmla="*/ 716258 w 856380"/>
                  <a:gd name="connsiteY79" fmla="*/ 169704 h 931197"/>
                  <a:gd name="connsiteX80" fmla="*/ 713466 w 856380"/>
                  <a:gd name="connsiteY80" fmla="*/ 168773 h 931197"/>
                  <a:gd name="connsiteX81" fmla="*/ 712536 w 856380"/>
                  <a:gd name="connsiteY81" fmla="*/ 168308 h 931197"/>
                  <a:gd name="connsiteX82" fmla="*/ 710209 w 856380"/>
                  <a:gd name="connsiteY82" fmla="*/ 167842 h 931197"/>
                  <a:gd name="connsiteX83" fmla="*/ 708812 w 856380"/>
                  <a:gd name="connsiteY83" fmla="*/ 167842 h 931197"/>
                  <a:gd name="connsiteX84" fmla="*/ 708346 w 856380"/>
                  <a:gd name="connsiteY84" fmla="*/ 167842 h 931197"/>
                  <a:gd name="connsiteX85" fmla="*/ 671114 w 856380"/>
                  <a:gd name="connsiteY85" fmla="*/ 167842 h 931197"/>
                  <a:gd name="connsiteX86" fmla="*/ 652498 w 856380"/>
                  <a:gd name="connsiteY86" fmla="*/ 149224 h 931197"/>
                  <a:gd name="connsiteX87" fmla="*/ 671114 w 856380"/>
                  <a:gd name="connsiteY87" fmla="*/ 130606 h 931197"/>
                  <a:gd name="connsiteX88" fmla="*/ 708346 w 856380"/>
                  <a:gd name="connsiteY88" fmla="*/ 130606 h 931197"/>
                  <a:gd name="connsiteX89" fmla="*/ 719051 w 856380"/>
                  <a:gd name="connsiteY89" fmla="*/ 127347 h 931197"/>
                  <a:gd name="connsiteX90" fmla="*/ 820044 w 856380"/>
                  <a:gd name="connsiteY90" fmla="*/ 55201 h 931197"/>
                  <a:gd name="connsiteX91" fmla="*/ 820044 w 856380"/>
                  <a:gd name="connsiteY91" fmla="*/ 243247 h 93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56380" h="931197">
                    <a:moveTo>
                      <a:pt x="846572" y="2138"/>
                    </a:moveTo>
                    <a:cubicBezTo>
                      <a:pt x="840522" y="-1120"/>
                      <a:pt x="833075" y="-655"/>
                      <a:pt x="827025" y="3535"/>
                    </a:cubicBezTo>
                    <a:lnTo>
                      <a:pt x="701365" y="93369"/>
                    </a:lnTo>
                    <a:lnTo>
                      <a:pt x="670183" y="93369"/>
                    </a:lnTo>
                    <a:cubicBezTo>
                      <a:pt x="639466" y="93369"/>
                      <a:pt x="614335" y="118503"/>
                      <a:pt x="614335" y="149224"/>
                    </a:cubicBezTo>
                    <a:cubicBezTo>
                      <a:pt x="614335" y="179944"/>
                      <a:pt x="639466" y="205079"/>
                      <a:pt x="670183" y="205079"/>
                    </a:cubicBezTo>
                    <a:lnTo>
                      <a:pt x="677165" y="205079"/>
                    </a:lnTo>
                    <a:lnTo>
                      <a:pt x="626436" y="306549"/>
                    </a:lnTo>
                    <a:lnTo>
                      <a:pt x="576172" y="266054"/>
                    </a:lnTo>
                    <a:cubicBezTo>
                      <a:pt x="557556" y="251159"/>
                      <a:pt x="534750" y="241385"/>
                      <a:pt x="511015" y="238592"/>
                    </a:cubicBezTo>
                    <a:lnTo>
                      <a:pt x="464939" y="233007"/>
                    </a:lnTo>
                    <a:cubicBezTo>
                      <a:pt x="488210" y="212526"/>
                      <a:pt x="502638" y="182737"/>
                      <a:pt x="502638" y="149224"/>
                    </a:cubicBezTo>
                    <a:lnTo>
                      <a:pt x="502638" y="111987"/>
                    </a:lnTo>
                    <a:cubicBezTo>
                      <a:pt x="502638" y="50546"/>
                      <a:pt x="452374" y="277"/>
                      <a:pt x="390940" y="277"/>
                    </a:cubicBezTo>
                    <a:cubicBezTo>
                      <a:pt x="329507" y="277"/>
                      <a:pt x="279243" y="50546"/>
                      <a:pt x="279243" y="111987"/>
                    </a:cubicBezTo>
                    <a:lnTo>
                      <a:pt x="279243" y="149224"/>
                    </a:lnTo>
                    <a:cubicBezTo>
                      <a:pt x="279243" y="183668"/>
                      <a:pt x="295066" y="214854"/>
                      <a:pt x="319733" y="235334"/>
                    </a:cubicBezTo>
                    <a:lnTo>
                      <a:pt x="257834" y="245574"/>
                    </a:lnTo>
                    <a:cubicBezTo>
                      <a:pt x="194540" y="256280"/>
                      <a:pt x="148930" y="310273"/>
                      <a:pt x="148930" y="374041"/>
                    </a:cubicBezTo>
                    <a:lnTo>
                      <a:pt x="148930" y="745013"/>
                    </a:lnTo>
                    <a:lnTo>
                      <a:pt x="55849" y="745013"/>
                    </a:lnTo>
                    <a:cubicBezTo>
                      <a:pt x="25132" y="745013"/>
                      <a:pt x="0" y="770148"/>
                      <a:pt x="0" y="800868"/>
                    </a:cubicBezTo>
                    <a:lnTo>
                      <a:pt x="0" y="838105"/>
                    </a:lnTo>
                    <a:cubicBezTo>
                      <a:pt x="0" y="868826"/>
                      <a:pt x="25132" y="893960"/>
                      <a:pt x="55849" y="893960"/>
                    </a:cubicBezTo>
                    <a:lnTo>
                      <a:pt x="93081" y="893960"/>
                    </a:lnTo>
                    <a:lnTo>
                      <a:pt x="93081" y="912579"/>
                    </a:lnTo>
                    <a:cubicBezTo>
                      <a:pt x="93081" y="922819"/>
                      <a:pt x="101459" y="931197"/>
                      <a:pt x="111697" y="931197"/>
                    </a:cubicBezTo>
                    <a:cubicBezTo>
                      <a:pt x="121936" y="931197"/>
                      <a:pt x="130313" y="922819"/>
                      <a:pt x="130313" y="912579"/>
                    </a:cubicBezTo>
                    <a:lnTo>
                      <a:pt x="130313" y="893960"/>
                    </a:lnTo>
                    <a:lnTo>
                      <a:pt x="204778" y="893960"/>
                    </a:lnTo>
                    <a:lnTo>
                      <a:pt x="204778" y="912579"/>
                    </a:lnTo>
                    <a:cubicBezTo>
                      <a:pt x="204778" y="922819"/>
                      <a:pt x="213156" y="931197"/>
                      <a:pt x="223394" y="931197"/>
                    </a:cubicBezTo>
                    <a:cubicBezTo>
                      <a:pt x="233633" y="931197"/>
                      <a:pt x="242011" y="922819"/>
                      <a:pt x="242011" y="912579"/>
                    </a:cubicBezTo>
                    <a:lnTo>
                      <a:pt x="242011" y="893960"/>
                    </a:lnTo>
                    <a:lnTo>
                      <a:pt x="279243" y="893960"/>
                    </a:lnTo>
                    <a:cubicBezTo>
                      <a:pt x="309960" y="893960"/>
                      <a:pt x="335092" y="868826"/>
                      <a:pt x="335092" y="838105"/>
                    </a:cubicBezTo>
                    <a:lnTo>
                      <a:pt x="335092" y="800868"/>
                    </a:lnTo>
                    <a:cubicBezTo>
                      <a:pt x="335092" y="770148"/>
                      <a:pt x="309960" y="745013"/>
                      <a:pt x="279243" y="745013"/>
                    </a:cubicBezTo>
                    <a:lnTo>
                      <a:pt x="186162" y="745013"/>
                    </a:lnTo>
                    <a:lnTo>
                      <a:pt x="186162" y="374041"/>
                    </a:lnTo>
                    <a:cubicBezTo>
                      <a:pt x="186162" y="328426"/>
                      <a:pt x="218740" y="289793"/>
                      <a:pt x="263885" y="282346"/>
                    </a:cubicBezTo>
                    <a:lnTo>
                      <a:pt x="372324" y="264192"/>
                    </a:lnTo>
                    <a:lnTo>
                      <a:pt x="372324" y="279553"/>
                    </a:lnTo>
                    <a:cubicBezTo>
                      <a:pt x="372324" y="289793"/>
                      <a:pt x="380702" y="298171"/>
                      <a:pt x="390940" y="298171"/>
                    </a:cubicBezTo>
                    <a:cubicBezTo>
                      <a:pt x="401179" y="298171"/>
                      <a:pt x="409557" y="289793"/>
                      <a:pt x="409557" y="279553"/>
                    </a:cubicBezTo>
                    <a:lnTo>
                      <a:pt x="409557" y="263262"/>
                    </a:lnTo>
                    <a:lnTo>
                      <a:pt x="506361" y="275364"/>
                    </a:lnTo>
                    <a:cubicBezTo>
                      <a:pt x="523581" y="277691"/>
                      <a:pt x="539404" y="284207"/>
                      <a:pt x="552902" y="294913"/>
                    </a:cubicBezTo>
                    <a:lnTo>
                      <a:pt x="621316" y="349837"/>
                    </a:lnTo>
                    <a:cubicBezTo>
                      <a:pt x="624574" y="352630"/>
                      <a:pt x="628763" y="354027"/>
                      <a:pt x="632951" y="354027"/>
                    </a:cubicBezTo>
                    <a:cubicBezTo>
                      <a:pt x="634348" y="354027"/>
                      <a:pt x="635744" y="354027"/>
                      <a:pt x="637139" y="353561"/>
                    </a:cubicBezTo>
                    <a:cubicBezTo>
                      <a:pt x="642725" y="352165"/>
                      <a:pt x="647379" y="348906"/>
                      <a:pt x="649706" y="343786"/>
                    </a:cubicBezTo>
                    <a:lnTo>
                      <a:pt x="714397" y="214388"/>
                    </a:lnTo>
                    <a:lnTo>
                      <a:pt x="827025" y="294913"/>
                    </a:lnTo>
                    <a:cubicBezTo>
                      <a:pt x="830282" y="297240"/>
                      <a:pt x="834006" y="298171"/>
                      <a:pt x="837729" y="298171"/>
                    </a:cubicBezTo>
                    <a:cubicBezTo>
                      <a:pt x="840522" y="298171"/>
                      <a:pt x="843780" y="297705"/>
                      <a:pt x="846107" y="296309"/>
                    </a:cubicBezTo>
                    <a:cubicBezTo>
                      <a:pt x="852157" y="293051"/>
                      <a:pt x="856346" y="286535"/>
                      <a:pt x="856346" y="279553"/>
                    </a:cubicBezTo>
                    <a:lnTo>
                      <a:pt x="856346" y="18895"/>
                    </a:lnTo>
                    <a:cubicBezTo>
                      <a:pt x="856811" y="11913"/>
                      <a:pt x="852622" y="5397"/>
                      <a:pt x="846572" y="2138"/>
                    </a:cubicBezTo>
                    <a:close/>
                    <a:moveTo>
                      <a:pt x="279709" y="782250"/>
                    </a:moveTo>
                    <a:cubicBezTo>
                      <a:pt x="289948" y="782250"/>
                      <a:pt x="298325" y="790628"/>
                      <a:pt x="298325" y="800868"/>
                    </a:cubicBezTo>
                    <a:lnTo>
                      <a:pt x="298325" y="838105"/>
                    </a:lnTo>
                    <a:cubicBezTo>
                      <a:pt x="298325" y="848345"/>
                      <a:pt x="289948" y="856724"/>
                      <a:pt x="279709" y="856724"/>
                    </a:cubicBezTo>
                    <a:lnTo>
                      <a:pt x="56314" y="856724"/>
                    </a:lnTo>
                    <a:cubicBezTo>
                      <a:pt x="46075" y="856724"/>
                      <a:pt x="37698" y="848345"/>
                      <a:pt x="37698" y="838105"/>
                    </a:cubicBezTo>
                    <a:lnTo>
                      <a:pt x="37698" y="800868"/>
                    </a:lnTo>
                    <a:cubicBezTo>
                      <a:pt x="37698" y="790628"/>
                      <a:pt x="46075" y="782250"/>
                      <a:pt x="56314" y="782250"/>
                    </a:cubicBezTo>
                    <a:lnTo>
                      <a:pt x="279709" y="782250"/>
                    </a:lnTo>
                    <a:close/>
                    <a:moveTo>
                      <a:pt x="391406" y="223698"/>
                    </a:moveTo>
                    <a:cubicBezTo>
                      <a:pt x="350450" y="223698"/>
                      <a:pt x="316941" y="190184"/>
                      <a:pt x="316941" y="149224"/>
                    </a:cubicBezTo>
                    <a:lnTo>
                      <a:pt x="316941" y="111987"/>
                    </a:lnTo>
                    <a:cubicBezTo>
                      <a:pt x="316941" y="71026"/>
                      <a:pt x="350450" y="37513"/>
                      <a:pt x="391406" y="37513"/>
                    </a:cubicBezTo>
                    <a:cubicBezTo>
                      <a:pt x="432361" y="37513"/>
                      <a:pt x="465871" y="71026"/>
                      <a:pt x="465871" y="111987"/>
                    </a:cubicBezTo>
                    <a:lnTo>
                      <a:pt x="465871" y="149224"/>
                    </a:lnTo>
                    <a:cubicBezTo>
                      <a:pt x="465871" y="190184"/>
                      <a:pt x="432361" y="223698"/>
                      <a:pt x="391406" y="223698"/>
                    </a:cubicBezTo>
                    <a:close/>
                    <a:moveTo>
                      <a:pt x="819579" y="243247"/>
                    </a:moveTo>
                    <a:lnTo>
                      <a:pt x="718585" y="171100"/>
                    </a:lnTo>
                    <a:cubicBezTo>
                      <a:pt x="717655" y="170635"/>
                      <a:pt x="717190" y="170170"/>
                      <a:pt x="716258" y="169704"/>
                    </a:cubicBezTo>
                    <a:cubicBezTo>
                      <a:pt x="716258" y="169704"/>
                      <a:pt x="716258" y="169704"/>
                      <a:pt x="716258" y="169704"/>
                    </a:cubicBezTo>
                    <a:cubicBezTo>
                      <a:pt x="716258" y="169704"/>
                      <a:pt x="716258" y="169704"/>
                      <a:pt x="716258" y="169704"/>
                    </a:cubicBezTo>
                    <a:cubicBezTo>
                      <a:pt x="715328" y="169238"/>
                      <a:pt x="714397" y="168773"/>
                      <a:pt x="713466" y="168773"/>
                    </a:cubicBezTo>
                    <a:cubicBezTo>
                      <a:pt x="713001" y="168773"/>
                      <a:pt x="712536" y="168773"/>
                      <a:pt x="712536" y="168308"/>
                    </a:cubicBezTo>
                    <a:cubicBezTo>
                      <a:pt x="711604" y="168308"/>
                      <a:pt x="711139" y="167842"/>
                      <a:pt x="710209" y="167842"/>
                    </a:cubicBezTo>
                    <a:cubicBezTo>
                      <a:pt x="709743" y="167842"/>
                      <a:pt x="709277" y="167842"/>
                      <a:pt x="708812" y="167842"/>
                    </a:cubicBezTo>
                    <a:cubicBezTo>
                      <a:pt x="708812" y="167842"/>
                      <a:pt x="708346" y="167842"/>
                      <a:pt x="708346" y="167842"/>
                    </a:cubicBezTo>
                    <a:lnTo>
                      <a:pt x="671114" y="167842"/>
                    </a:lnTo>
                    <a:cubicBezTo>
                      <a:pt x="660875" y="167842"/>
                      <a:pt x="652498" y="159464"/>
                      <a:pt x="652498" y="149224"/>
                    </a:cubicBezTo>
                    <a:cubicBezTo>
                      <a:pt x="652498" y="138984"/>
                      <a:pt x="660875" y="130606"/>
                      <a:pt x="671114" y="130606"/>
                    </a:cubicBezTo>
                    <a:lnTo>
                      <a:pt x="708346" y="130606"/>
                    </a:lnTo>
                    <a:cubicBezTo>
                      <a:pt x="712070" y="130606"/>
                      <a:pt x="715793" y="129209"/>
                      <a:pt x="719051" y="127347"/>
                    </a:cubicBezTo>
                    <a:lnTo>
                      <a:pt x="820044" y="55201"/>
                    </a:lnTo>
                    <a:lnTo>
                      <a:pt x="820044" y="243247"/>
                    </a:lnTo>
                    <a:close/>
                  </a:path>
                </a:pathLst>
              </a:custGeom>
              <a:solidFill>
                <a:srgbClr val="000000"/>
              </a:solidFill>
              <a:ln w="4653" cap="flat">
                <a:noFill/>
                <a:prstDash val="solid"/>
                <a:miter/>
              </a:ln>
            </p:spPr>
            <p:txBody>
              <a:bodyPr rtlCol="0" anchor="ctr"/>
              <a:lstStyle/>
              <a:p>
                <a:pPr algn="l" rtl="0"/>
                <a:endParaRPr lang="en-US"/>
              </a:p>
            </p:txBody>
          </p:sp>
          <p:sp>
            <p:nvSpPr>
              <p:cNvPr id="13" name="Freeform 127">
                <a:extLst>
                  <a:ext uri="{FF2B5EF4-FFF2-40B4-BE49-F238E27FC236}">
                    <a16:creationId xmlns:a16="http://schemas.microsoft.com/office/drawing/2014/main" id="{D3AD4CB9-4E4D-DBD7-9718-39EDB24D7F83}"/>
                  </a:ext>
                </a:extLst>
              </p:cNvPr>
              <p:cNvSpPr/>
              <p:nvPr/>
            </p:nvSpPr>
            <p:spPr>
              <a:xfrm>
                <a:off x="-1828849" y="-4110636"/>
                <a:ext cx="74929" cy="74939"/>
              </a:xfrm>
              <a:custGeom>
                <a:avLst/>
                <a:gdLst>
                  <a:gd name="connsiteX0" fmla="*/ 19082 w 74929"/>
                  <a:gd name="connsiteY0" fmla="*/ 74939 h 74939"/>
                  <a:gd name="connsiteX1" fmla="*/ 32112 w 74929"/>
                  <a:gd name="connsiteY1" fmla="*/ 69353 h 74939"/>
                  <a:gd name="connsiteX2" fmla="*/ 69345 w 74929"/>
                  <a:gd name="connsiteY2" fmla="*/ 32116 h 74939"/>
                  <a:gd name="connsiteX3" fmla="*/ 69345 w 74929"/>
                  <a:gd name="connsiteY3" fmla="*/ 5585 h 74939"/>
                  <a:gd name="connsiteX4" fmla="*/ 42817 w 74929"/>
                  <a:gd name="connsiteY4" fmla="*/ 5585 h 74939"/>
                  <a:gd name="connsiteX5" fmla="*/ 5584 w 74929"/>
                  <a:gd name="connsiteY5" fmla="*/ 42822 h 74939"/>
                  <a:gd name="connsiteX6" fmla="*/ 5584 w 74929"/>
                  <a:gd name="connsiteY6" fmla="*/ 69353 h 74939"/>
                  <a:gd name="connsiteX7" fmla="*/ 19082 w 74929"/>
                  <a:gd name="connsiteY7" fmla="*/ 74939 h 7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29" h="74939">
                    <a:moveTo>
                      <a:pt x="19082" y="74939"/>
                    </a:moveTo>
                    <a:cubicBezTo>
                      <a:pt x="23736" y="74939"/>
                      <a:pt x="28390" y="73077"/>
                      <a:pt x="32112" y="69353"/>
                    </a:cubicBezTo>
                    <a:lnTo>
                      <a:pt x="69345" y="32116"/>
                    </a:lnTo>
                    <a:cubicBezTo>
                      <a:pt x="76792" y="24669"/>
                      <a:pt x="76792" y="13033"/>
                      <a:pt x="69345" y="5585"/>
                    </a:cubicBezTo>
                    <a:cubicBezTo>
                      <a:pt x="61899" y="-1862"/>
                      <a:pt x="50264" y="-1862"/>
                      <a:pt x="42817" y="5585"/>
                    </a:cubicBezTo>
                    <a:lnTo>
                      <a:pt x="5584" y="42822"/>
                    </a:lnTo>
                    <a:cubicBezTo>
                      <a:pt x="-1861" y="50270"/>
                      <a:pt x="-1861" y="61906"/>
                      <a:pt x="5584" y="69353"/>
                    </a:cubicBezTo>
                    <a:cubicBezTo>
                      <a:pt x="9308" y="73077"/>
                      <a:pt x="13962" y="74939"/>
                      <a:pt x="19082" y="74939"/>
                    </a:cubicBezTo>
                    <a:close/>
                  </a:path>
                </a:pathLst>
              </a:custGeom>
              <a:solidFill>
                <a:srgbClr val="000000"/>
              </a:solidFill>
              <a:ln w="4653" cap="flat">
                <a:noFill/>
                <a:prstDash val="solid"/>
                <a:miter/>
              </a:ln>
            </p:spPr>
            <p:txBody>
              <a:bodyPr rtlCol="0" anchor="ctr"/>
              <a:lstStyle/>
              <a:p>
                <a:pPr algn="l" rtl="0"/>
                <a:endParaRPr lang="en-US"/>
              </a:p>
            </p:txBody>
          </p:sp>
          <p:sp>
            <p:nvSpPr>
              <p:cNvPr id="14" name="Freeform 128">
                <a:extLst>
                  <a:ext uri="{FF2B5EF4-FFF2-40B4-BE49-F238E27FC236}">
                    <a16:creationId xmlns:a16="http://schemas.microsoft.com/office/drawing/2014/main" id="{264A4A7D-6F8B-C699-AFF4-2758164AAEC8}"/>
                  </a:ext>
                </a:extLst>
              </p:cNvPr>
              <p:cNvSpPr/>
              <p:nvPr/>
            </p:nvSpPr>
            <p:spPr>
              <a:xfrm>
                <a:off x="-1791151" y="-3998460"/>
                <a:ext cx="74464" cy="37236"/>
              </a:xfrm>
              <a:custGeom>
                <a:avLst/>
                <a:gdLst>
                  <a:gd name="connsiteX0" fmla="*/ 55849 w 74464"/>
                  <a:gd name="connsiteY0" fmla="*/ 0 h 37236"/>
                  <a:gd name="connsiteX1" fmla="*/ 18616 w 74464"/>
                  <a:gd name="connsiteY1" fmla="*/ 0 h 37236"/>
                  <a:gd name="connsiteX2" fmla="*/ 0 w 74464"/>
                  <a:gd name="connsiteY2" fmla="*/ 18618 h 37236"/>
                  <a:gd name="connsiteX3" fmla="*/ 18616 w 74464"/>
                  <a:gd name="connsiteY3" fmla="*/ 37237 h 37236"/>
                  <a:gd name="connsiteX4" fmla="*/ 55849 w 74464"/>
                  <a:gd name="connsiteY4" fmla="*/ 37237 h 37236"/>
                  <a:gd name="connsiteX5" fmla="*/ 74465 w 74464"/>
                  <a:gd name="connsiteY5" fmla="*/ 18618 h 37236"/>
                  <a:gd name="connsiteX6" fmla="*/ 55849 w 74464"/>
                  <a:gd name="connsiteY6" fmla="*/ 0 h 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64" h="37236">
                    <a:moveTo>
                      <a:pt x="55849" y="0"/>
                    </a:moveTo>
                    <a:lnTo>
                      <a:pt x="18616" y="0"/>
                    </a:lnTo>
                    <a:cubicBezTo>
                      <a:pt x="8376" y="0"/>
                      <a:pt x="0" y="8378"/>
                      <a:pt x="0" y="18618"/>
                    </a:cubicBezTo>
                    <a:cubicBezTo>
                      <a:pt x="0" y="28858"/>
                      <a:pt x="8376" y="37237"/>
                      <a:pt x="18616" y="37237"/>
                    </a:cubicBezTo>
                    <a:lnTo>
                      <a:pt x="55849" y="37237"/>
                    </a:lnTo>
                    <a:cubicBezTo>
                      <a:pt x="66087" y="37237"/>
                      <a:pt x="74465" y="28858"/>
                      <a:pt x="74465" y="18618"/>
                    </a:cubicBezTo>
                    <a:cubicBezTo>
                      <a:pt x="74465" y="8378"/>
                      <a:pt x="66087" y="0"/>
                      <a:pt x="55849" y="0"/>
                    </a:cubicBezTo>
                    <a:close/>
                  </a:path>
                </a:pathLst>
              </a:custGeom>
              <a:solidFill>
                <a:srgbClr val="000000"/>
              </a:solidFill>
              <a:ln w="4653" cap="flat">
                <a:noFill/>
                <a:prstDash val="solid"/>
                <a:miter/>
              </a:ln>
            </p:spPr>
            <p:txBody>
              <a:bodyPr rtlCol="0" anchor="ctr"/>
              <a:lstStyle/>
              <a:p>
                <a:pPr algn="l" rtl="0"/>
                <a:endParaRPr lang="en-US"/>
              </a:p>
            </p:txBody>
          </p:sp>
          <p:sp>
            <p:nvSpPr>
              <p:cNvPr id="15" name="Freeform 129">
                <a:extLst>
                  <a:ext uri="{FF2B5EF4-FFF2-40B4-BE49-F238E27FC236}">
                    <a16:creationId xmlns:a16="http://schemas.microsoft.com/office/drawing/2014/main" id="{5039A55D-F033-17A6-C7A0-0A3729811223}"/>
                  </a:ext>
                </a:extLst>
              </p:cNvPr>
              <p:cNvSpPr/>
              <p:nvPr/>
            </p:nvSpPr>
            <p:spPr>
              <a:xfrm>
                <a:off x="-1828849" y="-3924452"/>
                <a:ext cx="74464" cy="74939"/>
              </a:xfrm>
              <a:custGeom>
                <a:avLst/>
                <a:gdLst>
                  <a:gd name="connsiteX0" fmla="*/ 32112 w 74464"/>
                  <a:gd name="connsiteY0" fmla="*/ 5585 h 74939"/>
                  <a:gd name="connsiteX1" fmla="*/ 5584 w 74464"/>
                  <a:gd name="connsiteY1" fmla="*/ 5585 h 74939"/>
                  <a:gd name="connsiteX2" fmla="*/ 5584 w 74464"/>
                  <a:gd name="connsiteY2" fmla="*/ 32116 h 74939"/>
                  <a:gd name="connsiteX3" fmla="*/ 42817 w 74464"/>
                  <a:gd name="connsiteY3" fmla="*/ 69353 h 74939"/>
                  <a:gd name="connsiteX4" fmla="*/ 55848 w 74464"/>
                  <a:gd name="connsiteY4" fmla="*/ 74939 h 74939"/>
                  <a:gd name="connsiteX5" fmla="*/ 68880 w 74464"/>
                  <a:gd name="connsiteY5" fmla="*/ 69353 h 74939"/>
                  <a:gd name="connsiteX6" fmla="*/ 68880 w 74464"/>
                  <a:gd name="connsiteY6" fmla="*/ 42822 h 74939"/>
                  <a:gd name="connsiteX7" fmla="*/ 32112 w 74464"/>
                  <a:gd name="connsiteY7" fmla="*/ 5585 h 7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64" h="74939">
                    <a:moveTo>
                      <a:pt x="32112" y="5585"/>
                    </a:moveTo>
                    <a:cubicBezTo>
                      <a:pt x="24666" y="-1862"/>
                      <a:pt x="13031" y="-1862"/>
                      <a:pt x="5584" y="5585"/>
                    </a:cubicBezTo>
                    <a:cubicBezTo>
                      <a:pt x="-1861" y="13033"/>
                      <a:pt x="-1861" y="24669"/>
                      <a:pt x="5584" y="32116"/>
                    </a:cubicBezTo>
                    <a:lnTo>
                      <a:pt x="42817" y="69353"/>
                    </a:lnTo>
                    <a:cubicBezTo>
                      <a:pt x="46540" y="73077"/>
                      <a:pt x="51194" y="74939"/>
                      <a:pt x="55848" y="74939"/>
                    </a:cubicBezTo>
                    <a:cubicBezTo>
                      <a:pt x="60502" y="74939"/>
                      <a:pt x="65156" y="73077"/>
                      <a:pt x="68880" y="69353"/>
                    </a:cubicBezTo>
                    <a:cubicBezTo>
                      <a:pt x="76326" y="61906"/>
                      <a:pt x="76326" y="50270"/>
                      <a:pt x="68880" y="42822"/>
                    </a:cubicBezTo>
                    <a:lnTo>
                      <a:pt x="32112" y="5585"/>
                    </a:lnTo>
                    <a:close/>
                  </a:path>
                </a:pathLst>
              </a:custGeom>
              <a:solidFill>
                <a:srgbClr val="000000"/>
              </a:solidFill>
              <a:ln w="4653" cap="flat">
                <a:noFill/>
                <a:prstDash val="solid"/>
                <a:miter/>
              </a:ln>
            </p:spPr>
            <p:txBody>
              <a:bodyPr rtlCol="0" anchor="ctr"/>
              <a:lstStyle/>
              <a:p>
                <a:pPr algn="l" rtl="0"/>
                <a:endParaRPr lang="en-US"/>
              </a:p>
            </p:txBody>
          </p:sp>
          <p:sp>
            <p:nvSpPr>
              <p:cNvPr id="16" name="Freeform 130">
                <a:extLst>
                  <a:ext uri="{FF2B5EF4-FFF2-40B4-BE49-F238E27FC236}">
                    <a16:creationId xmlns:a16="http://schemas.microsoft.com/office/drawing/2014/main" id="{66298190-E66E-CEC8-8E1B-FA79B513CFB1}"/>
                  </a:ext>
                </a:extLst>
              </p:cNvPr>
              <p:cNvSpPr/>
              <p:nvPr/>
            </p:nvSpPr>
            <p:spPr>
              <a:xfrm>
                <a:off x="-2703346" y="-3197868"/>
                <a:ext cx="297859" cy="111710"/>
              </a:xfrm>
              <a:custGeom>
                <a:avLst/>
                <a:gdLst>
                  <a:gd name="connsiteX0" fmla="*/ 279244 w 297859"/>
                  <a:gd name="connsiteY0" fmla="*/ 0 h 111710"/>
                  <a:gd name="connsiteX1" fmla="*/ 260627 w 297859"/>
                  <a:gd name="connsiteY1" fmla="*/ 18618 h 111710"/>
                  <a:gd name="connsiteX2" fmla="*/ 260627 w 297859"/>
                  <a:gd name="connsiteY2" fmla="*/ 55855 h 111710"/>
                  <a:gd name="connsiteX3" fmla="*/ 242011 w 297859"/>
                  <a:gd name="connsiteY3" fmla="*/ 74474 h 111710"/>
                  <a:gd name="connsiteX4" fmla="*/ 55849 w 297859"/>
                  <a:gd name="connsiteY4" fmla="*/ 74474 h 111710"/>
                  <a:gd name="connsiteX5" fmla="*/ 37232 w 297859"/>
                  <a:gd name="connsiteY5" fmla="*/ 55855 h 111710"/>
                  <a:gd name="connsiteX6" fmla="*/ 37232 w 297859"/>
                  <a:gd name="connsiteY6" fmla="*/ 18618 h 111710"/>
                  <a:gd name="connsiteX7" fmla="*/ 18616 w 297859"/>
                  <a:gd name="connsiteY7" fmla="*/ 0 h 111710"/>
                  <a:gd name="connsiteX8" fmla="*/ 0 w 297859"/>
                  <a:gd name="connsiteY8" fmla="*/ 18618 h 111710"/>
                  <a:gd name="connsiteX9" fmla="*/ 0 w 297859"/>
                  <a:gd name="connsiteY9" fmla="*/ 55855 h 111710"/>
                  <a:gd name="connsiteX10" fmla="*/ 55849 w 297859"/>
                  <a:gd name="connsiteY10" fmla="*/ 111710 h 111710"/>
                  <a:gd name="connsiteX11" fmla="*/ 242011 w 297859"/>
                  <a:gd name="connsiteY11" fmla="*/ 111710 h 111710"/>
                  <a:gd name="connsiteX12" fmla="*/ 297860 w 297859"/>
                  <a:gd name="connsiteY12" fmla="*/ 55855 h 111710"/>
                  <a:gd name="connsiteX13" fmla="*/ 297860 w 297859"/>
                  <a:gd name="connsiteY13" fmla="*/ 18618 h 111710"/>
                  <a:gd name="connsiteX14" fmla="*/ 279244 w 297859"/>
                  <a:gd name="connsiteY14" fmla="*/ 0 h 1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859" h="111710">
                    <a:moveTo>
                      <a:pt x="279244" y="0"/>
                    </a:moveTo>
                    <a:cubicBezTo>
                      <a:pt x="269004" y="0"/>
                      <a:pt x="260627" y="8378"/>
                      <a:pt x="260627" y="18618"/>
                    </a:cubicBezTo>
                    <a:lnTo>
                      <a:pt x="260627" y="55855"/>
                    </a:lnTo>
                    <a:cubicBezTo>
                      <a:pt x="260627" y="66095"/>
                      <a:pt x="252250" y="74474"/>
                      <a:pt x="242011" y="74474"/>
                    </a:cubicBezTo>
                    <a:lnTo>
                      <a:pt x="55849" y="74474"/>
                    </a:lnTo>
                    <a:cubicBezTo>
                      <a:pt x="45610" y="74474"/>
                      <a:pt x="37232" y="66095"/>
                      <a:pt x="37232" y="55855"/>
                    </a:cubicBezTo>
                    <a:lnTo>
                      <a:pt x="37232" y="18618"/>
                    </a:lnTo>
                    <a:cubicBezTo>
                      <a:pt x="37232" y="8378"/>
                      <a:pt x="28855" y="0"/>
                      <a:pt x="18616" y="0"/>
                    </a:cubicBezTo>
                    <a:cubicBezTo>
                      <a:pt x="8378" y="0"/>
                      <a:pt x="0" y="8378"/>
                      <a:pt x="0" y="18618"/>
                    </a:cubicBezTo>
                    <a:lnTo>
                      <a:pt x="0" y="55855"/>
                    </a:lnTo>
                    <a:cubicBezTo>
                      <a:pt x="0" y="86576"/>
                      <a:pt x="25132" y="111710"/>
                      <a:pt x="55849" y="111710"/>
                    </a:cubicBezTo>
                    <a:lnTo>
                      <a:pt x="242011" y="111710"/>
                    </a:lnTo>
                    <a:cubicBezTo>
                      <a:pt x="272727" y="111710"/>
                      <a:pt x="297860" y="86576"/>
                      <a:pt x="297860" y="55855"/>
                    </a:cubicBezTo>
                    <a:lnTo>
                      <a:pt x="297860" y="18618"/>
                    </a:lnTo>
                    <a:cubicBezTo>
                      <a:pt x="297860" y="8378"/>
                      <a:pt x="289482" y="0"/>
                      <a:pt x="279244" y="0"/>
                    </a:cubicBezTo>
                    <a:close/>
                  </a:path>
                </a:pathLst>
              </a:custGeom>
              <a:solidFill>
                <a:srgbClr val="000000"/>
              </a:solidFill>
              <a:ln w="4653" cap="flat">
                <a:noFill/>
                <a:prstDash val="solid"/>
                <a:miter/>
              </a:ln>
            </p:spPr>
            <p:txBody>
              <a:bodyPr rtlCol="0" anchor="ctr"/>
              <a:lstStyle/>
              <a:p>
                <a:pPr algn="l" rtl="0"/>
                <a:endParaRPr lang="en-US"/>
              </a:p>
            </p:txBody>
          </p:sp>
          <p:sp>
            <p:nvSpPr>
              <p:cNvPr id="17" name="Freeform 131">
                <a:extLst>
                  <a:ext uri="{FF2B5EF4-FFF2-40B4-BE49-F238E27FC236}">
                    <a16:creationId xmlns:a16="http://schemas.microsoft.com/office/drawing/2014/main" id="{433DF4B7-5803-BCE3-975A-65E5388873C5}"/>
                  </a:ext>
                </a:extLst>
              </p:cNvPr>
              <p:cNvSpPr/>
              <p:nvPr/>
            </p:nvSpPr>
            <p:spPr>
              <a:xfrm>
                <a:off x="-2449313" y="-3050392"/>
                <a:ext cx="43905" cy="112715"/>
              </a:xfrm>
              <a:custGeom>
                <a:avLst/>
                <a:gdLst>
                  <a:gd name="connsiteX0" fmla="*/ 16834 w 43905"/>
                  <a:gd name="connsiteY0" fmla="*/ 74 h 112715"/>
                  <a:gd name="connsiteX1" fmla="*/ 79 w 43905"/>
                  <a:gd name="connsiteY1" fmla="*/ 20089 h 112715"/>
                  <a:gd name="connsiteX2" fmla="*/ 6595 w 43905"/>
                  <a:gd name="connsiteY2" fmla="*/ 95959 h 112715"/>
                  <a:gd name="connsiteX3" fmla="*/ 25211 w 43905"/>
                  <a:gd name="connsiteY3" fmla="*/ 112716 h 112715"/>
                  <a:gd name="connsiteX4" fmla="*/ 27072 w 43905"/>
                  <a:gd name="connsiteY4" fmla="*/ 112716 h 112715"/>
                  <a:gd name="connsiteX5" fmla="*/ 43827 w 43905"/>
                  <a:gd name="connsiteY5" fmla="*/ 92701 h 112715"/>
                  <a:gd name="connsiteX6" fmla="*/ 37311 w 43905"/>
                  <a:gd name="connsiteY6" fmla="*/ 17296 h 112715"/>
                  <a:gd name="connsiteX7" fmla="*/ 16834 w 43905"/>
                  <a:gd name="connsiteY7" fmla="*/ 74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5" h="112715">
                    <a:moveTo>
                      <a:pt x="16834" y="74"/>
                    </a:moveTo>
                    <a:cubicBezTo>
                      <a:pt x="6595" y="1005"/>
                      <a:pt x="-852" y="9849"/>
                      <a:pt x="79" y="20089"/>
                    </a:cubicBezTo>
                    <a:cubicBezTo>
                      <a:pt x="3802" y="66170"/>
                      <a:pt x="6595" y="95959"/>
                      <a:pt x="6595" y="95959"/>
                    </a:cubicBezTo>
                    <a:cubicBezTo>
                      <a:pt x="7525" y="105734"/>
                      <a:pt x="15437" y="112716"/>
                      <a:pt x="25211" y="112716"/>
                    </a:cubicBezTo>
                    <a:cubicBezTo>
                      <a:pt x="25676" y="112716"/>
                      <a:pt x="26142" y="112716"/>
                      <a:pt x="27072" y="112716"/>
                    </a:cubicBezTo>
                    <a:cubicBezTo>
                      <a:pt x="37311" y="111785"/>
                      <a:pt x="44758" y="102941"/>
                      <a:pt x="43827" y="92701"/>
                    </a:cubicBezTo>
                    <a:cubicBezTo>
                      <a:pt x="43827" y="92701"/>
                      <a:pt x="41034" y="63377"/>
                      <a:pt x="37311" y="17296"/>
                    </a:cubicBezTo>
                    <a:cubicBezTo>
                      <a:pt x="35914" y="7056"/>
                      <a:pt x="27072" y="-856"/>
                      <a:pt x="16834" y="74"/>
                    </a:cubicBezTo>
                    <a:close/>
                  </a:path>
                </a:pathLst>
              </a:custGeom>
              <a:solidFill>
                <a:srgbClr val="000000"/>
              </a:solidFill>
              <a:ln w="4653" cap="flat">
                <a:noFill/>
                <a:prstDash val="solid"/>
                <a:miter/>
              </a:ln>
            </p:spPr>
            <p:txBody>
              <a:bodyPr rtlCol="0" anchor="ctr"/>
              <a:lstStyle/>
              <a:p>
                <a:pPr algn="l" rtl="0"/>
                <a:endParaRPr lang="en-US"/>
              </a:p>
            </p:txBody>
          </p:sp>
          <p:sp>
            <p:nvSpPr>
              <p:cNvPr id="18" name="Freeform 132">
                <a:extLst>
                  <a:ext uri="{FF2B5EF4-FFF2-40B4-BE49-F238E27FC236}">
                    <a16:creationId xmlns:a16="http://schemas.microsoft.com/office/drawing/2014/main" id="{6EAE9B8E-E068-46F9-DFD9-3A3A0F73C708}"/>
                  </a:ext>
                </a:extLst>
              </p:cNvPr>
              <p:cNvSpPr/>
              <p:nvPr/>
            </p:nvSpPr>
            <p:spPr>
              <a:xfrm>
                <a:off x="-2479951" y="-3775039"/>
                <a:ext cx="39578" cy="353749"/>
              </a:xfrm>
              <a:custGeom>
                <a:avLst/>
                <a:gdLst>
                  <a:gd name="connsiteX0" fmla="*/ 18616 w 39578"/>
                  <a:gd name="connsiteY0" fmla="*/ 0 h 353749"/>
                  <a:gd name="connsiteX1" fmla="*/ 0 w 39578"/>
                  <a:gd name="connsiteY1" fmla="*/ 18618 h 353749"/>
                  <a:gd name="connsiteX2" fmla="*/ 0 w 39578"/>
                  <a:gd name="connsiteY2" fmla="*/ 242039 h 353749"/>
                  <a:gd name="connsiteX3" fmla="*/ 2327 w 39578"/>
                  <a:gd name="connsiteY3" fmla="*/ 336062 h 353749"/>
                  <a:gd name="connsiteX4" fmla="*/ 20943 w 39578"/>
                  <a:gd name="connsiteY4" fmla="*/ 353750 h 353749"/>
                  <a:gd name="connsiteX5" fmla="*/ 21874 w 39578"/>
                  <a:gd name="connsiteY5" fmla="*/ 353750 h 353749"/>
                  <a:gd name="connsiteX6" fmla="*/ 39559 w 39578"/>
                  <a:gd name="connsiteY6" fmla="*/ 334200 h 353749"/>
                  <a:gd name="connsiteX7" fmla="*/ 37232 w 39578"/>
                  <a:gd name="connsiteY7" fmla="*/ 242039 h 353749"/>
                  <a:gd name="connsiteX8" fmla="*/ 37232 w 39578"/>
                  <a:gd name="connsiteY8" fmla="*/ 18618 h 353749"/>
                  <a:gd name="connsiteX9" fmla="*/ 18616 w 39578"/>
                  <a:gd name="connsiteY9" fmla="*/ 0 h 35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78" h="353749">
                    <a:moveTo>
                      <a:pt x="18616" y="0"/>
                    </a:moveTo>
                    <a:cubicBezTo>
                      <a:pt x="8376" y="0"/>
                      <a:pt x="0" y="8378"/>
                      <a:pt x="0" y="18618"/>
                    </a:cubicBezTo>
                    <a:lnTo>
                      <a:pt x="0" y="242039"/>
                    </a:lnTo>
                    <a:cubicBezTo>
                      <a:pt x="0" y="266708"/>
                      <a:pt x="931" y="298360"/>
                      <a:pt x="2327" y="336062"/>
                    </a:cubicBezTo>
                    <a:cubicBezTo>
                      <a:pt x="2792" y="345837"/>
                      <a:pt x="11169" y="353750"/>
                      <a:pt x="20943" y="353750"/>
                    </a:cubicBezTo>
                    <a:cubicBezTo>
                      <a:pt x="21408" y="353750"/>
                      <a:pt x="21408" y="353750"/>
                      <a:pt x="21874" y="353750"/>
                    </a:cubicBezTo>
                    <a:cubicBezTo>
                      <a:pt x="32113" y="353284"/>
                      <a:pt x="40024" y="344441"/>
                      <a:pt x="39559" y="334200"/>
                    </a:cubicBezTo>
                    <a:cubicBezTo>
                      <a:pt x="38163" y="297429"/>
                      <a:pt x="37232" y="266243"/>
                      <a:pt x="37232" y="242039"/>
                    </a:cubicBezTo>
                    <a:lnTo>
                      <a:pt x="37232" y="18618"/>
                    </a:lnTo>
                    <a:cubicBezTo>
                      <a:pt x="37232" y="8378"/>
                      <a:pt x="28855" y="0"/>
                      <a:pt x="18616" y="0"/>
                    </a:cubicBezTo>
                    <a:close/>
                  </a:path>
                </a:pathLst>
              </a:custGeom>
              <a:solidFill>
                <a:srgbClr val="000000"/>
              </a:solidFill>
              <a:ln w="4653"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93331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995F62-4B43-FFF7-C16B-AD628E34378D}"/>
              </a:ext>
            </a:extLst>
          </p:cNvPr>
          <p:cNvSpPr>
            <a:spLocks noGrp="1"/>
          </p:cNvSpPr>
          <p:nvPr>
            <p:ph type="body" sz="quarter" idx="18"/>
          </p:nvPr>
        </p:nvSpPr>
        <p:spPr>
          <a:xfrm>
            <a:off x="793253" y="1448869"/>
            <a:ext cx="6661906" cy="3960262"/>
          </a:xfrm>
        </p:spPr>
        <p:txBody>
          <a:bodyPr lIns="91440" tIns="45720" rIns="91440" bIns="45720" anchor="t"/>
          <a:lstStyle/>
          <a:p>
            <a:pPr algn="l" rtl="0"/>
            <a:r>
              <a:rPr lang="tr-TR"/>
              <a:t>Yaratıcılık, etik gıda girişimcileri için birkaç nedenden dolayı oldukça önemlidir.</a:t>
            </a:r>
            <a:endParaRPr lang="tr-TR">
              <a:ea typeface="Calibri"/>
              <a:cs typeface="Calibri"/>
            </a:endParaRPr>
          </a:p>
          <a:p>
            <a:pPr marL="342900" indent="-342900">
              <a:buFont typeface="Arial" panose="020B0604020202020204" pitchFamily="34" charset="0"/>
              <a:buChar char="•"/>
            </a:pPr>
            <a:r>
              <a:rPr lang="tr-TR"/>
              <a:t>Yaratıcılık gelişmeye yol açar, </a:t>
            </a:r>
            <a:r>
              <a:rPr lang="tr-TR" b="1"/>
              <a:t>yenilikçi çözümleri </a:t>
            </a:r>
            <a:r>
              <a:rPr lang="tr-TR"/>
              <a:t>iyi uygulamalarla uyumlu hale getirmek önemlidir.</a:t>
            </a:r>
            <a:endParaRPr lang="tr-TR">
              <a:ea typeface="Calibri"/>
              <a:cs typeface="Calibri"/>
            </a:endParaRPr>
          </a:p>
          <a:p>
            <a:pPr marL="342900" indent="-342900">
              <a:buFont typeface="Arial" panose="020B0604020202020204" pitchFamily="34" charset="0"/>
              <a:buChar char="•"/>
            </a:pPr>
            <a:r>
              <a:rPr lang="tr-TR"/>
              <a:t>Yaratıcılık </a:t>
            </a:r>
            <a:r>
              <a:rPr lang="tr-TR" b="1"/>
              <a:t>pazarda farklılaşmaya yol açar.</a:t>
            </a:r>
            <a:endParaRPr lang="tr-TR" b="1">
              <a:ea typeface="Calibri"/>
              <a:cs typeface="Calibri"/>
            </a:endParaRPr>
          </a:p>
          <a:p>
            <a:pPr marL="342900" indent="-342900">
              <a:buFont typeface="Arial" panose="020B0604020202020204" pitchFamily="34" charset="0"/>
              <a:buChar char="•"/>
            </a:pPr>
            <a:r>
              <a:rPr lang="tr-TR"/>
              <a:t>Yaratıcılık, etik gıda seçimleri hakkında </a:t>
            </a:r>
            <a:r>
              <a:rPr lang="tr-TR" b="1"/>
              <a:t>ilgi çekme ve tüketicileri eğitme konularında etkilidir.</a:t>
            </a:r>
            <a:endParaRPr lang="tr-TR">
              <a:ea typeface="Calibri"/>
              <a:cs typeface="Calibri"/>
            </a:endParaRPr>
          </a:p>
          <a:p>
            <a:pPr marL="342900" indent="-342900">
              <a:buFont typeface="Arial" panose="020B0604020202020204" pitchFamily="34" charset="0"/>
              <a:buChar char="•"/>
            </a:pPr>
            <a:r>
              <a:rPr lang="tr-TR"/>
              <a:t>Yaratıcılık, etik gıda girişimcilerinin </a:t>
            </a:r>
            <a:r>
              <a:rPr lang="tr-TR" b="1"/>
              <a:t>değişen tüketici tercihlerine uyum sağlama ve bunlara yanıt vermeleri konusunda da önemlidir.</a:t>
            </a:r>
            <a:endParaRPr lang="tr-TR">
              <a:ea typeface="Calibri"/>
              <a:cs typeface="Calibri"/>
            </a:endParaRPr>
          </a:p>
          <a:p>
            <a:pPr algn="l" rtl="0"/>
            <a:endParaRPr lang="tr-TR">
              <a:ea typeface="Calibri"/>
              <a:cs typeface="Calibri"/>
            </a:endParaRPr>
          </a:p>
        </p:txBody>
      </p:sp>
      <p:sp>
        <p:nvSpPr>
          <p:cNvPr id="3" name="Text Placeholder 2">
            <a:extLst>
              <a:ext uri="{FF2B5EF4-FFF2-40B4-BE49-F238E27FC236}">
                <a16:creationId xmlns:a16="http://schemas.microsoft.com/office/drawing/2014/main" id="{C28F3780-FD32-FBC9-7FF0-0157A6157E46}"/>
              </a:ext>
            </a:extLst>
          </p:cNvPr>
          <p:cNvSpPr>
            <a:spLocks noGrp="1"/>
          </p:cNvSpPr>
          <p:nvPr>
            <p:ph type="body" sz="quarter" idx="16"/>
          </p:nvPr>
        </p:nvSpPr>
        <p:spPr>
          <a:xfrm>
            <a:off x="718578" y="696377"/>
            <a:ext cx="6070001" cy="992652"/>
          </a:xfrm>
        </p:spPr>
        <p:txBody>
          <a:bodyPr/>
          <a:lstStyle/>
          <a:p>
            <a:pPr algn="l" rtl="0"/>
            <a:r>
              <a:rPr lang="en-IE" b="1"/>
              <a:t>Yaratıcılığın Önemi…</a:t>
            </a:r>
          </a:p>
          <a:p>
            <a:pPr algn="l" rtl="0"/>
            <a:endParaRPr lang="en-IE" b="1"/>
          </a:p>
        </p:txBody>
      </p:sp>
      <p:pic>
        <p:nvPicPr>
          <p:cNvPr id="6" name="Picture Placeholder 5" descr="Watercolor palette">
            <a:extLst>
              <a:ext uri="{FF2B5EF4-FFF2-40B4-BE49-F238E27FC236}">
                <a16:creationId xmlns:a16="http://schemas.microsoft.com/office/drawing/2014/main" id="{FD8AE976-21F0-96C0-E9CB-4A994AA591B8}"/>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5159" y="1452563"/>
            <a:ext cx="4736841" cy="4656137"/>
          </a:xfrm>
        </p:spPr>
      </p:pic>
      <p:pic>
        <p:nvPicPr>
          <p:cNvPr id="8" name="Picture 7">
            <a:extLst>
              <a:ext uri="{FF2B5EF4-FFF2-40B4-BE49-F238E27FC236}">
                <a16:creationId xmlns:a16="http://schemas.microsoft.com/office/drawing/2014/main" id="{4150CD95-3517-2732-5989-6AE805473AF3}"/>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3256843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DD56A04E-1CE6-EBD2-2AC6-44FA534DA2C1}"/>
              </a:ext>
            </a:extLst>
          </p:cNvPr>
          <p:cNvSpPr/>
          <p:nvPr/>
        </p:nvSpPr>
        <p:spPr>
          <a:xfrm>
            <a:off x="9561981" y="2724266"/>
            <a:ext cx="563828" cy="613424"/>
          </a:xfrm>
          <a:custGeom>
            <a:avLst/>
            <a:gdLst>
              <a:gd name="connsiteX0" fmla="*/ 257834 w 257834"/>
              <a:gd name="connsiteY0" fmla="*/ 56321 h 269966"/>
              <a:gd name="connsiteX1" fmla="*/ 141949 w 257834"/>
              <a:gd name="connsiteY1" fmla="*/ 56321 h 269966"/>
              <a:gd name="connsiteX2" fmla="*/ 141949 w 257834"/>
              <a:gd name="connsiteY2" fmla="*/ 0 h 269966"/>
              <a:gd name="connsiteX3" fmla="*/ 0 w 257834"/>
              <a:gd name="connsiteY3" fmla="*/ 130329 h 269966"/>
              <a:gd name="connsiteX4" fmla="*/ 128917 w 257834"/>
              <a:gd name="connsiteY4" fmla="*/ 269967 h 269966"/>
              <a:gd name="connsiteX5" fmla="*/ 128917 w 257834"/>
              <a:gd name="connsiteY5" fmla="*/ 207595 h 269966"/>
              <a:gd name="connsiteX6" fmla="*/ 257834 w 257834"/>
              <a:gd name="connsiteY6" fmla="*/ 207595 h 26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34" h="269966">
                <a:moveTo>
                  <a:pt x="257834" y="56321"/>
                </a:moveTo>
                <a:lnTo>
                  <a:pt x="141949" y="56321"/>
                </a:lnTo>
                <a:lnTo>
                  <a:pt x="141949" y="0"/>
                </a:lnTo>
                <a:lnTo>
                  <a:pt x="0" y="130329"/>
                </a:lnTo>
                <a:lnTo>
                  <a:pt x="128917" y="269967"/>
                </a:lnTo>
                <a:lnTo>
                  <a:pt x="128917" y="207595"/>
                </a:lnTo>
                <a:lnTo>
                  <a:pt x="257834" y="207595"/>
                </a:lnTo>
                <a:close/>
              </a:path>
            </a:pathLst>
          </a:custGeom>
          <a:solidFill>
            <a:srgbClr val="F1A0C2"/>
          </a:solidFill>
          <a:ln w="4653" cap="flat">
            <a:noFill/>
            <a:prstDash val="solid"/>
            <a:miter/>
          </a:ln>
        </p:spPr>
        <p:txBody>
          <a:bodyPr rtlCol="0" anchor="ctr"/>
          <a:lstStyle/>
          <a:p>
            <a:pPr algn="l" rtl="0"/>
            <a:endParaRPr lang="en-US"/>
          </a:p>
        </p:txBody>
      </p:sp>
      <p:sp>
        <p:nvSpPr>
          <p:cNvPr id="12" name="Freeform 1">
            <a:extLst>
              <a:ext uri="{FF2B5EF4-FFF2-40B4-BE49-F238E27FC236}">
                <a16:creationId xmlns:a16="http://schemas.microsoft.com/office/drawing/2014/main" id="{B8BD9466-B8E2-446D-7981-AC3FB659D692}"/>
              </a:ext>
            </a:extLst>
          </p:cNvPr>
          <p:cNvSpPr/>
          <p:nvPr/>
        </p:nvSpPr>
        <p:spPr>
          <a:xfrm>
            <a:off x="10075891" y="1929258"/>
            <a:ext cx="1288211" cy="3169999"/>
          </a:xfrm>
          <a:custGeom>
            <a:avLst/>
            <a:gdLst>
              <a:gd name="connsiteX0" fmla="*/ 0 w 450512"/>
              <a:gd name="connsiteY0" fmla="*/ 104263 h 1102675"/>
              <a:gd name="connsiteX1" fmla="*/ 104251 w 450512"/>
              <a:gd name="connsiteY1" fmla="*/ 0 h 1102675"/>
              <a:gd name="connsiteX2" fmla="*/ 208502 w 450512"/>
              <a:gd name="connsiteY2" fmla="*/ 104263 h 1102675"/>
              <a:gd name="connsiteX3" fmla="*/ 178716 w 450512"/>
              <a:gd name="connsiteY3" fmla="*/ 104263 h 1102675"/>
              <a:gd name="connsiteX4" fmla="*/ 160100 w 450512"/>
              <a:gd name="connsiteY4" fmla="*/ 122882 h 1102675"/>
              <a:gd name="connsiteX5" fmla="*/ 160100 w 450512"/>
              <a:gd name="connsiteY5" fmla="*/ 388194 h 1102675"/>
              <a:gd name="connsiteX6" fmla="*/ 160100 w 450512"/>
              <a:gd name="connsiteY6" fmla="*/ 439395 h 1102675"/>
              <a:gd name="connsiteX7" fmla="*/ 160100 w 450512"/>
              <a:gd name="connsiteY7" fmla="*/ 516661 h 1102675"/>
              <a:gd name="connsiteX8" fmla="*/ 98200 w 450512"/>
              <a:gd name="connsiteY8" fmla="*/ 564138 h 1102675"/>
              <a:gd name="connsiteX9" fmla="*/ 48402 w 450512"/>
              <a:gd name="connsiteY9" fmla="*/ 630233 h 1102675"/>
              <a:gd name="connsiteX10" fmla="*/ 48402 w 450512"/>
              <a:gd name="connsiteY10" fmla="*/ 123347 h 1102675"/>
              <a:gd name="connsiteX11" fmla="*/ 29786 w 450512"/>
              <a:gd name="connsiteY11" fmla="*/ 104729 h 1102675"/>
              <a:gd name="connsiteX12" fmla="*/ 0 w 450512"/>
              <a:gd name="connsiteY12" fmla="*/ 104263 h 1102675"/>
              <a:gd name="connsiteX13" fmla="*/ 346262 w 450512"/>
              <a:gd name="connsiteY13" fmla="*/ 673987 h 1102675"/>
              <a:gd name="connsiteX14" fmla="*/ 346262 w 450512"/>
              <a:gd name="connsiteY14" fmla="*/ 644197 h 1102675"/>
              <a:gd name="connsiteX15" fmla="*/ 327645 w 450512"/>
              <a:gd name="connsiteY15" fmla="*/ 625579 h 1102675"/>
              <a:gd name="connsiteX16" fmla="*/ 309029 w 450512"/>
              <a:gd name="connsiteY16" fmla="*/ 625579 h 1102675"/>
              <a:gd name="connsiteX17" fmla="*/ 203848 w 450512"/>
              <a:gd name="connsiteY17" fmla="*/ 669332 h 1102675"/>
              <a:gd name="connsiteX18" fmla="*/ 160100 w 450512"/>
              <a:gd name="connsiteY18" fmla="*/ 774991 h 1102675"/>
              <a:gd name="connsiteX19" fmla="*/ 161030 w 450512"/>
              <a:gd name="connsiteY19" fmla="*/ 1102676 h 1102675"/>
              <a:gd name="connsiteX20" fmla="*/ 49333 w 450512"/>
              <a:gd name="connsiteY20" fmla="*/ 1102676 h 1102675"/>
              <a:gd name="connsiteX21" fmla="*/ 48402 w 450512"/>
              <a:gd name="connsiteY21" fmla="*/ 774991 h 1102675"/>
              <a:gd name="connsiteX22" fmla="*/ 124729 w 450512"/>
              <a:gd name="connsiteY22" fmla="*/ 590669 h 1102675"/>
              <a:gd name="connsiteX23" fmla="*/ 309029 w 450512"/>
              <a:gd name="connsiteY23" fmla="*/ 514334 h 1102675"/>
              <a:gd name="connsiteX24" fmla="*/ 327645 w 450512"/>
              <a:gd name="connsiteY24" fmla="*/ 514334 h 1102675"/>
              <a:gd name="connsiteX25" fmla="*/ 346262 w 450512"/>
              <a:gd name="connsiteY25" fmla="*/ 495715 h 1102675"/>
              <a:gd name="connsiteX26" fmla="*/ 346262 w 450512"/>
              <a:gd name="connsiteY26" fmla="*/ 465926 h 1102675"/>
              <a:gd name="connsiteX27" fmla="*/ 450512 w 450512"/>
              <a:gd name="connsiteY27" fmla="*/ 570189 h 1102675"/>
              <a:gd name="connsiteX28" fmla="*/ 346262 w 450512"/>
              <a:gd name="connsiteY28" fmla="*/ 673987 h 110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0512" h="1102675">
                <a:moveTo>
                  <a:pt x="0" y="104263"/>
                </a:moveTo>
                <a:lnTo>
                  <a:pt x="104251" y="0"/>
                </a:lnTo>
                <a:lnTo>
                  <a:pt x="208502" y="104263"/>
                </a:lnTo>
                <a:lnTo>
                  <a:pt x="178716" y="104263"/>
                </a:lnTo>
                <a:cubicBezTo>
                  <a:pt x="168476" y="104263"/>
                  <a:pt x="160100" y="112641"/>
                  <a:pt x="160100" y="122882"/>
                </a:cubicBezTo>
                <a:lnTo>
                  <a:pt x="160100" y="388194"/>
                </a:lnTo>
                <a:lnTo>
                  <a:pt x="160100" y="439395"/>
                </a:lnTo>
                <a:lnTo>
                  <a:pt x="160100" y="516661"/>
                </a:lnTo>
                <a:cubicBezTo>
                  <a:pt x="137760" y="529694"/>
                  <a:pt x="116817" y="545520"/>
                  <a:pt x="98200" y="564138"/>
                </a:cubicBezTo>
                <a:cubicBezTo>
                  <a:pt x="78188" y="584153"/>
                  <a:pt x="61433" y="606495"/>
                  <a:pt x="48402" y="630233"/>
                </a:cubicBezTo>
                <a:lnTo>
                  <a:pt x="48402" y="123347"/>
                </a:lnTo>
                <a:cubicBezTo>
                  <a:pt x="48402" y="113107"/>
                  <a:pt x="40025" y="104729"/>
                  <a:pt x="29786" y="104729"/>
                </a:cubicBezTo>
                <a:lnTo>
                  <a:pt x="0" y="104263"/>
                </a:lnTo>
                <a:close/>
                <a:moveTo>
                  <a:pt x="346262" y="673987"/>
                </a:moveTo>
                <a:lnTo>
                  <a:pt x="346262" y="644197"/>
                </a:lnTo>
                <a:cubicBezTo>
                  <a:pt x="346262" y="633957"/>
                  <a:pt x="337884" y="625579"/>
                  <a:pt x="327645" y="625579"/>
                </a:cubicBezTo>
                <a:lnTo>
                  <a:pt x="309029" y="625579"/>
                </a:lnTo>
                <a:cubicBezTo>
                  <a:pt x="269004" y="625579"/>
                  <a:pt x="231772" y="640939"/>
                  <a:pt x="203848" y="669332"/>
                </a:cubicBezTo>
                <a:cubicBezTo>
                  <a:pt x="175923" y="697725"/>
                  <a:pt x="160100" y="734962"/>
                  <a:pt x="160100" y="774991"/>
                </a:cubicBezTo>
                <a:lnTo>
                  <a:pt x="161030" y="1102676"/>
                </a:lnTo>
                <a:lnTo>
                  <a:pt x="49333" y="1102676"/>
                </a:lnTo>
                <a:lnTo>
                  <a:pt x="48402" y="774991"/>
                </a:lnTo>
                <a:cubicBezTo>
                  <a:pt x="48402" y="705172"/>
                  <a:pt x="75395" y="639543"/>
                  <a:pt x="124729" y="590669"/>
                </a:cubicBezTo>
                <a:cubicBezTo>
                  <a:pt x="174062" y="541330"/>
                  <a:pt x="239684" y="514334"/>
                  <a:pt x="309029" y="514334"/>
                </a:cubicBezTo>
                <a:lnTo>
                  <a:pt x="327645" y="514334"/>
                </a:lnTo>
                <a:cubicBezTo>
                  <a:pt x="337884" y="514334"/>
                  <a:pt x="346262" y="505955"/>
                  <a:pt x="346262" y="495715"/>
                </a:cubicBezTo>
                <a:lnTo>
                  <a:pt x="346262" y="465926"/>
                </a:lnTo>
                <a:lnTo>
                  <a:pt x="450512" y="570189"/>
                </a:lnTo>
                <a:lnTo>
                  <a:pt x="346262" y="673987"/>
                </a:lnTo>
                <a:close/>
              </a:path>
            </a:pathLst>
          </a:custGeom>
          <a:solidFill>
            <a:srgbClr val="F1A0C2"/>
          </a:solidFill>
          <a:ln w="4653" cap="flat">
            <a:noFill/>
            <a:prstDash val="solid"/>
            <a:miter/>
          </a:ln>
        </p:spPr>
        <p:txBody>
          <a:bodyPr rtlCol="0" anchor="ctr"/>
          <a:lstStyle/>
          <a:p>
            <a:pPr algn="l" rtl="0"/>
            <a:endParaRPr lang="en-US"/>
          </a:p>
        </p:txBody>
      </p:sp>
      <p:sp>
        <p:nvSpPr>
          <p:cNvPr id="2" name="Text Placeholder 1">
            <a:extLst>
              <a:ext uri="{FF2B5EF4-FFF2-40B4-BE49-F238E27FC236}">
                <a16:creationId xmlns:a16="http://schemas.microsoft.com/office/drawing/2014/main" id="{44A3EA15-7F2E-5BAB-134F-CC4650091C61}"/>
              </a:ext>
            </a:extLst>
          </p:cNvPr>
          <p:cNvSpPr>
            <a:spLocks noGrp="1"/>
          </p:cNvSpPr>
          <p:nvPr>
            <p:ph type="body" sz="quarter" idx="18"/>
          </p:nvPr>
        </p:nvSpPr>
        <p:spPr>
          <a:xfrm>
            <a:off x="898357" y="1617459"/>
            <a:ext cx="6332760" cy="3025975"/>
          </a:xfrm>
        </p:spPr>
        <p:txBody>
          <a:bodyPr lIns="91440" tIns="45720" rIns="91440" bIns="45720" anchor="t"/>
          <a:lstStyle/>
          <a:p>
            <a:pPr algn="l" rtl="0">
              <a:lnSpc>
                <a:spcPct val="107000"/>
              </a:lnSpc>
              <a:spcAft>
                <a:spcPts val="800"/>
              </a:spcAft>
            </a:pPr>
            <a:r>
              <a:rPr lang="en-IE" sz="2400" dirty="0" err="1">
                <a:effectLst/>
                <a:ea typeface="Times New Roman" panose="02020603050405020304" pitchFamily="18" charset="0"/>
                <a:cs typeface="Times New Roman"/>
              </a:rPr>
              <a:t>Dağıtım</a:t>
            </a:r>
            <a:r>
              <a:rPr lang="en-IE" sz="2400" dirty="0">
                <a:effectLst/>
                <a:ea typeface="Times New Roman" panose="02020603050405020304" pitchFamily="18" charset="0"/>
                <a:cs typeface="Times New Roman"/>
              </a:rPr>
              <a:t> Kanalları </a:t>
            </a:r>
            <a:r>
              <a:rPr lang="en-IE" sz="2400" dirty="0" err="1">
                <a:effectLst/>
                <a:ea typeface="Times New Roman" panose="02020603050405020304" pitchFamily="18" charset="0"/>
                <a:cs typeface="Times New Roman"/>
              </a:rPr>
              <a:t>bölümü</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tamamen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gıda</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ürün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veya</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hizmetinizin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nasıl</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satılacağı</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ile</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ilgilidir</a:t>
            </a:r>
            <a:r>
              <a:rPr lang="en-IE" sz="2400" dirty="0">
                <a:effectLst/>
                <a:ea typeface="Times New Roman" panose="02020603050405020304" pitchFamily="18" charset="0"/>
                <a:cs typeface="Times New Roman"/>
              </a:rPr>
              <a:t>.</a:t>
            </a:r>
            <a:endParaRPr lang="en-IE" dirty="0">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pPr>
            <a:r>
              <a:rPr lang="en-IE" dirty="0" err="1">
                <a:ea typeface="+mn-lt"/>
                <a:cs typeface="Times New Roman"/>
              </a:rPr>
              <a:t>Hedef</a:t>
            </a:r>
            <a:r>
              <a:rPr lang="en-IE" dirty="0">
                <a:ea typeface="+mn-lt"/>
                <a:cs typeface="Times New Roman"/>
              </a:rPr>
              <a:t> </a:t>
            </a:r>
            <a:r>
              <a:rPr lang="en-IE" dirty="0" err="1">
                <a:ea typeface="+mn-lt"/>
                <a:cs typeface="Times New Roman"/>
              </a:rPr>
              <a:t>kitlenize</a:t>
            </a:r>
            <a:r>
              <a:rPr lang="en-IE" dirty="0">
                <a:effectLst/>
                <a:ea typeface="+mn-lt"/>
                <a:cs typeface="Times New Roman"/>
              </a:rPr>
              <a:t>/</a:t>
            </a:r>
            <a:r>
              <a:rPr lang="en-IE" dirty="0" err="1">
                <a:ea typeface="+mn-lt"/>
                <a:cs typeface="Times New Roman"/>
              </a:rPr>
              <a:t>müşterinize</a:t>
            </a:r>
            <a:r>
              <a:rPr lang="en-IE" dirty="0">
                <a:ea typeface="+mn-lt"/>
                <a:cs typeface="Times New Roman"/>
              </a:rPr>
              <a:t> </a:t>
            </a:r>
            <a:r>
              <a:rPr lang="en-IE" dirty="0" err="1">
                <a:ea typeface="+mn-lt"/>
                <a:cs typeface="Times New Roman"/>
              </a:rPr>
              <a:t>ulaşmak</a:t>
            </a:r>
            <a:r>
              <a:rPr lang="en-IE" dirty="0">
                <a:ea typeface="+mn-lt"/>
                <a:cs typeface="Times New Roman"/>
              </a:rPr>
              <a:t> </a:t>
            </a:r>
            <a:r>
              <a:rPr lang="en-IE" dirty="0" err="1">
                <a:effectLst/>
                <a:ea typeface="+mn-lt"/>
                <a:cs typeface="Times New Roman"/>
              </a:rPr>
              <a:t>için</a:t>
            </a:r>
            <a:r>
              <a:rPr lang="en-IE" dirty="0">
                <a:effectLst/>
                <a:ea typeface="+mn-lt"/>
                <a:cs typeface="Times New Roman"/>
              </a:rPr>
              <a:t> </a:t>
            </a:r>
            <a:r>
              <a:rPr lang="en-IE" b="1" dirty="0" err="1">
                <a:ea typeface="+mn-lt"/>
                <a:cs typeface="Times New Roman"/>
              </a:rPr>
              <a:t>en</a:t>
            </a:r>
            <a:r>
              <a:rPr lang="en-IE" b="1" dirty="0">
                <a:ea typeface="+mn-lt"/>
                <a:cs typeface="Times New Roman"/>
              </a:rPr>
              <a:t> iyi </a:t>
            </a:r>
            <a:r>
              <a:rPr lang="en-IE" b="1" dirty="0" err="1">
                <a:ea typeface="+mn-lt"/>
                <a:cs typeface="Times New Roman"/>
              </a:rPr>
              <a:t>satış</a:t>
            </a:r>
            <a:r>
              <a:rPr lang="en-IE" b="1" dirty="0">
                <a:ea typeface="+mn-lt"/>
                <a:cs typeface="Times New Roman"/>
              </a:rPr>
              <a:t> </a:t>
            </a:r>
            <a:r>
              <a:rPr lang="en-IE" b="1" dirty="0" err="1">
                <a:ea typeface="+mn-lt"/>
                <a:cs typeface="Times New Roman"/>
              </a:rPr>
              <a:t>kanalları</a:t>
            </a:r>
            <a:r>
              <a:rPr lang="en-IE" dirty="0">
                <a:ea typeface="+mn-lt"/>
                <a:cs typeface="Times New Roman"/>
              </a:rPr>
              <a:t> </a:t>
            </a:r>
            <a:r>
              <a:rPr lang="en-IE" dirty="0" err="1">
                <a:ea typeface="+mn-lt"/>
                <a:cs typeface="Times New Roman"/>
              </a:rPr>
              <a:t>nelerdir</a:t>
            </a:r>
            <a:r>
              <a:rPr lang="en-IE" dirty="0">
                <a:effectLst/>
                <a:ea typeface="+mn-lt"/>
                <a:cs typeface="Times New Roman"/>
              </a:rPr>
              <a:t>?</a:t>
            </a:r>
            <a:endParaRPr lang="en-IE" dirty="0">
              <a:ea typeface="+mn-lt"/>
              <a:cs typeface="Times New Roman"/>
            </a:endParaRPr>
          </a:p>
          <a:p>
            <a:pPr marL="342900" indent="-342900" algn="l">
              <a:lnSpc>
                <a:spcPct val="107000"/>
              </a:lnSpc>
              <a:spcAft>
                <a:spcPts val="800"/>
              </a:spcAft>
              <a:buFont typeface="Arial" panose="020B0604020202020204" pitchFamily="34" charset="0"/>
              <a:buChar char="•"/>
            </a:pPr>
            <a:r>
              <a:rPr lang="en-IE" dirty="0">
                <a:effectLst/>
                <a:ea typeface="+mn-lt"/>
                <a:cs typeface="Calibri"/>
              </a:rPr>
              <a:t>Bu </a:t>
            </a:r>
            <a:r>
              <a:rPr lang="en-IE" dirty="0" err="1">
                <a:effectLst/>
                <a:ea typeface="+mn-lt"/>
                <a:cs typeface="Calibri"/>
              </a:rPr>
              <a:t>kanallar</a:t>
            </a:r>
            <a:r>
              <a:rPr lang="en-IE" dirty="0">
                <a:effectLst/>
                <a:ea typeface="+mn-lt"/>
                <a:cs typeface="Calibri"/>
              </a:rPr>
              <a:t> </a:t>
            </a:r>
            <a:r>
              <a:rPr lang="en-IE" dirty="0" err="1">
                <a:effectLst/>
                <a:ea typeface="+mn-lt"/>
                <a:cs typeface="Calibri"/>
              </a:rPr>
              <a:t>nasıl</a:t>
            </a:r>
            <a:r>
              <a:rPr lang="en-IE" dirty="0">
                <a:effectLst/>
                <a:ea typeface="+mn-lt"/>
                <a:cs typeface="Calibri"/>
              </a:rPr>
              <a:t> </a:t>
            </a:r>
            <a:r>
              <a:rPr lang="en-IE" b="1" dirty="0" err="1">
                <a:effectLst/>
                <a:ea typeface="+mn-lt"/>
                <a:cs typeface="Calibri"/>
              </a:rPr>
              <a:t>entegre</a:t>
            </a:r>
            <a:r>
              <a:rPr lang="en-IE" b="1" dirty="0">
                <a:effectLst/>
                <a:ea typeface="+mn-lt"/>
                <a:cs typeface="Calibri"/>
              </a:rPr>
              <a:t> </a:t>
            </a:r>
            <a:r>
              <a:rPr lang="en-IE" dirty="0" err="1">
                <a:effectLst/>
                <a:ea typeface="+mn-lt"/>
                <a:cs typeface="Calibri"/>
              </a:rPr>
              <a:t>edilir</a:t>
            </a:r>
            <a:r>
              <a:rPr lang="en-IE" dirty="0">
                <a:effectLst/>
                <a:ea typeface="+mn-lt"/>
                <a:cs typeface="Calibri"/>
              </a:rPr>
              <a:t>?</a:t>
            </a:r>
            <a:endParaRPr lang="en-IE" dirty="0">
              <a:cs typeface="Calibri"/>
            </a:endParaRPr>
          </a:p>
          <a:p>
            <a:pPr marL="342900" indent="-342900" algn="l">
              <a:lnSpc>
                <a:spcPct val="107000"/>
              </a:lnSpc>
              <a:spcAft>
                <a:spcPts val="800"/>
              </a:spcAft>
              <a:buFont typeface="Arial" panose="020B0604020202020204" pitchFamily="34" charset="0"/>
              <a:buChar char="•"/>
            </a:pPr>
            <a:r>
              <a:rPr lang="en-IE" dirty="0">
                <a:effectLst/>
                <a:ea typeface="+mn-lt"/>
                <a:cs typeface="Calibri"/>
              </a:rPr>
              <a:t>Hangi </a:t>
            </a:r>
            <a:r>
              <a:rPr lang="en-IE" dirty="0" err="1">
                <a:effectLst/>
                <a:ea typeface="+mn-lt"/>
                <a:cs typeface="Calibri"/>
              </a:rPr>
              <a:t>kanallar</a:t>
            </a:r>
            <a:r>
              <a:rPr lang="en-IE" dirty="0">
                <a:effectLst/>
                <a:ea typeface="+mn-lt"/>
                <a:cs typeface="Calibri"/>
              </a:rPr>
              <a:t> </a:t>
            </a:r>
            <a:r>
              <a:rPr lang="en-IE" dirty="0" err="1">
                <a:effectLst/>
                <a:ea typeface="+mn-lt"/>
                <a:cs typeface="Calibri"/>
              </a:rPr>
              <a:t>en</a:t>
            </a:r>
            <a:r>
              <a:rPr lang="en-IE" dirty="0">
                <a:effectLst/>
                <a:ea typeface="+mn-lt"/>
                <a:cs typeface="Calibri"/>
              </a:rPr>
              <a:t> iyi </a:t>
            </a:r>
            <a:r>
              <a:rPr lang="en-IE" b="1" dirty="0" err="1">
                <a:effectLst/>
                <a:ea typeface="+mn-lt"/>
                <a:cs typeface="Calibri"/>
              </a:rPr>
              <a:t>performansı</a:t>
            </a:r>
            <a:r>
              <a:rPr lang="en-IE" b="1" dirty="0">
                <a:effectLst/>
                <a:ea typeface="+mn-lt"/>
                <a:cs typeface="Calibri"/>
              </a:rPr>
              <a:t> </a:t>
            </a:r>
            <a:r>
              <a:rPr lang="en-IE" dirty="0" err="1">
                <a:ea typeface="+mn-lt"/>
                <a:cs typeface="Calibri"/>
              </a:rPr>
              <a:t>sergiler</a:t>
            </a:r>
            <a:r>
              <a:rPr lang="en-IE" dirty="0">
                <a:effectLst/>
                <a:ea typeface="+mn-lt"/>
                <a:cs typeface="Calibri"/>
              </a:rPr>
              <a:t>?</a:t>
            </a:r>
            <a:endParaRPr lang="en-IE" dirty="0">
              <a:cs typeface="Calibri"/>
            </a:endParaRPr>
          </a:p>
          <a:p>
            <a:pPr marL="342900" indent="-342900">
              <a:lnSpc>
                <a:spcPct val="107000"/>
              </a:lnSpc>
              <a:spcAft>
                <a:spcPts val="800"/>
              </a:spcAft>
              <a:buFont typeface="Arial" panose="020B0604020202020204" pitchFamily="34" charset="0"/>
              <a:buChar char="•"/>
            </a:pPr>
            <a:r>
              <a:rPr lang="en-IE" dirty="0">
                <a:effectLst/>
                <a:ea typeface="+mn-lt"/>
                <a:cs typeface="Calibri"/>
              </a:rPr>
              <a:t>Hangi </a:t>
            </a:r>
            <a:r>
              <a:rPr lang="en-IE" dirty="0" err="1">
                <a:effectLst/>
                <a:ea typeface="+mn-lt"/>
                <a:cs typeface="Calibri"/>
              </a:rPr>
              <a:t>kanallar</a:t>
            </a:r>
            <a:r>
              <a:rPr lang="en-IE" dirty="0">
                <a:effectLst/>
                <a:ea typeface="+mn-lt"/>
                <a:cs typeface="Calibri"/>
              </a:rPr>
              <a:t> </a:t>
            </a:r>
            <a:r>
              <a:rPr lang="en-IE" dirty="0" err="1">
                <a:effectLst/>
                <a:ea typeface="+mn-lt"/>
                <a:cs typeface="Calibri"/>
              </a:rPr>
              <a:t>en</a:t>
            </a:r>
            <a:r>
              <a:rPr lang="en-IE" dirty="0">
                <a:effectLst/>
                <a:ea typeface="+mn-lt"/>
                <a:cs typeface="Calibri"/>
              </a:rPr>
              <a:t> </a:t>
            </a:r>
            <a:r>
              <a:rPr lang="en-IE" b="1" dirty="0" err="1">
                <a:ea typeface="+mn-lt"/>
                <a:cs typeface="Calibri"/>
              </a:rPr>
              <a:t>maliyet</a:t>
            </a:r>
            <a:r>
              <a:rPr lang="en-IE" b="1" dirty="0">
                <a:ea typeface="+mn-lt"/>
                <a:cs typeface="Calibri"/>
              </a:rPr>
              <a:t> </a:t>
            </a:r>
            <a:r>
              <a:rPr lang="en-IE" dirty="0" err="1">
                <a:ea typeface="+mn-lt"/>
                <a:cs typeface="Calibri"/>
              </a:rPr>
              <a:t>etkin</a:t>
            </a:r>
            <a:r>
              <a:rPr lang="en-IE" dirty="0">
                <a:ea typeface="+mn-lt"/>
                <a:cs typeface="Calibri"/>
              </a:rPr>
              <a:t> </a:t>
            </a:r>
            <a:r>
              <a:rPr lang="en-IE" dirty="0" err="1">
                <a:ea typeface="+mn-lt"/>
                <a:cs typeface="Calibri"/>
              </a:rPr>
              <a:t>olanlarıdır</a:t>
            </a:r>
            <a:r>
              <a:rPr lang="en-IE" dirty="0">
                <a:effectLst/>
                <a:ea typeface="+mn-lt"/>
                <a:cs typeface="Calibri"/>
              </a:rPr>
              <a:t>?</a:t>
            </a:r>
            <a:endParaRPr lang="en-IE" dirty="0">
              <a:cs typeface="Calibri"/>
            </a:endParaRPr>
          </a:p>
        </p:txBody>
      </p:sp>
      <p:sp>
        <p:nvSpPr>
          <p:cNvPr id="3" name="Text Placeholder 2">
            <a:extLst>
              <a:ext uri="{FF2B5EF4-FFF2-40B4-BE49-F238E27FC236}">
                <a16:creationId xmlns:a16="http://schemas.microsoft.com/office/drawing/2014/main" id="{55DD0C15-83EF-C165-7590-FDF32B8A7A0C}"/>
              </a:ext>
            </a:extLst>
          </p:cNvPr>
          <p:cNvSpPr>
            <a:spLocks noGrp="1"/>
          </p:cNvSpPr>
          <p:nvPr>
            <p:ph type="body" sz="quarter" idx="16"/>
          </p:nvPr>
        </p:nvSpPr>
        <p:spPr/>
        <p:txBody>
          <a:bodyPr/>
          <a:lstStyle/>
          <a:p>
            <a:pPr algn="l" rtl="0"/>
            <a:r>
              <a:rPr lang="en-IE" b="1"/>
              <a:t>6. Dağıtım Kanalları</a:t>
            </a:r>
          </a:p>
        </p:txBody>
      </p:sp>
      <p:grpSp>
        <p:nvGrpSpPr>
          <p:cNvPr id="5" name="Graphic 2">
            <a:extLst>
              <a:ext uri="{FF2B5EF4-FFF2-40B4-BE49-F238E27FC236}">
                <a16:creationId xmlns:a16="http://schemas.microsoft.com/office/drawing/2014/main" id="{C068899F-4EA1-19DB-685E-11F72C8040ED}"/>
              </a:ext>
            </a:extLst>
          </p:cNvPr>
          <p:cNvGrpSpPr/>
          <p:nvPr/>
        </p:nvGrpSpPr>
        <p:grpSpPr>
          <a:xfrm>
            <a:off x="8183791" y="1786758"/>
            <a:ext cx="3273173" cy="3458717"/>
            <a:chOff x="-4900058" y="-8300244"/>
            <a:chExt cx="1191496" cy="1192974"/>
          </a:xfrm>
          <a:solidFill>
            <a:srgbClr val="000000"/>
          </a:solidFill>
        </p:grpSpPr>
        <p:sp>
          <p:nvSpPr>
            <p:cNvPr id="6" name="Freeform 27">
              <a:extLst>
                <a:ext uri="{FF2B5EF4-FFF2-40B4-BE49-F238E27FC236}">
                  <a16:creationId xmlns:a16="http://schemas.microsoft.com/office/drawing/2014/main" id="{B13CE6AF-7761-17C9-A72B-93113F58E01E}"/>
                </a:ext>
              </a:extLst>
            </p:cNvPr>
            <p:cNvSpPr/>
            <p:nvPr/>
          </p:nvSpPr>
          <p:spPr>
            <a:xfrm>
              <a:off x="-4825593" y="-7871090"/>
              <a:ext cx="55868" cy="763354"/>
            </a:xfrm>
            <a:custGeom>
              <a:avLst/>
              <a:gdLst>
                <a:gd name="connsiteX0" fmla="*/ 37232 w 55868"/>
                <a:gd name="connsiteY0" fmla="*/ 18618 h 763354"/>
                <a:gd name="connsiteX1" fmla="*/ 18616 w 55868"/>
                <a:gd name="connsiteY1" fmla="*/ 0 h 763354"/>
                <a:gd name="connsiteX2" fmla="*/ 0 w 55868"/>
                <a:gd name="connsiteY2" fmla="*/ 18618 h 763354"/>
                <a:gd name="connsiteX3" fmla="*/ 0 w 55868"/>
                <a:gd name="connsiteY3" fmla="*/ 242039 h 763354"/>
                <a:gd name="connsiteX4" fmla="*/ 18616 w 55868"/>
                <a:gd name="connsiteY4" fmla="*/ 745667 h 763354"/>
                <a:gd name="connsiteX5" fmla="*/ 37232 w 55868"/>
                <a:gd name="connsiteY5" fmla="*/ 763355 h 763354"/>
                <a:gd name="connsiteX6" fmla="*/ 38164 w 55868"/>
                <a:gd name="connsiteY6" fmla="*/ 763355 h 763354"/>
                <a:gd name="connsiteX7" fmla="*/ 55849 w 55868"/>
                <a:gd name="connsiteY7" fmla="*/ 743806 h 763354"/>
                <a:gd name="connsiteX8" fmla="*/ 37232 w 55868"/>
                <a:gd name="connsiteY8" fmla="*/ 242039 h 763354"/>
                <a:gd name="connsiteX9" fmla="*/ 37232 w 55868"/>
                <a:gd name="connsiteY9" fmla="*/ 18618 h 76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68" h="763354">
                  <a:moveTo>
                    <a:pt x="37232" y="18618"/>
                  </a:moveTo>
                  <a:cubicBezTo>
                    <a:pt x="37232" y="8378"/>
                    <a:pt x="28855" y="0"/>
                    <a:pt x="18616" y="0"/>
                  </a:cubicBezTo>
                  <a:cubicBezTo>
                    <a:pt x="8378" y="0"/>
                    <a:pt x="0" y="8378"/>
                    <a:pt x="0" y="18618"/>
                  </a:cubicBezTo>
                  <a:lnTo>
                    <a:pt x="0" y="242039"/>
                  </a:lnTo>
                  <a:cubicBezTo>
                    <a:pt x="0" y="408209"/>
                    <a:pt x="18616" y="742409"/>
                    <a:pt x="18616" y="745667"/>
                  </a:cubicBezTo>
                  <a:cubicBezTo>
                    <a:pt x="19081" y="755442"/>
                    <a:pt x="27459" y="763355"/>
                    <a:pt x="37232" y="763355"/>
                  </a:cubicBezTo>
                  <a:cubicBezTo>
                    <a:pt x="37698" y="763355"/>
                    <a:pt x="37698" y="763355"/>
                    <a:pt x="38164" y="763355"/>
                  </a:cubicBezTo>
                  <a:cubicBezTo>
                    <a:pt x="48402" y="762890"/>
                    <a:pt x="56314" y="754046"/>
                    <a:pt x="55849" y="743806"/>
                  </a:cubicBezTo>
                  <a:cubicBezTo>
                    <a:pt x="55849" y="740548"/>
                    <a:pt x="37232" y="407278"/>
                    <a:pt x="37232" y="242039"/>
                  </a:cubicBezTo>
                  <a:lnTo>
                    <a:pt x="37232" y="18618"/>
                  </a:lnTo>
                  <a:close/>
                </a:path>
              </a:pathLst>
            </a:custGeom>
            <a:solidFill>
              <a:srgbClr val="000000"/>
            </a:solidFill>
            <a:ln w="4653" cap="flat">
              <a:noFill/>
              <a:prstDash val="solid"/>
              <a:miter/>
            </a:ln>
          </p:spPr>
          <p:txBody>
            <a:bodyPr rtlCol="0" anchor="ctr"/>
            <a:lstStyle/>
            <a:p>
              <a:pPr algn="l" rtl="0"/>
              <a:endParaRPr lang="en-US"/>
            </a:p>
          </p:txBody>
        </p:sp>
        <p:sp>
          <p:nvSpPr>
            <p:cNvPr id="7" name="Freeform 28">
              <a:extLst>
                <a:ext uri="{FF2B5EF4-FFF2-40B4-BE49-F238E27FC236}">
                  <a16:creationId xmlns:a16="http://schemas.microsoft.com/office/drawing/2014/main" id="{B1CC1B8A-85F7-5DEA-C52C-AE063CCB72C2}"/>
                </a:ext>
              </a:extLst>
            </p:cNvPr>
            <p:cNvSpPr/>
            <p:nvPr/>
          </p:nvSpPr>
          <p:spPr>
            <a:xfrm>
              <a:off x="-4620835" y="-7256236"/>
              <a:ext cx="42856" cy="148501"/>
            </a:xfrm>
            <a:custGeom>
              <a:avLst/>
              <a:gdLst>
                <a:gd name="connsiteX0" fmla="*/ 25152 w 42856"/>
                <a:gd name="connsiteY0" fmla="*/ 20 h 148501"/>
                <a:gd name="connsiteX1" fmla="*/ 5605 w 42856"/>
                <a:gd name="connsiteY1" fmla="*/ 17707 h 148501"/>
                <a:gd name="connsiteX2" fmla="*/ 20 w 42856"/>
                <a:gd name="connsiteY2" fmla="*/ 128952 h 148501"/>
                <a:gd name="connsiteX3" fmla="*/ 17705 w 42856"/>
                <a:gd name="connsiteY3" fmla="*/ 148501 h 148501"/>
                <a:gd name="connsiteX4" fmla="*/ 18636 w 42856"/>
                <a:gd name="connsiteY4" fmla="*/ 148501 h 148501"/>
                <a:gd name="connsiteX5" fmla="*/ 37252 w 42856"/>
                <a:gd name="connsiteY5" fmla="*/ 130814 h 148501"/>
                <a:gd name="connsiteX6" fmla="*/ 42837 w 42856"/>
                <a:gd name="connsiteY6" fmla="*/ 19569 h 148501"/>
                <a:gd name="connsiteX7" fmla="*/ 25152 w 42856"/>
                <a:gd name="connsiteY7" fmla="*/ 20 h 1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56" h="148501">
                  <a:moveTo>
                    <a:pt x="25152" y="20"/>
                  </a:moveTo>
                  <a:cubicBezTo>
                    <a:pt x="14913" y="-446"/>
                    <a:pt x="6070" y="7467"/>
                    <a:pt x="5605" y="17707"/>
                  </a:cubicBezTo>
                  <a:cubicBezTo>
                    <a:pt x="2347" y="82871"/>
                    <a:pt x="20" y="128486"/>
                    <a:pt x="20" y="128952"/>
                  </a:cubicBezTo>
                  <a:cubicBezTo>
                    <a:pt x="-446" y="139192"/>
                    <a:pt x="7466" y="148036"/>
                    <a:pt x="17705" y="148501"/>
                  </a:cubicBezTo>
                  <a:cubicBezTo>
                    <a:pt x="18170" y="148501"/>
                    <a:pt x="18636" y="148501"/>
                    <a:pt x="18636" y="148501"/>
                  </a:cubicBezTo>
                  <a:cubicBezTo>
                    <a:pt x="28409" y="148501"/>
                    <a:pt x="36787" y="141054"/>
                    <a:pt x="37252" y="130814"/>
                  </a:cubicBezTo>
                  <a:cubicBezTo>
                    <a:pt x="37252" y="130348"/>
                    <a:pt x="40044" y="84733"/>
                    <a:pt x="42837" y="19569"/>
                  </a:cubicBezTo>
                  <a:cubicBezTo>
                    <a:pt x="43302" y="9329"/>
                    <a:pt x="35390" y="485"/>
                    <a:pt x="25152" y="20"/>
                  </a:cubicBezTo>
                  <a:close/>
                </a:path>
              </a:pathLst>
            </a:custGeom>
            <a:solidFill>
              <a:srgbClr val="000000"/>
            </a:solidFill>
            <a:ln w="4653" cap="flat">
              <a:noFill/>
              <a:prstDash val="solid"/>
              <a:miter/>
            </a:ln>
          </p:spPr>
          <p:txBody>
            <a:bodyPr rtlCol="0" anchor="ctr"/>
            <a:lstStyle/>
            <a:p>
              <a:pPr algn="l" rtl="0"/>
              <a:endParaRPr lang="en-US"/>
            </a:p>
          </p:txBody>
        </p:sp>
        <p:sp>
          <p:nvSpPr>
            <p:cNvPr id="8" name="Freeform 29">
              <a:extLst>
                <a:ext uri="{FF2B5EF4-FFF2-40B4-BE49-F238E27FC236}">
                  <a16:creationId xmlns:a16="http://schemas.microsoft.com/office/drawing/2014/main" id="{860AEBF5-4724-6B61-3ABF-948D67B23C64}"/>
                </a:ext>
              </a:extLst>
            </p:cNvPr>
            <p:cNvSpPr/>
            <p:nvPr/>
          </p:nvSpPr>
          <p:spPr>
            <a:xfrm>
              <a:off x="-4602664" y="-7871090"/>
              <a:ext cx="37232" cy="279741"/>
            </a:xfrm>
            <a:custGeom>
              <a:avLst/>
              <a:gdLst>
                <a:gd name="connsiteX0" fmla="*/ 18616 w 37232"/>
                <a:gd name="connsiteY0" fmla="*/ 279742 h 279741"/>
                <a:gd name="connsiteX1" fmla="*/ 18616 w 37232"/>
                <a:gd name="connsiteY1" fmla="*/ 279742 h 279741"/>
                <a:gd name="connsiteX2" fmla="*/ 37232 w 37232"/>
                <a:gd name="connsiteY2" fmla="*/ 261123 h 279741"/>
                <a:gd name="connsiteX3" fmla="*/ 37232 w 37232"/>
                <a:gd name="connsiteY3" fmla="*/ 242039 h 279741"/>
                <a:gd name="connsiteX4" fmla="*/ 37232 w 37232"/>
                <a:gd name="connsiteY4" fmla="*/ 18618 h 279741"/>
                <a:gd name="connsiteX5" fmla="*/ 18616 w 37232"/>
                <a:gd name="connsiteY5" fmla="*/ 0 h 279741"/>
                <a:gd name="connsiteX6" fmla="*/ 0 w 37232"/>
                <a:gd name="connsiteY6" fmla="*/ 18618 h 279741"/>
                <a:gd name="connsiteX7" fmla="*/ 0 w 37232"/>
                <a:gd name="connsiteY7" fmla="*/ 242039 h 279741"/>
                <a:gd name="connsiteX8" fmla="*/ 0 w 37232"/>
                <a:gd name="connsiteY8" fmla="*/ 261123 h 279741"/>
                <a:gd name="connsiteX9" fmla="*/ 18616 w 37232"/>
                <a:gd name="connsiteY9" fmla="*/ 279742 h 2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2" h="279741">
                  <a:moveTo>
                    <a:pt x="18616" y="279742"/>
                  </a:moveTo>
                  <a:cubicBezTo>
                    <a:pt x="18616" y="279742"/>
                    <a:pt x="18616" y="279742"/>
                    <a:pt x="18616" y="279742"/>
                  </a:cubicBezTo>
                  <a:cubicBezTo>
                    <a:pt x="28855" y="279742"/>
                    <a:pt x="37232" y="271363"/>
                    <a:pt x="37232" y="261123"/>
                  </a:cubicBezTo>
                  <a:cubicBezTo>
                    <a:pt x="37232" y="254607"/>
                    <a:pt x="37232" y="248090"/>
                    <a:pt x="37232" y="242039"/>
                  </a:cubicBezTo>
                  <a:lnTo>
                    <a:pt x="37232" y="18618"/>
                  </a:lnTo>
                  <a:cubicBezTo>
                    <a:pt x="37232" y="8378"/>
                    <a:pt x="28855" y="0"/>
                    <a:pt x="18616" y="0"/>
                  </a:cubicBezTo>
                  <a:cubicBezTo>
                    <a:pt x="8378" y="0"/>
                    <a:pt x="0" y="8378"/>
                    <a:pt x="0" y="18618"/>
                  </a:cubicBezTo>
                  <a:lnTo>
                    <a:pt x="0" y="242039"/>
                  </a:lnTo>
                  <a:cubicBezTo>
                    <a:pt x="0" y="248090"/>
                    <a:pt x="0" y="254607"/>
                    <a:pt x="0" y="261123"/>
                  </a:cubicBezTo>
                  <a:cubicBezTo>
                    <a:pt x="0" y="270898"/>
                    <a:pt x="8378" y="279276"/>
                    <a:pt x="18616" y="279742"/>
                  </a:cubicBezTo>
                  <a:close/>
                </a:path>
              </a:pathLst>
            </a:custGeom>
            <a:solidFill>
              <a:srgbClr val="000000"/>
            </a:solidFill>
            <a:ln w="4653" cap="flat">
              <a:noFill/>
              <a:prstDash val="solid"/>
              <a:miter/>
            </a:ln>
          </p:spPr>
          <p:txBody>
            <a:bodyPr rtlCol="0" anchor="ctr"/>
            <a:lstStyle/>
            <a:p>
              <a:pPr algn="l" rtl="0"/>
              <a:endParaRPr lang="en-US"/>
            </a:p>
          </p:txBody>
        </p:sp>
        <p:sp>
          <p:nvSpPr>
            <p:cNvPr id="9" name="Freeform 30">
              <a:extLst>
                <a:ext uri="{FF2B5EF4-FFF2-40B4-BE49-F238E27FC236}">
                  <a16:creationId xmlns:a16="http://schemas.microsoft.com/office/drawing/2014/main" id="{E39B7D51-26C1-9A1D-6B88-0FE2E89D40A0}"/>
                </a:ext>
              </a:extLst>
            </p:cNvPr>
            <p:cNvSpPr/>
            <p:nvPr/>
          </p:nvSpPr>
          <p:spPr>
            <a:xfrm>
              <a:off x="-4713896" y="-7889708"/>
              <a:ext cx="37232" cy="223420"/>
            </a:xfrm>
            <a:custGeom>
              <a:avLst/>
              <a:gdLst>
                <a:gd name="connsiteX0" fmla="*/ 18616 w 37232"/>
                <a:gd name="connsiteY0" fmla="*/ 0 h 223420"/>
                <a:gd name="connsiteX1" fmla="*/ 0 w 37232"/>
                <a:gd name="connsiteY1" fmla="*/ 18618 h 223420"/>
                <a:gd name="connsiteX2" fmla="*/ 0 w 37232"/>
                <a:gd name="connsiteY2" fmla="*/ 204803 h 223420"/>
                <a:gd name="connsiteX3" fmla="*/ 18616 w 37232"/>
                <a:gd name="connsiteY3" fmla="*/ 223421 h 223420"/>
                <a:gd name="connsiteX4" fmla="*/ 37232 w 37232"/>
                <a:gd name="connsiteY4" fmla="*/ 204803 h 223420"/>
                <a:gd name="connsiteX5" fmla="*/ 37232 w 37232"/>
                <a:gd name="connsiteY5" fmla="*/ 18618 h 223420"/>
                <a:gd name="connsiteX6" fmla="*/ 18616 w 37232"/>
                <a:gd name="connsiteY6" fmla="*/ 0 h 2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223420">
                  <a:moveTo>
                    <a:pt x="18616" y="0"/>
                  </a:moveTo>
                  <a:cubicBezTo>
                    <a:pt x="8378" y="0"/>
                    <a:pt x="0" y="8378"/>
                    <a:pt x="0" y="18618"/>
                  </a:cubicBezTo>
                  <a:lnTo>
                    <a:pt x="0" y="204803"/>
                  </a:lnTo>
                  <a:cubicBezTo>
                    <a:pt x="0" y="215043"/>
                    <a:pt x="8378" y="223421"/>
                    <a:pt x="18616" y="223421"/>
                  </a:cubicBezTo>
                  <a:cubicBezTo>
                    <a:pt x="28855" y="223421"/>
                    <a:pt x="37232" y="215043"/>
                    <a:pt x="37232" y="204803"/>
                  </a:cubicBezTo>
                  <a:lnTo>
                    <a:pt x="37232" y="18618"/>
                  </a:lnTo>
                  <a:cubicBezTo>
                    <a:pt x="37232" y="8378"/>
                    <a:pt x="28855"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10" name="Freeform 31">
              <a:extLst>
                <a:ext uri="{FF2B5EF4-FFF2-40B4-BE49-F238E27FC236}">
                  <a16:creationId xmlns:a16="http://schemas.microsoft.com/office/drawing/2014/main" id="{1448C253-ED70-D00A-0002-5DE40FDFD342}"/>
                </a:ext>
              </a:extLst>
            </p:cNvPr>
            <p:cNvSpPr/>
            <p:nvPr/>
          </p:nvSpPr>
          <p:spPr>
            <a:xfrm>
              <a:off x="-4900058" y="-8187603"/>
              <a:ext cx="539870" cy="893683"/>
            </a:xfrm>
            <a:custGeom>
              <a:avLst/>
              <a:gdLst>
                <a:gd name="connsiteX0" fmla="*/ 484021 w 539870"/>
                <a:gd name="connsiteY0" fmla="*/ 633026 h 893683"/>
                <a:gd name="connsiteX1" fmla="*/ 409557 w 539870"/>
                <a:gd name="connsiteY1" fmla="*/ 633026 h 893683"/>
                <a:gd name="connsiteX2" fmla="*/ 409557 w 539870"/>
                <a:gd name="connsiteY2" fmla="*/ 333735 h 893683"/>
                <a:gd name="connsiteX3" fmla="*/ 304840 w 539870"/>
                <a:gd name="connsiteY3" fmla="*/ 205734 h 893683"/>
                <a:gd name="connsiteX4" fmla="*/ 268073 w 539870"/>
                <a:gd name="connsiteY4" fmla="*/ 198286 h 893683"/>
                <a:gd name="connsiteX5" fmla="*/ 297859 w 539870"/>
                <a:gd name="connsiteY5" fmla="*/ 130329 h 893683"/>
                <a:gd name="connsiteX6" fmla="*/ 297859 w 539870"/>
                <a:gd name="connsiteY6" fmla="*/ 93092 h 893683"/>
                <a:gd name="connsiteX7" fmla="*/ 204778 w 539870"/>
                <a:gd name="connsiteY7" fmla="*/ 0 h 893683"/>
                <a:gd name="connsiteX8" fmla="*/ 111697 w 539870"/>
                <a:gd name="connsiteY8" fmla="*/ 93092 h 893683"/>
                <a:gd name="connsiteX9" fmla="*/ 111697 w 539870"/>
                <a:gd name="connsiteY9" fmla="*/ 130329 h 893683"/>
                <a:gd name="connsiteX10" fmla="*/ 141483 w 539870"/>
                <a:gd name="connsiteY10" fmla="*/ 198286 h 893683"/>
                <a:gd name="connsiteX11" fmla="*/ 104716 w 539870"/>
                <a:gd name="connsiteY11" fmla="*/ 205734 h 893683"/>
                <a:gd name="connsiteX12" fmla="*/ 0 w 539870"/>
                <a:gd name="connsiteY12" fmla="*/ 333735 h 893683"/>
                <a:gd name="connsiteX13" fmla="*/ 0 w 539870"/>
                <a:gd name="connsiteY13" fmla="*/ 651644 h 893683"/>
                <a:gd name="connsiteX14" fmla="*/ 18616 w 539870"/>
                <a:gd name="connsiteY14" fmla="*/ 670263 h 893683"/>
                <a:gd name="connsiteX15" fmla="*/ 37232 w 539870"/>
                <a:gd name="connsiteY15" fmla="*/ 651644 h 893683"/>
                <a:gd name="connsiteX16" fmla="*/ 37232 w 539870"/>
                <a:gd name="connsiteY16" fmla="*/ 333735 h 893683"/>
                <a:gd name="connsiteX17" fmla="*/ 112163 w 539870"/>
                <a:gd name="connsiteY17" fmla="*/ 242505 h 893683"/>
                <a:gd name="connsiteX18" fmla="*/ 186162 w 539870"/>
                <a:gd name="connsiteY18" fmla="*/ 227610 h 893683"/>
                <a:gd name="connsiteX19" fmla="*/ 186162 w 539870"/>
                <a:gd name="connsiteY19" fmla="*/ 242039 h 893683"/>
                <a:gd name="connsiteX20" fmla="*/ 204778 w 539870"/>
                <a:gd name="connsiteY20" fmla="*/ 260658 h 893683"/>
                <a:gd name="connsiteX21" fmla="*/ 223394 w 539870"/>
                <a:gd name="connsiteY21" fmla="*/ 242039 h 893683"/>
                <a:gd name="connsiteX22" fmla="*/ 223394 w 539870"/>
                <a:gd name="connsiteY22" fmla="*/ 227610 h 893683"/>
                <a:gd name="connsiteX23" fmla="*/ 297394 w 539870"/>
                <a:gd name="connsiteY23" fmla="*/ 242505 h 893683"/>
                <a:gd name="connsiteX24" fmla="*/ 372324 w 539870"/>
                <a:gd name="connsiteY24" fmla="*/ 333735 h 893683"/>
                <a:gd name="connsiteX25" fmla="*/ 372324 w 539870"/>
                <a:gd name="connsiteY25" fmla="*/ 633026 h 893683"/>
                <a:gd name="connsiteX26" fmla="*/ 297859 w 539870"/>
                <a:gd name="connsiteY26" fmla="*/ 633026 h 893683"/>
                <a:gd name="connsiteX27" fmla="*/ 242011 w 539870"/>
                <a:gd name="connsiteY27" fmla="*/ 688881 h 893683"/>
                <a:gd name="connsiteX28" fmla="*/ 242011 w 539870"/>
                <a:gd name="connsiteY28" fmla="*/ 726118 h 893683"/>
                <a:gd name="connsiteX29" fmla="*/ 260627 w 539870"/>
                <a:gd name="connsiteY29" fmla="*/ 767544 h 893683"/>
                <a:gd name="connsiteX30" fmla="*/ 260627 w 539870"/>
                <a:gd name="connsiteY30" fmla="*/ 837829 h 893683"/>
                <a:gd name="connsiteX31" fmla="*/ 316476 w 539870"/>
                <a:gd name="connsiteY31" fmla="*/ 893684 h 893683"/>
                <a:gd name="connsiteX32" fmla="*/ 465405 w 539870"/>
                <a:gd name="connsiteY32" fmla="*/ 893684 h 893683"/>
                <a:gd name="connsiteX33" fmla="*/ 521254 w 539870"/>
                <a:gd name="connsiteY33" fmla="*/ 837829 h 893683"/>
                <a:gd name="connsiteX34" fmla="*/ 521254 w 539870"/>
                <a:gd name="connsiteY34" fmla="*/ 767544 h 893683"/>
                <a:gd name="connsiteX35" fmla="*/ 539870 w 539870"/>
                <a:gd name="connsiteY35" fmla="*/ 726118 h 893683"/>
                <a:gd name="connsiteX36" fmla="*/ 539870 w 539870"/>
                <a:gd name="connsiteY36" fmla="*/ 688881 h 893683"/>
                <a:gd name="connsiteX37" fmla="*/ 484021 w 539870"/>
                <a:gd name="connsiteY37" fmla="*/ 633026 h 893683"/>
                <a:gd name="connsiteX38" fmla="*/ 260162 w 539870"/>
                <a:gd name="connsiteY38" fmla="*/ 130329 h 893683"/>
                <a:gd name="connsiteX39" fmla="*/ 204313 w 539870"/>
                <a:gd name="connsiteY39" fmla="*/ 186184 h 893683"/>
                <a:gd name="connsiteX40" fmla="*/ 148464 w 539870"/>
                <a:gd name="connsiteY40" fmla="*/ 130329 h 893683"/>
                <a:gd name="connsiteX41" fmla="*/ 148464 w 539870"/>
                <a:gd name="connsiteY41" fmla="*/ 93092 h 893683"/>
                <a:gd name="connsiteX42" fmla="*/ 204313 w 539870"/>
                <a:gd name="connsiteY42" fmla="*/ 37237 h 893683"/>
                <a:gd name="connsiteX43" fmla="*/ 260162 w 539870"/>
                <a:gd name="connsiteY43" fmla="*/ 93092 h 893683"/>
                <a:gd name="connsiteX44" fmla="*/ 260162 w 539870"/>
                <a:gd name="connsiteY44" fmla="*/ 130329 h 893683"/>
                <a:gd name="connsiteX45" fmla="*/ 484021 w 539870"/>
                <a:gd name="connsiteY45" fmla="*/ 837829 h 893683"/>
                <a:gd name="connsiteX46" fmla="*/ 465405 w 539870"/>
                <a:gd name="connsiteY46" fmla="*/ 856447 h 893683"/>
                <a:gd name="connsiteX47" fmla="*/ 316476 w 539870"/>
                <a:gd name="connsiteY47" fmla="*/ 856447 h 893683"/>
                <a:gd name="connsiteX48" fmla="*/ 297859 w 539870"/>
                <a:gd name="connsiteY48" fmla="*/ 837829 h 893683"/>
                <a:gd name="connsiteX49" fmla="*/ 297859 w 539870"/>
                <a:gd name="connsiteY49" fmla="*/ 781973 h 893683"/>
                <a:gd name="connsiteX50" fmla="*/ 335092 w 539870"/>
                <a:gd name="connsiteY50" fmla="*/ 781973 h 893683"/>
                <a:gd name="connsiteX51" fmla="*/ 335092 w 539870"/>
                <a:gd name="connsiteY51" fmla="*/ 800592 h 893683"/>
                <a:gd name="connsiteX52" fmla="*/ 353708 w 539870"/>
                <a:gd name="connsiteY52" fmla="*/ 819210 h 893683"/>
                <a:gd name="connsiteX53" fmla="*/ 372324 w 539870"/>
                <a:gd name="connsiteY53" fmla="*/ 800592 h 893683"/>
                <a:gd name="connsiteX54" fmla="*/ 372324 w 539870"/>
                <a:gd name="connsiteY54" fmla="*/ 781973 h 893683"/>
                <a:gd name="connsiteX55" fmla="*/ 409557 w 539870"/>
                <a:gd name="connsiteY55" fmla="*/ 781973 h 893683"/>
                <a:gd name="connsiteX56" fmla="*/ 409557 w 539870"/>
                <a:gd name="connsiteY56" fmla="*/ 800592 h 893683"/>
                <a:gd name="connsiteX57" fmla="*/ 428173 w 539870"/>
                <a:gd name="connsiteY57" fmla="*/ 819210 h 893683"/>
                <a:gd name="connsiteX58" fmla="*/ 446789 w 539870"/>
                <a:gd name="connsiteY58" fmla="*/ 800592 h 893683"/>
                <a:gd name="connsiteX59" fmla="*/ 446789 w 539870"/>
                <a:gd name="connsiteY59" fmla="*/ 781973 h 893683"/>
                <a:gd name="connsiteX60" fmla="*/ 484021 w 539870"/>
                <a:gd name="connsiteY60" fmla="*/ 781973 h 893683"/>
                <a:gd name="connsiteX61" fmla="*/ 484021 w 539870"/>
                <a:gd name="connsiteY61" fmla="*/ 837829 h 893683"/>
                <a:gd name="connsiteX62" fmla="*/ 502638 w 539870"/>
                <a:gd name="connsiteY62" fmla="*/ 726118 h 893683"/>
                <a:gd name="connsiteX63" fmla="*/ 484021 w 539870"/>
                <a:gd name="connsiteY63" fmla="*/ 744737 h 893683"/>
                <a:gd name="connsiteX64" fmla="*/ 297859 w 539870"/>
                <a:gd name="connsiteY64" fmla="*/ 744737 h 893683"/>
                <a:gd name="connsiteX65" fmla="*/ 279243 w 539870"/>
                <a:gd name="connsiteY65" fmla="*/ 726118 h 893683"/>
                <a:gd name="connsiteX66" fmla="*/ 279243 w 539870"/>
                <a:gd name="connsiteY66" fmla="*/ 688881 h 893683"/>
                <a:gd name="connsiteX67" fmla="*/ 297859 w 539870"/>
                <a:gd name="connsiteY67" fmla="*/ 670263 h 893683"/>
                <a:gd name="connsiteX68" fmla="*/ 484021 w 539870"/>
                <a:gd name="connsiteY68" fmla="*/ 670263 h 893683"/>
                <a:gd name="connsiteX69" fmla="*/ 502638 w 539870"/>
                <a:gd name="connsiteY69" fmla="*/ 688881 h 893683"/>
                <a:gd name="connsiteX70" fmla="*/ 502638 w 539870"/>
                <a:gd name="connsiteY70" fmla="*/ 726118 h 8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9870" h="893683">
                  <a:moveTo>
                    <a:pt x="484021" y="633026"/>
                  </a:moveTo>
                  <a:lnTo>
                    <a:pt x="409557" y="633026"/>
                  </a:lnTo>
                  <a:lnTo>
                    <a:pt x="409557" y="333735"/>
                  </a:lnTo>
                  <a:cubicBezTo>
                    <a:pt x="409557" y="271829"/>
                    <a:pt x="365343" y="218301"/>
                    <a:pt x="304840" y="205734"/>
                  </a:cubicBezTo>
                  <a:lnTo>
                    <a:pt x="268073" y="198286"/>
                  </a:lnTo>
                  <a:cubicBezTo>
                    <a:pt x="286224" y="181064"/>
                    <a:pt x="297859" y="156860"/>
                    <a:pt x="297859" y="130329"/>
                  </a:cubicBezTo>
                  <a:lnTo>
                    <a:pt x="297859" y="93092"/>
                  </a:lnTo>
                  <a:cubicBezTo>
                    <a:pt x="297859" y="41891"/>
                    <a:pt x="255973" y="0"/>
                    <a:pt x="204778" y="0"/>
                  </a:cubicBezTo>
                  <a:cubicBezTo>
                    <a:pt x="153584" y="0"/>
                    <a:pt x="111697" y="41891"/>
                    <a:pt x="111697" y="93092"/>
                  </a:cubicBezTo>
                  <a:lnTo>
                    <a:pt x="111697" y="130329"/>
                  </a:lnTo>
                  <a:cubicBezTo>
                    <a:pt x="111697" y="157326"/>
                    <a:pt x="123332" y="181530"/>
                    <a:pt x="141483" y="198286"/>
                  </a:cubicBezTo>
                  <a:lnTo>
                    <a:pt x="104716" y="205734"/>
                  </a:lnTo>
                  <a:cubicBezTo>
                    <a:pt x="44213" y="217836"/>
                    <a:pt x="0" y="271829"/>
                    <a:pt x="0" y="333735"/>
                  </a:cubicBezTo>
                  <a:lnTo>
                    <a:pt x="0" y="651644"/>
                  </a:lnTo>
                  <a:cubicBezTo>
                    <a:pt x="0" y="661885"/>
                    <a:pt x="8378" y="670263"/>
                    <a:pt x="18616" y="670263"/>
                  </a:cubicBezTo>
                  <a:cubicBezTo>
                    <a:pt x="28855" y="670263"/>
                    <a:pt x="37232" y="661885"/>
                    <a:pt x="37232" y="651644"/>
                  </a:cubicBezTo>
                  <a:lnTo>
                    <a:pt x="37232" y="333735"/>
                  </a:lnTo>
                  <a:cubicBezTo>
                    <a:pt x="37232" y="289516"/>
                    <a:pt x="68880" y="251349"/>
                    <a:pt x="112163" y="242505"/>
                  </a:cubicBezTo>
                  <a:lnTo>
                    <a:pt x="186162" y="227610"/>
                  </a:lnTo>
                  <a:lnTo>
                    <a:pt x="186162" y="242039"/>
                  </a:lnTo>
                  <a:cubicBezTo>
                    <a:pt x="186162" y="252280"/>
                    <a:pt x="194540" y="260658"/>
                    <a:pt x="204778" y="260658"/>
                  </a:cubicBezTo>
                  <a:cubicBezTo>
                    <a:pt x="215018" y="260658"/>
                    <a:pt x="223394" y="252280"/>
                    <a:pt x="223394" y="242039"/>
                  </a:cubicBezTo>
                  <a:lnTo>
                    <a:pt x="223394" y="227610"/>
                  </a:lnTo>
                  <a:lnTo>
                    <a:pt x="297394" y="242505"/>
                  </a:lnTo>
                  <a:cubicBezTo>
                    <a:pt x="340677" y="251349"/>
                    <a:pt x="372324" y="289516"/>
                    <a:pt x="372324" y="333735"/>
                  </a:cubicBezTo>
                  <a:lnTo>
                    <a:pt x="372324" y="633026"/>
                  </a:lnTo>
                  <a:lnTo>
                    <a:pt x="297859" y="633026"/>
                  </a:lnTo>
                  <a:cubicBezTo>
                    <a:pt x="267143" y="633026"/>
                    <a:pt x="242011" y="658161"/>
                    <a:pt x="242011" y="688881"/>
                  </a:cubicBezTo>
                  <a:lnTo>
                    <a:pt x="242011" y="726118"/>
                  </a:lnTo>
                  <a:cubicBezTo>
                    <a:pt x="242011" y="742409"/>
                    <a:pt x="249457" y="757304"/>
                    <a:pt x="260627" y="767544"/>
                  </a:cubicBezTo>
                  <a:lnTo>
                    <a:pt x="260627" y="837829"/>
                  </a:lnTo>
                  <a:cubicBezTo>
                    <a:pt x="260627" y="868549"/>
                    <a:pt x="285759" y="893684"/>
                    <a:pt x="316476" y="893684"/>
                  </a:cubicBezTo>
                  <a:lnTo>
                    <a:pt x="465405" y="893684"/>
                  </a:lnTo>
                  <a:cubicBezTo>
                    <a:pt x="496122" y="893684"/>
                    <a:pt x="521254" y="868549"/>
                    <a:pt x="521254" y="837829"/>
                  </a:cubicBezTo>
                  <a:lnTo>
                    <a:pt x="521254" y="767544"/>
                  </a:lnTo>
                  <a:cubicBezTo>
                    <a:pt x="532424" y="757304"/>
                    <a:pt x="539870" y="742409"/>
                    <a:pt x="539870" y="726118"/>
                  </a:cubicBezTo>
                  <a:lnTo>
                    <a:pt x="539870" y="688881"/>
                  </a:lnTo>
                  <a:cubicBezTo>
                    <a:pt x="539870" y="657696"/>
                    <a:pt x="514738" y="633026"/>
                    <a:pt x="484021" y="633026"/>
                  </a:cubicBezTo>
                  <a:close/>
                  <a:moveTo>
                    <a:pt x="260162" y="130329"/>
                  </a:moveTo>
                  <a:cubicBezTo>
                    <a:pt x="260162" y="161049"/>
                    <a:pt x="235030" y="186184"/>
                    <a:pt x="204313" y="186184"/>
                  </a:cubicBezTo>
                  <a:cubicBezTo>
                    <a:pt x="173596" y="186184"/>
                    <a:pt x="148464" y="161049"/>
                    <a:pt x="148464" y="130329"/>
                  </a:cubicBezTo>
                  <a:lnTo>
                    <a:pt x="148464" y="93092"/>
                  </a:lnTo>
                  <a:cubicBezTo>
                    <a:pt x="148464" y="62372"/>
                    <a:pt x="173596" y="37237"/>
                    <a:pt x="204313" y="37237"/>
                  </a:cubicBezTo>
                  <a:cubicBezTo>
                    <a:pt x="235030" y="37237"/>
                    <a:pt x="260162" y="62372"/>
                    <a:pt x="260162" y="93092"/>
                  </a:cubicBezTo>
                  <a:lnTo>
                    <a:pt x="260162" y="130329"/>
                  </a:lnTo>
                  <a:close/>
                  <a:moveTo>
                    <a:pt x="484021" y="837829"/>
                  </a:moveTo>
                  <a:cubicBezTo>
                    <a:pt x="484021" y="848069"/>
                    <a:pt x="475644" y="856447"/>
                    <a:pt x="465405" y="856447"/>
                  </a:cubicBezTo>
                  <a:lnTo>
                    <a:pt x="316476" y="856447"/>
                  </a:lnTo>
                  <a:cubicBezTo>
                    <a:pt x="306237" y="856447"/>
                    <a:pt x="297859" y="848069"/>
                    <a:pt x="297859" y="837829"/>
                  </a:cubicBezTo>
                  <a:lnTo>
                    <a:pt x="297859" y="781973"/>
                  </a:lnTo>
                  <a:lnTo>
                    <a:pt x="335092" y="781973"/>
                  </a:lnTo>
                  <a:lnTo>
                    <a:pt x="335092" y="800592"/>
                  </a:lnTo>
                  <a:cubicBezTo>
                    <a:pt x="335092" y="810832"/>
                    <a:pt x="343469" y="819210"/>
                    <a:pt x="353708" y="819210"/>
                  </a:cubicBezTo>
                  <a:cubicBezTo>
                    <a:pt x="363947" y="819210"/>
                    <a:pt x="372324" y="810832"/>
                    <a:pt x="372324" y="800592"/>
                  </a:cubicBezTo>
                  <a:lnTo>
                    <a:pt x="372324" y="781973"/>
                  </a:lnTo>
                  <a:lnTo>
                    <a:pt x="409557" y="781973"/>
                  </a:lnTo>
                  <a:lnTo>
                    <a:pt x="409557" y="800592"/>
                  </a:lnTo>
                  <a:cubicBezTo>
                    <a:pt x="409557" y="810832"/>
                    <a:pt x="417934" y="819210"/>
                    <a:pt x="428173" y="819210"/>
                  </a:cubicBezTo>
                  <a:cubicBezTo>
                    <a:pt x="438412" y="819210"/>
                    <a:pt x="446789" y="810832"/>
                    <a:pt x="446789" y="800592"/>
                  </a:cubicBezTo>
                  <a:lnTo>
                    <a:pt x="446789" y="781973"/>
                  </a:lnTo>
                  <a:lnTo>
                    <a:pt x="484021" y="781973"/>
                  </a:lnTo>
                  <a:lnTo>
                    <a:pt x="484021" y="837829"/>
                  </a:lnTo>
                  <a:close/>
                  <a:moveTo>
                    <a:pt x="502638" y="726118"/>
                  </a:moveTo>
                  <a:cubicBezTo>
                    <a:pt x="502638" y="736358"/>
                    <a:pt x="494261" y="744737"/>
                    <a:pt x="484021" y="744737"/>
                  </a:cubicBezTo>
                  <a:lnTo>
                    <a:pt x="297859" y="744737"/>
                  </a:lnTo>
                  <a:cubicBezTo>
                    <a:pt x="287621" y="744737"/>
                    <a:pt x="279243" y="736358"/>
                    <a:pt x="279243" y="726118"/>
                  </a:cubicBezTo>
                  <a:lnTo>
                    <a:pt x="279243" y="688881"/>
                  </a:lnTo>
                  <a:cubicBezTo>
                    <a:pt x="279243" y="678641"/>
                    <a:pt x="287621" y="670263"/>
                    <a:pt x="297859" y="670263"/>
                  </a:cubicBezTo>
                  <a:lnTo>
                    <a:pt x="484021" y="670263"/>
                  </a:lnTo>
                  <a:cubicBezTo>
                    <a:pt x="494261" y="670263"/>
                    <a:pt x="502638" y="678641"/>
                    <a:pt x="502638" y="688881"/>
                  </a:cubicBezTo>
                  <a:lnTo>
                    <a:pt x="502638" y="726118"/>
                  </a:lnTo>
                  <a:close/>
                </a:path>
              </a:pathLst>
            </a:custGeom>
            <a:solidFill>
              <a:srgbClr val="000000"/>
            </a:solidFill>
            <a:ln w="4653" cap="flat">
              <a:noFill/>
              <a:prstDash val="solid"/>
              <a:miter/>
            </a:ln>
          </p:spPr>
          <p:txBody>
            <a:bodyPr rtlCol="0" anchor="ctr"/>
            <a:lstStyle/>
            <a:p>
              <a:pPr algn="l" rtl="0"/>
              <a:endParaRPr lang="en-US"/>
            </a:p>
          </p:txBody>
        </p:sp>
        <p:sp>
          <p:nvSpPr>
            <p:cNvPr id="11" name="Freeform 32">
              <a:extLst>
                <a:ext uri="{FF2B5EF4-FFF2-40B4-BE49-F238E27FC236}">
                  <a16:creationId xmlns:a16="http://schemas.microsoft.com/office/drawing/2014/main" id="{730968C5-2A6F-AC6C-728A-D2D9A7C36F23}"/>
                </a:ext>
              </a:extLst>
            </p:cNvPr>
            <p:cNvSpPr/>
            <p:nvPr/>
          </p:nvSpPr>
          <p:spPr>
            <a:xfrm>
              <a:off x="-4454200" y="-8300244"/>
              <a:ext cx="745638" cy="1192974"/>
            </a:xfrm>
            <a:custGeom>
              <a:avLst/>
              <a:gdLst>
                <a:gd name="connsiteX0" fmla="*/ 740460 w 745638"/>
                <a:gd name="connsiteY0" fmla="*/ 601840 h 1192974"/>
                <a:gd name="connsiteX1" fmla="*/ 591530 w 745638"/>
                <a:gd name="connsiteY1" fmla="*/ 452893 h 1192974"/>
                <a:gd name="connsiteX2" fmla="*/ 571052 w 745638"/>
                <a:gd name="connsiteY2" fmla="*/ 448704 h 1192974"/>
                <a:gd name="connsiteX3" fmla="*/ 559417 w 745638"/>
                <a:gd name="connsiteY3" fmla="*/ 465926 h 1192974"/>
                <a:gd name="connsiteX4" fmla="*/ 559417 w 745638"/>
                <a:gd name="connsiteY4" fmla="*/ 521781 h 1192974"/>
                <a:gd name="connsiteX5" fmla="*/ 559417 w 745638"/>
                <a:gd name="connsiteY5" fmla="*/ 521781 h 1192974"/>
                <a:gd name="connsiteX6" fmla="*/ 348589 w 745638"/>
                <a:gd name="connsiteY6" fmla="*/ 609288 h 1192974"/>
                <a:gd name="connsiteX7" fmla="*/ 298790 w 745638"/>
                <a:gd name="connsiteY7" fmla="*/ 675383 h 1192974"/>
                <a:gd name="connsiteX8" fmla="*/ 298790 w 745638"/>
                <a:gd name="connsiteY8" fmla="*/ 168497 h 1192974"/>
                <a:gd name="connsiteX9" fmla="*/ 280174 w 745638"/>
                <a:gd name="connsiteY9" fmla="*/ 149878 h 1192974"/>
                <a:gd name="connsiteX10" fmla="*/ 250388 w 745638"/>
                <a:gd name="connsiteY10" fmla="*/ 149878 h 1192974"/>
                <a:gd name="connsiteX11" fmla="*/ 354639 w 745638"/>
                <a:gd name="connsiteY11" fmla="*/ 45615 h 1192974"/>
                <a:gd name="connsiteX12" fmla="*/ 458890 w 745638"/>
                <a:gd name="connsiteY12" fmla="*/ 149878 h 1192974"/>
                <a:gd name="connsiteX13" fmla="*/ 429104 w 745638"/>
                <a:gd name="connsiteY13" fmla="*/ 149878 h 1192974"/>
                <a:gd name="connsiteX14" fmla="*/ 410487 w 745638"/>
                <a:gd name="connsiteY14" fmla="*/ 168497 h 1192974"/>
                <a:gd name="connsiteX15" fmla="*/ 410487 w 745638"/>
                <a:gd name="connsiteY15" fmla="*/ 484544 h 1192974"/>
                <a:gd name="connsiteX16" fmla="*/ 429104 w 745638"/>
                <a:gd name="connsiteY16" fmla="*/ 503163 h 1192974"/>
                <a:gd name="connsiteX17" fmla="*/ 447720 w 745638"/>
                <a:gd name="connsiteY17" fmla="*/ 484544 h 1192974"/>
                <a:gd name="connsiteX18" fmla="*/ 447720 w 745638"/>
                <a:gd name="connsiteY18" fmla="*/ 186650 h 1192974"/>
                <a:gd name="connsiteX19" fmla="*/ 503568 w 745638"/>
                <a:gd name="connsiteY19" fmla="*/ 186650 h 1192974"/>
                <a:gd name="connsiteX20" fmla="*/ 520789 w 745638"/>
                <a:gd name="connsiteY20" fmla="*/ 175013 h 1192974"/>
                <a:gd name="connsiteX21" fmla="*/ 516600 w 745638"/>
                <a:gd name="connsiteY21" fmla="*/ 154533 h 1192974"/>
                <a:gd name="connsiteX22" fmla="*/ 367670 w 745638"/>
                <a:gd name="connsiteY22" fmla="*/ 5585 h 1192974"/>
                <a:gd name="connsiteX23" fmla="*/ 341142 w 745638"/>
                <a:gd name="connsiteY23" fmla="*/ 5585 h 1192974"/>
                <a:gd name="connsiteX24" fmla="*/ 192212 w 745638"/>
                <a:gd name="connsiteY24" fmla="*/ 154533 h 1192974"/>
                <a:gd name="connsiteX25" fmla="*/ 188024 w 745638"/>
                <a:gd name="connsiteY25" fmla="*/ 175013 h 1192974"/>
                <a:gd name="connsiteX26" fmla="*/ 205244 w 745638"/>
                <a:gd name="connsiteY26" fmla="*/ 186650 h 1192974"/>
                <a:gd name="connsiteX27" fmla="*/ 261092 w 745638"/>
                <a:gd name="connsiteY27" fmla="*/ 186650 h 1192974"/>
                <a:gd name="connsiteX28" fmla="*/ 261092 w 745638"/>
                <a:gd name="connsiteY28" fmla="*/ 484544 h 1192974"/>
                <a:gd name="connsiteX29" fmla="*/ 168011 w 745638"/>
                <a:gd name="connsiteY29" fmla="*/ 484544 h 1192974"/>
                <a:gd name="connsiteX30" fmla="*/ 149395 w 745638"/>
                <a:gd name="connsiteY30" fmla="*/ 503163 h 1192974"/>
                <a:gd name="connsiteX31" fmla="*/ 149395 w 745638"/>
                <a:gd name="connsiteY31" fmla="*/ 532952 h 1192974"/>
                <a:gd name="connsiteX32" fmla="*/ 45144 w 745638"/>
                <a:gd name="connsiteY32" fmla="*/ 428689 h 1192974"/>
                <a:gd name="connsiteX33" fmla="*/ 149395 w 745638"/>
                <a:gd name="connsiteY33" fmla="*/ 324426 h 1192974"/>
                <a:gd name="connsiteX34" fmla="*/ 149395 w 745638"/>
                <a:gd name="connsiteY34" fmla="*/ 354215 h 1192974"/>
                <a:gd name="connsiteX35" fmla="*/ 168011 w 745638"/>
                <a:gd name="connsiteY35" fmla="*/ 372834 h 1192974"/>
                <a:gd name="connsiteX36" fmla="*/ 205244 w 745638"/>
                <a:gd name="connsiteY36" fmla="*/ 372834 h 1192974"/>
                <a:gd name="connsiteX37" fmla="*/ 223860 w 745638"/>
                <a:gd name="connsiteY37" fmla="*/ 354215 h 1192974"/>
                <a:gd name="connsiteX38" fmla="*/ 205244 w 745638"/>
                <a:gd name="connsiteY38" fmla="*/ 335597 h 1192974"/>
                <a:gd name="connsiteX39" fmla="*/ 186628 w 745638"/>
                <a:gd name="connsiteY39" fmla="*/ 335597 h 1192974"/>
                <a:gd name="connsiteX40" fmla="*/ 186628 w 745638"/>
                <a:gd name="connsiteY40" fmla="*/ 279742 h 1192974"/>
                <a:gd name="connsiteX41" fmla="*/ 174992 w 745638"/>
                <a:gd name="connsiteY41" fmla="*/ 262520 h 1192974"/>
                <a:gd name="connsiteX42" fmla="*/ 154514 w 745638"/>
                <a:gd name="connsiteY42" fmla="*/ 266709 h 1192974"/>
                <a:gd name="connsiteX43" fmla="*/ 5585 w 745638"/>
                <a:gd name="connsiteY43" fmla="*/ 415656 h 1192974"/>
                <a:gd name="connsiteX44" fmla="*/ 5585 w 745638"/>
                <a:gd name="connsiteY44" fmla="*/ 442187 h 1192974"/>
                <a:gd name="connsiteX45" fmla="*/ 154514 w 745638"/>
                <a:gd name="connsiteY45" fmla="*/ 591135 h 1192974"/>
                <a:gd name="connsiteX46" fmla="*/ 167546 w 745638"/>
                <a:gd name="connsiteY46" fmla="*/ 596720 h 1192974"/>
                <a:gd name="connsiteX47" fmla="*/ 174527 w 745638"/>
                <a:gd name="connsiteY47" fmla="*/ 595324 h 1192974"/>
                <a:gd name="connsiteX48" fmla="*/ 186162 w 745638"/>
                <a:gd name="connsiteY48" fmla="*/ 578102 h 1192974"/>
                <a:gd name="connsiteX49" fmla="*/ 186162 w 745638"/>
                <a:gd name="connsiteY49" fmla="*/ 522246 h 1192974"/>
                <a:gd name="connsiteX50" fmla="*/ 260627 w 745638"/>
                <a:gd name="connsiteY50" fmla="*/ 522246 h 1192974"/>
                <a:gd name="connsiteX51" fmla="*/ 260627 w 745638"/>
                <a:gd name="connsiteY51" fmla="*/ 857378 h 1192974"/>
                <a:gd name="connsiteX52" fmla="*/ 260627 w 745638"/>
                <a:gd name="connsiteY52" fmla="*/ 858309 h 1192974"/>
                <a:gd name="connsiteX53" fmla="*/ 261558 w 745638"/>
                <a:gd name="connsiteY53" fmla="*/ 1173891 h 1192974"/>
                <a:gd name="connsiteX54" fmla="*/ 280174 w 745638"/>
                <a:gd name="connsiteY54" fmla="*/ 1192509 h 1192974"/>
                <a:gd name="connsiteX55" fmla="*/ 280174 w 745638"/>
                <a:gd name="connsiteY55" fmla="*/ 1192509 h 1192974"/>
                <a:gd name="connsiteX56" fmla="*/ 298790 w 745638"/>
                <a:gd name="connsiteY56" fmla="*/ 1173891 h 1192974"/>
                <a:gd name="connsiteX57" fmla="*/ 297859 w 745638"/>
                <a:gd name="connsiteY57" fmla="*/ 820606 h 1192974"/>
                <a:gd name="connsiteX58" fmla="*/ 374186 w 745638"/>
                <a:gd name="connsiteY58" fmla="*/ 636284 h 1192974"/>
                <a:gd name="connsiteX59" fmla="*/ 558486 w 745638"/>
                <a:gd name="connsiteY59" fmla="*/ 559949 h 1192974"/>
                <a:gd name="connsiteX60" fmla="*/ 577103 w 745638"/>
                <a:gd name="connsiteY60" fmla="*/ 559949 h 1192974"/>
                <a:gd name="connsiteX61" fmla="*/ 595719 w 745638"/>
                <a:gd name="connsiteY61" fmla="*/ 541330 h 1192974"/>
                <a:gd name="connsiteX62" fmla="*/ 595719 w 745638"/>
                <a:gd name="connsiteY62" fmla="*/ 511541 h 1192974"/>
                <a:gd name="connsiteX63" fmla="*/ 699970 w 745638"/>
                <a:gd name="connsiteY63" fmla="*/ 615804 h 1192974"/>
                <a:gd name="connsiteX64" fmla="*/ 595719 w 745638"/>
                <a:gd name="connsiteY64" fmla="*/ 720067 h 1192974"/>
                <a:gd name="connsiteX65" fmla="*/ 595719 w 745638"/>
                <a:gd name="connsiteY65" fmla="*/ 690278 h 1192974"/>
                <a:gd name="connsiteX66" fmla="*/ 577103 w 745638"/>
                <a:gd name="connsiteY66" fmla="*/ 671659 h 1192974"/>
                <a:gd name="connsiteX67" fmla="*/ 558486 w 745638"/>
                <a:gd name="connsiteY67" fmla="*/ 671659 h 1192974"/>
                <a:gd name="connsiteX68" fmla="*/ 453305 w 745638"/>
                <a:gd name="connsiteY68" fmla="*/ 715412 h 1192974"/>
                <a:gd name="connsiteX69" fmla="*/ 409557 w 745638"/>
                <a:gd name="connsiteY69" fmla="*/ 821072 h 1192974"/>
                <a:gd name="connsiteX70" fmla="*/ 410487 w 745638"/>
                <a:gd name="connsiteY70" fmla="*/ 1174356 h 1192974"/>
                <a:gd name="connsiteX71" fmla="*/ 429104 w 745638"/>
                <a:gd name="connsiteY71" fmla="*/ 1192975 h 1192974"/>
                <a:gd name="connsiteX72" fmla="*/ 429104 w 745638"/>
                <a:gd name="connsiteY72" fmla="*/ 1192975 h 1192974"/>
                <a:gd name="connsiteX73" fmla="*/ 447720 w 745638"/>
                <a:gd name="connsiteY73" fmla="*/ 1174356 h 1192974"/>
                <a:gd name="connsiteX74" fmla="*/ 446789 w 745638"/>
                <a:gd name="connsiteY74" fmla="*/ 821072 h 1192974"/>
                <a:gd name="connsiteX75" fmla="*/ 479367 w 745638"/>
                <a:gd name="connsiteY75" fmla="*/ 741944 h 1192974"/>
                <a:gd name="connsiteX76" fmla="*/ 558486 w 745638"/>
                <a:gd name="connsiteY76" fmla="*/ 709362 h 1192974"/>
                <a:gd name="connsiteX77" fmla="*/ 558952 w 745638"/>
                <a:gd name="connsiteY77" fmla="*/ 765217 h 1192974"/>
                <a:gd name="connsiteX78" fmla="*/ 570587 w 745638"/>
                <a:gd name="connsiteY78" fmla="*/ 782439 h 1192974"/>
                <a:gd name="connsiteX79" fmla="*/ 591065 w 745638"/>
                <a:gd name="connsiteY79" fmla="*/ 778250 h 1192974"/>
                <a:gd name="connsiteX80" fmla="*/ 739994 w 745638"/>
                <a:gd name="connsiteY80" fmla="*/ 629302 h 1192974"/>
                <a:gd name="connsiteX81" fmla="*/ 740460 w 745638"/>
                <a:gd name="connsiteY81" fmla="*/ 601840 h 119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45638" h="1192974">
                  <a:moveTo>
                    <a:pt x="740460" y="601840"/>
                  </a:moveTo>
                  <a:lnTo>
                    <a:pt x="591530" y="452893"/>
                  </a:lnTo>
                  <a:cubicBezTo>
                    <a:pt x="586411" y="447773"/>
                    <a:pt x="578033" y="445911"/>
                    <a:pt x="571052" y="448704"/>
                  </a:cubicBezTo>
                  <a:cubicBezTo>
                    <a:pt x="564071" y="451497"/>
                    <a:pt x="559417" y="458478"/>
                    <a:pt x="559417" y="465926"/>
                  </a:cubicBezTo>
                  <a:lnTo>
                    <a:pt x="559417" y="521781"/>
                  </a:lnTo>
                  <a:lnTo>
                    <a:pt x="559417" y="521781"/>
                  </a:lnTo>
                  <a:cubicBezTo>
                    <a:pt x="479833" y="521781"/>
                    <a:pt x="404903" y="552967"/>
                    <a:pt x="348589" y="609288"/>
                  </a:cubicBezTo>
                  <a:cubicBezTo>
                    <a:pt x="328576" y="629302"/>
                    <a:pt x="311822" y="651644"/>
                    <a:pt x="298790" y="675383"/>
                  </a:cubicBezTo>
                  <a:lnTo>
                    <a:pt x="298790" y="168497"/>
                  </a:lnTo>
                  <a:cubicBezTo>
                    <a:pt x="298790" y="158257"/>
                    <a:pt x="290413" y="149878"/>
                    <a:pt x="280174" y="149878"/>
                  </a:cubicBezTo>
                  <a:lnTo>
                    <a:pt x="250388" y="149878"/>
                  </a:lnTo>
                  <a:lnTo>
                    <a:pt x="354639" y="45615"/>
                  </a:lnTo>
                  <a:lnTo>
                    <a:pt x="458890" y="149878"/>
                  </a:lnTo>
                  <a:lnTo>
                    <a:pt x="429104" y="149878"/>
                  </a:lnTo>
                  <a:cubicBezTo>
                    <a:pt x="418865" y="149878"/>
                    <a:pt x="410487" y="158257"/>
                    <a:pt x="410487" y="168497"/>
                  </a:cubicBezTo>
                  <a:lnTo>
                    <a:pt x="410487" y="484544"/>
                  </a:lnTo>
                  <a:cubicBezTo>
                    <a:pt x="410487" y="494784"/>
                    <a:pt x="418865" y="503163"/>
                    <a:pt x="429104" y="503163"/>
                  </a:cubicBezTo>
                  <a:cubicBezTo>
                    <a:pt x="439343" y="503163"/>
                    <a:pt x="447720" y="494784"/>
                    <a:pt x="447720" y="484544"/>
                  </a:cubicBezTo>
                  <a:lnTo>
                    <a:pt x="447720" y="186650"/>
                  </a:lnTo>
                  <a:lnTo>
                    <a:pt x="503568" y="186650"/>
                  </a:lnTo>
                  <a:cubicBezTo>
                    <a:pt x="511015" y="186650"/>
                    <a:pt x="517996" y="181995"/>
                    <a:pt x="520789" y="175013"/>
                  </a:cubicBezTo>
                  <a:cubicBezTo>
                    <a:pt x="523581" y="168031"/>
                    <a:pt x="522185" y="160118"/>
                    <a:pt x="516600" y="154533"/>
                  </a:cubicBezTo>
                  <a:lnTo>
                    <a:pt x="367670" y="5585"/>
                  </a:lnTo>
                  <a:cubicBezTo>
                    <a:pt x="360224" y="-1862"/>
                    <a:pt x="348589" y="-1862"/>
                    <a:pt x="341142" y="5585"/>
                  </a:cubicBezTo>
                  <a:lnTo>
                    <a:pt x="192212" y="154533"/>
                  </a:lnTo>
                  <a:cubicBezTo>
                    <a:pt x="187093" y="159653"/>
                    <a:pt x="185231" y="168031"/>
                    <a:pt x="188024" y="175013"/>
                  </a:cubicBezTo>
                  <a:cubicBezTo>
                    <a:pt x="190816" y="181995"/>
                    <a:pt x="197797" y="186650"/>
                    <a:pt x="205244" y="186650"/>
                  </a:cubicBezTo>
                  <a:lnTo>
                    <a:pt x="261092" y="186650"/>
                  </a:lnTo>
                  <a:lnTo>
                    <a:pt x="261092" y="484544"/>
                  </a:lnTo>
                  <a:lnTo>
                    <a:pt x="168011" y="484544"/>
                  </a:lnTo>
                  <a:cubicBezTo>
                    <a:pt x="157773" y="484544"/>
                    <a:pt x="149395" y="492922"/>
                    <a:pt x="149395" y="503163"/>
                  </a:cubicBezTo>
                  <a:lnTo>
                    <a:pt x="149395" y="532952"/>
                  </a:lnTo>
                  <a:lnTo>
                    <a:pt x="45144" y="428689"/>
                  </a:lnTo>
                  <a:lnTo>
                    <a:pt x="149395" y="324426"/>
                  </a:lnTo>
                  <a:lnTo>
                    <a:pt x="149395" y="354215"/>
                  </a:lnTo>
                  <a:cubicBezTo>
                    <a:pt x="149395" y="364455"/>
                    <a:pt x="157773" y="372834"/>
                    <a:pt x="168011" y="372834"/>
                  </a:cubicBezTo>
                  <a:lnTo>
                    <a:pt x="205244" y="372834"/>
                  </a:lnTo>
                  <a:cubicBezTo>
                    <a:pt x="215482" y="372834"/>
                    <a:pt x="223860" y="364455"/>
                    <a:pt x="223860" y="354215"/>
                  </a:cubicBezTo>
                  <a:cubicBezTo>
                    <a:pt x="223860" y="343975"/>
                    <a:pt x="215482" y="335597"/>
                    <a:pt x="205244" y="335597"/>
                  </a:cubicBezTo>
                  <a:lnTo>
                    <a:pt x="186628" y="335597"/>
                  </a:lnTo>
                  <a:lnTo>
                    <a:pt x="186628" y="279742"/>
                  </a:lnTo>
                  <a:cubicBezTo>
                    <a:pt x="186628" y="272294"/>
                    <a:pt x="181973" y="265312"/>
                    <a:pt x="174992" y="262520"/>
                  </a:cubicBezTo>
                  <a:cubicBezTo>
                    <a:pt x="168011" y="259727"/>
                    <a:pt x="160100" y="261123"/>
                    <a:pt x="154514" y="266709"/>
                  </a:cubicBezTo>
                  <a:lnTo>
                    <a:pt x="5585" y="415656"/>
                  </a:lnTo>
                  <a:cubicBezTo>
                    <a:pt x="-1862" y="423103"/>
                    <a:pt x="-1862" y="434740"/>
                    <a:pt x="5585" y="442187"/>
                  </a:cubicBezTo>
                  <a:lnTo>
                    <a:pt x="154514" y="591135"/>
                  </a:lnTo>
                  <a:cubicBezTo>
                    <a:pt x="158238" y="594858"/>
                    <a:pt x="162892" y="596720"/>
                    <a:pt x="167546" y="596720"/>
                  </a:cubicBezTo>
                  <a:cubicBezTo>
                    <a:pt x="169873" y="596720"/>
                    <a:pt x="172200" y="596255"/>
                    <a:pt x="174527" y="595324"/>
                  </a:cubicBezTo>
                  <a:cubicBezTo>
                    <a:pt x="181508" y="592531"/>
                    <a:pt x="186162" y="585549"/>
                    <a:pt x="186162" y="578102"/>
                  </a:cubicBezTo>
                  <a:lnTo>
                    <a:pt x="186162" y="522246"/>
                  </a:lnTo>
                  <a:lnTo>
                    <a:pt x="260627" y="522246"/>
                  </a:lnTo>
                  <a:lnTo>
                    <a:pt x="260627" y="857378"/>
                  </a:lnTo>
                  <a:cubicBezTo>
                    <a:pt x="260627" y="857843"/>
                    <a:pt x="260627" y="857843"/>
                    <a:pt x="260627" y="858309"/>
                  </a:cubicBezTo>
                  <a:lnTo>
                    <a:pt x="261558" y="1173891"/>
                  </a:lnTo>
                  <a:cubicBezTo>
                    <a:pt x="261558" y="1184131"/>
                    <a:pt x="269935" y="1192509"/>
                    <a:pt x="280174" y="1192509"/>
                  </a:cubicBezTo>
                  <a:cubicBezTo>
                    <a:pt x="280174" y="1192509"/>
                    <a:pt x="280174" y="1192509"/>
                    <a:pt x="280174" y="1192509"/>
                  </a:cubicBezTo>
                  <a:cubicBezTo>
                    <a:pt x="290413" y="1192509"/>
                    <a:pt x="298790" y="1184131"/>
                    <a:pt x="298790" y="1173891"/>
                  </a:cubicBezTo>
                  <a:lnTo>
                    <a:pt x="297859" y="820606"/>
                  </a:lnTo>
                  <a:cubicBezTo>
                    <a:pt x="297859" y="750787"/>
                    <a:pt x="324853" y="685158"/>
                    <a:pt x="374186" y="636284"/>
                  </a:cubicBezTo>
                  <a:cubicBezTo>
                    <a:pt x="423519" y="586946"/>
                    <a:pt x="489141" y="559949"/>
                    <a:pt x="558486" y="559949"/>
                  </a:cubicBezTo>
                  <a:lnTo>
                    <a:pt x="577103" y="559949"/>
                  </a:lnTo>
                  <a:cubicBezTo>
                    <a:pt x="587341" y="559949"/>
                    <a:pt x="595719" y="551570"/>
                    <a:pt x="595719" y="541330"/>
                  </a:cubicBezTo>
                  <a:lnTo>
                    <a:pt x="595719" y="511541"/>
                  </a:lnTo>
                  <a:lnTo>
                    <a:pt x="699970" y="615804"/>
                  </a:lnTo>
                  <a:lnTo>
                    <a:pt x="595719" y="720067"/>
                  </a:lnTo>
                  <a:lnTo>
                    <a:pt x="595719" y="690278"/>
                  </a:lnTo>
                  <a:cubicBezTo>
                    <a:pt x="595719" y="680038"/>
                    <a:pt x="587341" y="671659"/>
                    <a:pt x="577103" y="671659"/>
                  </a:cubicBezTo>
                  <a:lnTo>
                    <a:pt x="558486" y="671659"/>
                  </a:lnTo>
                  <a:cubicBezTo>
                    <a:pt x="518462" y="671659"/>
                    <a:pt x="481229" y="687019"/>
                    <a:pt x="453305" y="715412"/>
                  </a:cubicBezTo>
                  <a:cubicBezTo>
                    <a:pt x="425381" y="743806"/>
                    <a:pt x="409557" y="781042"/>
                    <a:pt x="409557" y="821072"/>
                  </a:cubicBezTo>
                  <a:lnTo>
                    <a:pt x="410487" y="1174356"/>
                  </a:lnTo>
                  <a:cubicBezTo>
                    <a:pt x="410487" y="1184596"/>
                    <a:pt x="418865" y="1192975"/>
                    <a:pt x="429104" y="1192975"/>
                  </a:cubicBezTo>
                  <a:cubicBezTo>
                    <a:pt x="429104" y="1192975"/>
                    <a:pt x="429104" y="1192975"/>
                    <a:pt x="429104" y="1192975"/>
                  </a:cubicBezTo>
                  <a:cubicBezTo>
                    <a:pt x="439343" y="1192975"/>
                    <a:pt x="447720" y="1184596"/>
                    <a:pt x="447720" y="1174356"/>
                  </a:cubicBezTo>
                  <a:lnTo>
                    <a:pt x="446789" y="821072"/>
                  </a:lnTo>
                  <a:cubicBezTo>
                    <a:pt x="446789" y="791283"/>
                    <a:pt x="458424" y="763355"/>
                    <a:pt x="479367" y="741944"/>
                  </a:cubicBezTo>
                  <a:cubicBezTo>
                    <a:pt x="500311" y="720998"/>
                    <a:pt x="528700" y="709362"/>
                    <a:pt x="558486" y="709362"/>
                  </a:cubicBezTo>
                  <a:lnTo>
                    <a:pt x="558952" y="765217"/>
                  </a:lnTo>
                  <a:cubicBezTo>
                    <a:pt x="558952" y="772664"/>
                    <a:pt x="563606" y="779646"/>
                    <a:pt x="570587" y="782439"/>
                  </a:cubicBezTo>
                  <a:cubicBezTo>
                    <a:pt x="577568" y="785231"/>
                    <a:pt x="585480" y="783835"/>
                    <a:pt x="591065" y="778250"/>
                  </a:cubicBezTo>
                  <a:lnTo>
                    <a:pt x="739994" y="629302"/>
                  </a:lnTo>
                  <a:cubicBezTo>
                    <a:pt x="747441" y="620924"/>
                    <a:pt x="747441" y="609288"/>
                    <a:pt x="740460" y="601840"/>
                  </a:cubicBezTo>
                  <a:close/>
                </a:path>
              </a:pathLst>
            </a:custGeom>
            <a:solidFill>
              <a:srgbClr val="000000"/>
            </a:solidFill>
            <a:ln w="4653"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1932146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81">
            <a:extLst>
              <a:ext uri="{FF2B5EF4-FFF2-40B4-BE49-F238E27FC236}">
                <a16:creationId xmlns:a16="http://schemas.microsoft.com/office/drawing/2014/main" id="{BA646C80-1857-C642-A908-9A1D250BCB11}"/>
              </a:ext>
            </a:extLst>
          </p:cNvPr>
          <p:cNvSpPr/>
          <p:nvPr/>
        </p:nvSpPr>
        <p:spPr>
          <a:xfrm rot="634662">
            <a:off x="9541556" y="2290695"/>
            <a:ext cx="464414" cy="617646"/>
          </a:xfrm>
          <a:custGeom>
            <a:avLst/>
            <a:gdLst>
              <a:gd name="connsiteX0" fmla="*/ 158238 w 158237"/>
              <a:gd name="connsiteY0" fmla="*/ 0 h 214111"/>
              <a:gd name="connsiteX1" fmla="*/ 0 w 158237"/>
              <a:gd name="connsiteY1" fmla="*/ 0 h 214111"/>
              <a:gd name="connsiteX2" fmla="*/ 0 w 158237"/>
              <a:gd name="connsiteY2" fmla="*/ 214112 h 214111"/>
              <a:gd name="connsiteX3" fmla="*/ 150791 w 158237"/>
              <a:gd name="connsiteY3" fmla="*/ 214112 h 214111"/>
              <a:gd name="connsiteX4" fmla="*/ 71673 w 158237"/>
              <a:gd name="connsiteY4" fmla="*/ 102867 h 2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7" h="214111">
                <a:moveTo>
                  <a:pt x="158238" y="0"/>
                </a:moveTo>
                <a:lnTo>
                  <a:pt x="0" y="0"/>
                </a:lnTo>
                <a:lnTo>
                  <a:pt x="0" y="214112"/>
                </a:lnTo>
                <a:lnTo>
                  <a:pt x="150791" y="214112"/>
                </a:lnTo>
                <a:lnTo>
                  <a:pt x="71673" y="102867"/>
                </a:lnTo>
                <a:close/>
              </a:path>
            </a:pathLst>
          </a:custGeom>
          <a:solidFill>
            <a:srgbClr val="F1A0C2"/>
          </a:solidFill>
          <a:ln w="4653" cap="flat">
            <a:noFill/>
            <a:prstDash val="solid"/>
            <a:miter/>
          </a:ln>
        </p:spPr>
        <p:txBody>
          <a:bodyPr rtlCol="0" anchor="ctr"/>
          <a:lstStyle/>
          <a:p>
            <a:pPr algn="l" rtl="0"/>
            <a:endParaRPr lang="en-US"/>
          </a:p>
        </p:txBody>
      </p:sp>
      <p:sp>
        <p:nvSpPr>
          <p:cNvPr id="13" name="Freeform 82">
            <a:extLst>
              <a:ext uri="{FF2B5EF4-FFF2-40B4-BE49-F238E27FC236}">
                <a16:creationId xmlns:a16="http://schemas.microsoft.com/office/drawing/2014/main" id="{E89382C7-6E73-F2FC-5544-DA8BAB91EEE8}"/>
              </a:ext>
            </a:extLst>
          </p:cNvPr>
          <p:cNvSpPr/>
          <p:nvPr/>
        </p:nvSpPr>
        <p:spPr>
          <a:xfrm rot="431636">
            <a:off x="8649483" y="2126074"/>
            <a:ext cx="874195" cy="461488"/>
          </a:xfrm>
          <a:custGeom>
            <a:avLst/>
            <a:gdLst>
              <a:gd name="connsiteX0" fmla="*/ 0 w 297859"/>
              <a:gd name="connsiteY0" fmla="*/ 0 h 208991"/>
              <a:gd name="connsiteX1" fmla="*/ 297859 w 297859"/>
              <a:gd name="connsiteY1" fmla="*/ 0 h 208991"/>
              <a:gd name="connsiteX2" fmla="*/ 297859 w 297859"/>
              <a:gd name="connsiteY2" fmla="*/ 208992 h 208991"/>
              <a:gd name="connsiteX3" fmla="*/ 0 w 297859"/>
              <a:gd name="connsiteY3" fmla="*/ 208992 h 208991"/>
            </a:gdLst>
            <a:ahLst/>
            <a:cxnLst>
              <a:cxn ang="0">
                <a:pos x="connsiteX0" y="connsiteY0"/>
              </a:cxn>
              <a:cxn ang="0">
                <a:pos x="connsiteX1" y="connsiteY1"/>
              </a:cxn>
              <a:cxn ang="0">
                <a:pos x="connsiteX2" y="connsiteY2"/>
              </a:cxn>
              <a:cxn ang="0">
                <a:pos x="connsiteX3" y="connsiteY3"/>
              </a:cxn>
            </a:cxnLst>
            <a:rect l="l" t="t" r="r" b="b"/>
            <a:pathLst>
              <a:path w="297859" h="208991">
                <a:moveTo>
                  <a:pt x="0" y="0"/>
                </a:moveTo>
                <a:lnTo>
                  <a:pt x="297859" y="0"/>
                </a:lnTo>
                <a:lnTo>
                  <a:pt x="297859" y="208992"/>
                </a:lnTo>
                <a:lnTo>
                  <a:pt x="0" y="208992"/>
                </a:lnTo>
                <a:close/>
              </a:path>
            </a:pathLst>
          </a:custGeom>
          <a:solidFill>
            <a:srgbClr val="F1A0C2"/>
          </a:solidFill>
          <a:ln w="4653" cap="flat">
            <a:noFill/>
            <a:prstDash val="solid"/>
            <a:miter/>
          </a:ln>
        </p:spPr>
        <p:txBody>
          <a:bodyPr rtlCol="0" anchor="ctr"/>
          <a:lstStyle/>
          <a:p>
            <a:pPr algn="l" rtl="0"/>
            <a:endParaRPr lang="en-US"/>
          </a:p>
        </p:txBody>
      </p:sp>
      <p:sp>
        <p:nvSpPr>
          <p:cNvPr id="2" name="Text Placeholder 1">
            <a:extLst>
              <a:ext uri="{FF2B5EF4-FFF2-40B4-BE49-F238E27FC236}">
                <a16:creationId xmlns:a16="http://schemas.microsoft.com/office/drawing/2014/main" id="{25AD6B28-2CCB-AA25-371A-A9BD69879F98}"/>
              </a:ext>
            </a:extLst>
          </p:cNvPr>
          <p:cNvSpPr>
            <a:spLocks noGrp="1"/>
          </p:cNvSpPr>
          <p:nvPr>
            <p:ph type="body" sz="quarter" idx="18"/>
          </p:nvPr>
        </p:nvSpPr>
        <p:spPr>
          <a:xfrm>
            <a:off x="898357" y="1744717"/>
            <a:ext cx="6322250" cy="3865669"/>
          </a:xfrm>
        </p:spPr>
        <p:txBody>
          <a:bodyPr lIns="91440" tIns="45720" rIns="91440" bIns="45720" anchor="t"/>
          <a:lstStyle/>
          <a:p>
            <a:pPr algn="l" rtl="0">
              <a:lnSpc>
                <a:spcPct val="107000"/>
              </a:lnSpc>
              <a:spcAft>
                <a:spcPts val="800"/>
              </a:spcAft>
            </a:pPr>
            <a:r>
              <a:rPr lang="en-IE" sz="2400" dirty="0">
                <a:effectLst/>
                <a:ea typeface="Times New Roman" panose="02020603050405020304" pitchFamily="18" charset="0"/>
                <a:cs typeface="Times New Roman" panose="02020603050405020304" pitchFamily="18" charset="0"/>
              </a:rPr>
              <a:t>Bu </a:t>
            </a:r>
            <a:r>
              <a:rPr lang="en-IE" sz="2400" dirty="0" err="1">
                <a:effectLst/>
                <a:ea typeface="Times New Roman" panose="02020603050405020304" pitchFamily="18" charset="0"/>
                <a:cs typeface="Times New Roman" panose="02020603050405020304" pitchFamily="18" charset="0"/>
              </a:rPr>
              <a:t>bölüm</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hedef</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grubunuzdaki</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tüm</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potansiyel</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müşterilerin</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bir</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listesini</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içerir</a:t>
            </a:r>
            <a:r>
              <a:rPr lang="en-IE" sz="2400" dirty="0">
                <a:effectLst/>
                <a:ea typeface="Times New Roman" panose="02020603050405020304" pitchFamily="18" charset="0"/>
                <a:cs typeface="Times New Roman" panose="02020603050405020304" pitchFamily="18" charset="0"/>
              </a:rPr>
              <a:t>.</a:t>
            </a:r>
            <a:endParaRPr lang="en-IE" sz="2400" dirty="0">
              <a:effectLst/>
              <a:ea typeface="Calibri" panose="020F0502020204030204" pitchFamily="34" charset="0"/>
              <a:cs typeface="Times New Roman" panose="02020603050405020304" pitchFamily="18" charset="0"/>
            </a:endParaRPr>
          </a:p>
          <a:p>
            <a:pPr marL="360000" lvl="0" indent="-324000" algn="l" rtl="0" fontAlgn="base">
              <a:lnSpc>
                <a:spcPct val="100000"/>
              </a:lnSpc>
              <a:spcBef>
                <a:spcPts val="600"/>
              </a:spcBef>
              <a:spcAft>
                <a:spcPts val="800"/>
              </a:spcAft>
              <a:buSzPct val="80000"/>
              <a:buFont typeface="Symbol" panose="05050102010706020507" pitchFamily="18" charset="2"/>
              <a:buChar char=""/>
              <a:tabLst>
                <a:tab pos="457200" algn="l"/>
              </a:tabLst>
            </a:pPr>
            <a:r>
              <a:rPr lang="en-IE" sz="2400" dirty="0" err="1">
                <a:effectLst/>
                <a:ea typeface="Times New Roman" panose="02020603050405020304" pitchFamily="18" charset="0"/>
                <a:cs typeface="Times New Roman" panose="02020603050405020304" pitchFamily="18" charset="0"/>
              </a:rPr>
              <a:t>Müşteri</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segmentlerinizi</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nasıl</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tanımlarsınız</a:t>
            </a:r>
            <a:r>
              <a:rPr lang="en-IE" sz="2400" dirty="0">
                <a:effectLst/>
                <a:ea typeface="Times New Roman" panose="02020603050405020304" pitchFamily="18" charset="0"/>
                <a:cs typeface="Times New Roman" panose="02020603050405020304" pitchFamily="18" charset="0"/>
              </a:rPr>
              <a:t>?</a:t>
            </a:r>
            <a:endParaRPr lang="en-IE" sz="2400" dirty="0">
              <a:effectLst/>
              <a:ea typeface="Calibri" panose="020F0502020204030204" pitchFamily="34" charset="0"/>
              <a:cs typeface="Times New Roman" panose="02020603050405020304" pitchFamily="18" charset="0"/>
            </a:endParaRPr>
          </a:p>
          <a:p>
            <a:pPr marL="360000" lvl="0" indent="-324000" algn="l" rtl="0" fontAlgn="base">
              <a:lnSpc>
                <a:spcPct val="100000"/>
              </a:lnSpc>
              <a:spcBef>
                <a:spcPts val="600"/>
              </a:spcBef>
              <a:spcAft>
                <a:spcPts val="800"/>
              </a:spcAft>
              <a:buSzPct val="80000"/>
              <a:buFont typeface="Symbol" panose="05050102010706020507" pitchFamily="18" charset="2"/>
              <a:buChar char=""/>
              <a:tabLst>
                <a:tab pos="457200" algn="l"/>
              </a:tabLst>
            </a:pPr>
            <a:r>
              <a:rPr lang="en-IE" sz="2400" dirty="0" err="1">
                <a:effectLst/>
                <a:ea typeface="Times New Roman" panose="02020603050405020304" pitchFamily="18" charset="0"/>
                <a:cs typeface="Times New Roman" panose="02020603050405020304" pitchFamily="18" charset="0"/>
              </a:rPr>
              <a:t>Demografileri</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nelerdir</a:t>
            </a:r>
            <a:r>
              <a:rPr lang="en-IE" sz="2400" dirty="0">
                <a:effectLst/>
                <a:ea typeface="Times New Roman" panose="02020603050405020304" pitchFamily="18" charset="0"/>
                <a:cs typeface="Times New Roman" panose="02020603050405020304" pitchFamily="18" charset="0"/>
              </a:rPr>
              <a:t>?</a:t>
            </a:r>
            <a:endParaRPr lang="en-IE" sz="2400" dirty="0">
              <a:effectLst/>
              <a:ea typeface="Calibri" panose="020F0502020204030204" pitchFamily="34" charset="0"/>
              <a:cs typeface="Times New Roman" panose="02020603050405020304" pitchFamily="18" charset="0"/>
            </a:endParaRPr>
          </a:p>
          <a:p>
            <a:pPr marL="360000" lvl="0" indent="-324000" algn="l" rtl="0" fontAlgn="base">
              <a:lnSpc>
                <a:spcPct val="100000"/>
              </a:lnSpc>
              <a:spcBef>
                <a:spcPts val="600"/>
              </a:spcBef>
              <a:spcAft>
                <a:spcPts val="800"/>
              </a:spcAft>
              <a:buSzPct val="80000"/>
              <a:buFont typeface="Symbol" panose="05050102010706020507" pitchFamily="18" charset="2"/>
              <a:buChar char=""/>
              <a:tabLst>
                <a:tab pos="457200" algn="l"/>
              </a:tabLst>
            </a:pPr>
            <a:r>
              <a:rPr lang="en-IE" sz="2400" dirty="0">
                <a:effectLst/>
                <a:ea typeface="Times New Roman" panose="02020603050405020304" pitchFamily="18" charset="0"/>
                <a:cs typeface="Times New Roman" panose="02020603050405020304" pitchFamily="18" charset="0"/>
              </a:rPr>
              <a:t>Bu </a:t>
            </a:r>
            <a:r>
              <a:rPr lang="en-IE" sz="2400" dirty="0" err="1">
                <a:effectLst/>
                <a:ea typeface="Times New Roman" panose="02020603050405020304" pitchFamily="18" charset="0"/>
                <a:cs typeface="Times New Roman" panose="02020603050405020304" pitchFamily="18" charset="0"/>
              </a:rPr>
              <a:t>etik</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gıda</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ürünü</a:t>
            </a:r>
            <a:r>
              <a:rPr lang="en-IE" sz="2400" dirty="0">
                <a:effectLst/>
                <a:ea typeface="Times New Roman" panose="02020603050405020304" pitchFamily="18" charset="0"/>
                <a:cs typeface="Times New Roman" panose="02020603050405020304" pitchFamily="18" charset="0"/>
              </a:rPr>
              <a:t> hangi </a:t>
            </a:r>
            <a:r>
              <a:rPr lang="en-IE" sz="2400" dirty="0" err="1">
                <a:effectLst/>
                <a:ea typeface="Times New Roman" panose="02020603050405020304" pitchFamily="18" charset="0"/>
                <a:cs typeface="Times New Roman" panose="02020603050405020304" pitchFamily="18" charset="0"/>
              </a:rPr>
              <a:t>coğrafi</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bölgelerde</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satışa</a:t>
            </a:r>
            <a:r>
              <a:rPr lang="en-IE" sz="2400" dirty="0">
                <a:effectLst/>
                <a:ea typeface="Times New Roman" panose="02020603050405020304" pitchFamily="18" charset="0"/>
                <a:cs typeface="Times New Roman" panose="02020603050405020304" pitchFamily="18" charset="0"/>
              </a:rPr>
              <a:t> </a:t>
            </a:r>
            <a:r>
              <a:rPr lang="en-IE" sz="2400" dirty="0" err="1">
                <a:effectLst/>
                <a:ea typeface="Times New Roman" panose="02020603050405020304" pitchFamily="18" charset="0"/>
                <a:cs typeface="Times New Roman" panose="02020603050405020304" pitchFamily="18" charset="0"/>
              </a:rPr>
              <a:t>sunulacak</a:t>
            </a:r>
            <a:r>
              <a:rPr lang="en-IE" sz="2400" dirty="0">
                <a:effectLst/>
                <a:ea typeface="Times New Roman" panose="02020603050405020304" pitchFamily="18" charset="0"/>
                <a:cs typeface="Times New Roman" panose="02020603050405020304" pitchFamily="18" charset="0"/>
              </a:rPr>
              <a:t>?</a:t>
            </a:r>
            <a:endParaRPr lang="en-IE" sz="2400" dirty="0">
              <a:effectLst/>
              <a:ea typeface="Calibri" panose="020F0502020204030204" pitchFamily="34" charset="0"/>
              <a:cs typeface="Times New Roman" panose="02020603050405020304" pitchFamily="18" charset="0"/>
            </a:endParaRPr>
          </a:p>
          <a:p>
            <a:pPr marL="359410" indent="-323850" fontAlgn="base">
              <a:lnSpc>
                <a:spcPct val="100000"/>
              </a:lnSpc>
              <a:spcBef>
                <a:spcPts val="600"/>
              </a:spcBef>
              <a:spcAft>
                <a:spcPts val="800"/>
              </a:spcAft>
              <a:buSzPct val="80000"/>
              <a:buFont typeface="Symbol" panose="05050102010706020507" pitchFamily="18" charset="2"/>
              <a:buChar char=""/>
              <a:tabLst>
                <a:tab pos="457200" algn="l"/>
              </a:tabLst>
            </a:pPr>
            <a:r>
              <a:rPr lang="en-IE" sz="2400" dirty="0" err="1">
                <a:effectLst/>
                <a:ea typeface="Times New Roman" panose="02020603050405020304" pitchFamily="18" charset="0"/>
                <a:cs typeface="Times New Roman"/>
              </a:rPr>
              <a:t>Neden</a:t>
            </a:r>
            <a:r>
              <a:rPr lang="en-IE" sz="2400" dirty="0">
                <a:effectLst/>
                <a:ea typeface="Times New Roman" panose="02020603050405020304" pitchFamily="18" charset="0"/>
                <a:cs typeface="Times New Roman"/>
              </a:rPr>
              <a:t> </a:t>
            </a:r>
            <a:r>
              <a:rPr lang="en-IE" dirty="0" err="1">
                <a:ea typeface="Times New Roman" panose="02020603050405020304" pitchFamily="18" charset="0"/>
                <a:cs typeface="Times New Roman"/>
              </a:rPr>
              <a:t>hedef</a:t>
            </a:r>
            <a:r>
              <a:rPr lang="en-IE" dirty="0">
                <a:ea typeface="Times New Roman" panose="02020603050405020304" pitchFamily="18" charset="0"/>
                <a:cs typeface="Times New Roman"/>
              </a:rPr>
              <a:t> </a:t>
            </a:r>
            <a:r>
              <a:rPr lang="en-IE" dirty="0" err="1">
                <a:ea typeface="Times New Roman" panose="02020603050405020304" pitchFamily="18" charset="0"/>
                <a:cs typeface="Times New Roman"/>
              </a:rPr>
              <a:t>müşteriler</a:t>
            </a:r>
            <a:r>
              <a:rPr lang="en-IE" dirty="0">
                <a:ea typeface="Times New Roman" panose="02020603050405020304" pitchFamily="18" charset="0"/>
                <a:cs typeface="Times New Roman"/>
              </a:rPr>
              <a:t>, </a:t>
            </a:r>
            <a:r>
              <a:rPr lang="en-IE" dirty="0" err="1">
                <a:ea typeface="Times New Roman" panose="02020603050405020304" pitchFamily="18" charset="0"/>
                <a:cs typeface="Times New Roman"/>
              </a:rPr>
              <a:t>benimkine</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benzer</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ürünler</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satan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diğerleri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yerine</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benden</a:t>
            </a:r>
            <a:r>
              <a:rPr lang="en-IE" dirty="0">
                <a:ea typeface="Times New Roman" panose="02020603050405020304" pitchFamily="18" charset="0"/>
                <a:cs typeface="Times New Roman"/>
              </a:rPr>
              <a:t> </a:t>
            </a:r>
            <a:r>
              <a:rPr lang="en-IE" dirty="0" err="1">
                <a:ea typeface="Times New Roman" panose="02020603050405020304" pitchFamily="18" charset="0"/>
                <a:cs typeface="Times New Roman"/>
              </a:rPr>
              <a:t>ürün</a:t>
            </a:r>
            <a:r>
              <a:rPr lang="en-IE" dirty="0">
                <a:ea typeface="Times New Roman" panose="02020603050405020304" pitchFamily="18" charset="0"/>
                <a:cs typeface="Times New Roman"/>
              </a:rPr>
              <a:t> </a:t>
            </a:r>
            <a:r>
              <a:rPr lang="en-IE" dirty="0" err="1">
                <a:ea typeface="Times New Roman" panose="02020603050405020304" pitchFamily="18" charset="0"/>
                <a:cs typeface="Times New Roman"/>
              </a:rPr>
              <a:t>satın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alsınlar</a:t>
            </a:r>
            <a:r>
              <a:rPr lang="en-IE" sz="2400" dirty="0">
                <a:effectLst/>
                <a:ea typeface="Times New Roman" panose="02020603050405020304" pitchFamily="18" charset="0"/>
                <a:cs typeface="Times New Roman"/>
              </a:rPr>
              <a:t>?</a:t>
            </a:r>
            <a:endParaRPr lang="en-IE" sz="2400" dirty="0">
              <a:effectLst/>
              <a:ea typeface="Calibri" panose="020F0502020204030204" pitchFamily="34" charset="0"/>
              <a:cs typeface="Times New Roman"/>
            </a:endParaRPr>
          </a:p>
        </p:txBody>
      </p:sp>
      <p:sp>
        <p:nvSpPr>
          <p:cNvPr id="3" name="Text Placeholder 2">
            <a:extLst>
              <a:ext uri="{FF2B5EF4-FFF2-40B4-BE49-F238E27FC236}">
                <a16:creationId xmlns:a16="http://schemas.microsoft.com/office/drawing/2014/main" id="{55D5E92A-6395-3527-1EF5-7552E1E9401F}"/>
              </a:ext>
            </a:extLst>
          </p:cNvPr>
          <p:cNvSpPr>
            <a:spLocks noGrp="1"/>
          </p:cNvSpPr>
          <p:nvPr>
            <p:ph type="body" sz="quarter" idx="16"/>
          </p:nvPr>
        </p:nvSpPr>
        <p:spPr/>
        <p:txBody>
          <a:bodyPr/>
          <a:lstStyle/>
          <a:p>
            <a:pPr algn="l" rtl="0"/>
            <a:r>
              <a:rPr lang="en-IE" b="1"/>
              <a:t>7. Potansiyel Müşteriler</a:t>
            </a:r>
          </a:p>
        </p:txBody>
      </p:sp>
      <p:grpSp>
        <p:nvGrpSpPr>
          <p:cNvPr id="5" name="Graphic 2">
            <a:extLst>
              <a:ext uri="{FF2B5EF4-FFF2-40B4-BE49-F238E27FC236}">
                <a16:creationId xmlns:a16="http://schemas.microsoft.com/office/drawing/2014/main" id="{A56D5E20-8C49-44A9-926E-7CB227C739E6}"/>
              </a:ext>
            </a:extLst>
          </p:cNvPr>
          <p:cNvGrpSpPr/>
          <p:nvPr/>
        </p:nvGrpSpPr>
        <p:grpSpPr>
          <a:xfrm>
            <a:off x="8004738" y="1924643"/>
            <a:ext cx="3588171" cy="3505815"/>
            <a:chOff x="-6771174" y="4697417"/>
            <a:chExt cx="1191624" cy="1193291"/>
          </a:xfrm>
          <a:solidFill>
            <a:srgbClr val="000000"/>
          </a:solidFill>
        </p:grpSpPr>
        <p:sp>
          <p:nvSpPr>
            <p:cNvPr id="6" name="Freeform 97">
              <a:extLst>
                <a:ext uri="{FF2B5EF4-FFF2-40B4-BE49-F238E27FC236}">
                  <a16:creationId xmlns:a16="http://schemas.microsoft.com/office/drawing/2014/main" id="{39E3EAA6-8CD0-09A5-82B4-BC5FC881BD1B}"/>
                </a:ext>
              </a:extLst>
            </p:cNvPr>
            <p:cNvSpPr/>
            <p:nvPr/>
          </p:nvSpPr>
          <p:spPr>
            <a:xfrm>
              <a:off x="-6324198" y="5590952"/>
              <a:ext cx="37232" cy="223420"/>
            </a:xfrm>
            <a:custGeom>
              <a:avLst/>
              <a:gdLst>
                <a:gd name="connsiteX0" fmla="*/ 18616 w 37232"/>
                <a:gd name="connsiteY0" fmla="*/ 0 h 223420"/>
                <a:gd name="connsiteX1" fmla="*/ 37232 w 37232"/>
                <a:gd name="connsiteY1" fmla="*/ 18618 h 223420"/>
                <a:gd name="connsiteX2" fmla="*/ 37232 w 37232"/>
                <a:gd name="connsiteY2" fmla="*/ 204803 h 223420"/>
                <a:gd name="connsiteX3" fmla="*/ 18616 w 37232"/>
                <a:gd name="connsiteY3" fmla="*/ 223421 h 223420"/>
                <a:gd name="connsiteX4" fmla="*/ 0 w 37232"/>
                <a:gd name="connsiteY4" fmla="*/ 204803 h 223420"/>
                <a:gd name="connsiteX5" fmla="*/ 0 w 37232"/>
                <a:gd name="connsiteY5" fmla="*/ 18618 h 223420"/>
                <a:gd name="connsiteX6" fmla="*/ 18616 w 37232"/>
                <a:gd name="connsiteY6" fmla="*/ 0 h 2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32" h="223420">
                  <a:moveTo>
                    <a:pt x="18616" y="0"/>
                  </a:moveTo>
                  <a:cubicBezTo>
                    <a:pt x="28855" y="0"/>
                    <a:pt x="37232" y="8379"/>
                    <a:pt x="37232" y="18618"/>
                  </a:cubicBezTo>
                  <a:lnTo>
                    <a:pt x="37232" y="204803"/>
                  </a:lnTo>
                  <a:cubicBezTo>
                    <a:pt x="37232" y="215042"/>
                    <a:pt x="28855" y="223421"/>
                    <a:pt x="18616" y="223421"/>
                  </a:cubicBezTo>
                  <a:cubicBezTo>
                    <a:pt x="8378" y="223421"/>
                    <a:pt x="0" y="215042"/>
                    <a:pt x="0" y="204803"/>
                  </a:cubicBezTo>
                  <a:lnTo>
                    <a:pt x="0" y="18618"/>
                  </a:lnTo>
                  <a:cubicBezTo>
                    <a:pt x="0" y="8379"/>
                    <a:pt x="8378" y="0"/>
                    <a:pt x="18616" y="0"/>
                  </a:cubicBezTo>
                  <a:close/>
                </a:path>
              </a:pathLst>
            </a:custGeom>
            <a:solidFill>
              <a:srgbClr val="000000"/>
            </a:solidFill>
            <a:ln w="4653" cap="flat">
              <a:noFill/>
              <a:prstDash val="solid"/>
              <a:miter/>
            </a:ln>
          </p:spPr>
          <p:txBody>
            <a:bodyPr rtlCol="0" anchor="ctr"/>
            <a:lstStyle/>
            <a:p>
              <a:pPr algn="l" rtl="0"/>
              <a:endParaRPr lang="en-US"/>
            </a:p>
          </p:txBody>
        </p:sp>
        <p:sp>
          <p:nvSpPr>
            <p:cNvPr id="7" name="Freeform 98">
              <a:extLst>
                <a:ext uri="{FF2B5EF4-FFF2-40B4-BE49-F238E27FC236}">
                  <a16:creationId xmlns:a16="http://schemas.microsoft.com/office/drawing/2014/main" id="{0E752234-5EA7-B790-B2AB-F7F1A58885AA}"/>
                </a:ext>
              </a:extLst>
            </p:cNvPr>
            <p:cNvSpPr/>
            <p:nvPr/>
          </p:nvSpPr>
          <p:spPr>
            <a:xfrm>
              <a:off x="-6604059" y="5293058"/>
              <a:ext cx="615307" cy="260657"/>
            </a:xfrm>
            <a:custGeom>
              <a:avLst/>
              <a:gdLst>
                <a:gd name="connsiteX0" fmla="*/ 279861 w 615307"/>
                <a:gd name="connsiteY0" fmla="*/ 223421 h 260657"/>
                <a:gd name="connsiteX1" fmla="*/ 279861 w 615307"/>
                <a:gd name="connsiteY1" fmla="*/ 242039 h 260657"/>
                <a:gd name="connsiteX2" fmla="*/ 298477 w 615307"/>
                <a:gd name="connsiteY2" fmla="*/ 260658 h 260657"/>
                <a:gd name="connsiteX3" fmla="*/ 317093 w 615307"/>
                <a:gd name="connsiteY3" fmla="*/ 242039 h 260657"/>
                <a:gd name="connsiteX4" fmla="*/ 317093 w 615307"/>
                <a:gd name="connsiteY4" fmla="*/ 223421 h 260657"/>
                <a:gd name="connsiteX5" fmla="*/ 446476 w 615307"/>
                <a:gd name="connsiteY5" fmla="*/ 223421 h 260657"/>
                <a:gd name="connsiteX6" fmla="*/ 567482 w 615307"/>
                <a:gd name="connsiteY6" fmla="*/ 141499 h 260657"/>
                <a:gd name="connsiteX7" fmla="*/ 614022 w 615307"/>
                <a:gd name="connsiteY7" fmla="*/ 25600 h 260657"/>
                <a:gd name="connsiteX8" fmla="*/ 603783 w 615307"/>
                <a:gd name="connsiteY8" fmla="*/ 1397 h 260657"/>
                <a:gd name="connsiteX9" fmla="*/ 579582 w 615307"/>
                <a:gd name="connsiteY9" fmla="*/ 11637 h 260657"/>
                <a:gd name="connsiteX10" fmla="*/ 533042 w 615307"/>
                <a:gd name="connsiteY10" fmla="*/ 127536 h 260657"/>
                <a:gd name="connsiteX11" fmla="*/ 446476 w 615307"/>
                <a:gd name="connsiteY11" fmla="*/ 186184 h 260657"/>
                <a:gd name="connsiteX12" fmla="*/ 372942 w 615307"/>
                <a:gd name="connsiteY12" fmla="*/ 186184 h 260657"/>
                <a:gd name="connsiteX13" fmla="*/ 391558 w 615307"/>
                <a:gd name="connsiteY13" fmla="*/ 130329 h 260657"/>
                <a:gd name="connsiteX14" fmla="*/ 391558 w 615307"/>
                <a:gd name="connsiteY14" fmla="*/ 93092 h 260657"/>
                <a:gd name="connsiteX15" fmla="*/ 298477 w 615307"/>
                <a:gd name="connsiteY15" fmla="*/ 0 h 260657"/>
                <a:gd name="connsiteX16" fmla="*/ 205396 w 615307"/>
                <a:gd name="connsiteY16" fmla="*/ 93092 h 260657"/>
                <a:gd name="connsiteX17" fmla="*/ 205396 w 615307"/>
                <a:gd name="connsiteY17" fmla="*/ 130329 h 260657"/>
                <a:gd name="connsiteX18" fmla="*/ 224012 w 615307"/>
                <a:gd name="connsiteY18" fmla="*/ 186184 h 260657"/>
                <a:gd name="connsiteX19" fmla="*/ 148617 w 615307"/>
                <a:gd name="connsiteY19" fmla="*/ 186184 h 260657"/>
                <a:gd name="connsiteX20" fmla="*/ 62982 w 615307"/>
                <a:gd name="connsiteY20" fmla="*/ 129863 h 260657"/>
                <a:gd name="connsiteX21" fmla="*/ 35989 w 615307"/>
                <a:gd name="connsiteY21" fmla="*/ 67026 h 260657"/>
                <a:gd name="connsiteX22" fmla="*/ 11322 w 615307"/>
                <a:gd name="connsiteY22" fmla="*/ 57252 h 260657"/>
                <a:gd name="connsiteX23" fmla="*/ 1549 w 615307"/>
                <a:gd name="connsiteY23" fmla="*/ 81921 h 260657"/>
                <a:gd name="connsiteX24" fmla="*/ 28542 w 615307"/>
                <a:gd name="connsiteY24" fmla="*/ 144759 h 260657"/>
                <a:gd name="connsiteX25" fmla="*/ 148152 w 615307"/>
                <a:gd name="connsiteY25" fmla="*/ 223887 h 260657"/>
                <a:gd name="connsiteX26" fmla="*/ 279861 w 615307"/>
                <a:gd name="connsiteY26" fmla="*/ 223887 h 260657"/>
                <a:gd name="connsiteX27" fmla="*/ 298477 w 615307"/>
                <a:gd name="connsiteY27" fmla="*/ 186184 h 260657"/>
                <a:gd name="connsiteX28" fmla="*/ 242629 w 615307"/>
                <a:gd name="connsiteY28" fmla="*/ 130329 h 260657"/>
                <a:gd name="connsiteX29" fmla="*/ 242629 w 615307"/>
                <a:gd name="connsiteY29" fmla="*/ 93092 h 260657"/>
                <a:gd name="connsiteX30" fmla="*/ 298477 w 615307"/>
                <a:gd name="connsiteY30" fmla="*/ 37237 h 260657"/>
                <a:gd name="connsiteX31" fmla="*/ 354326 w 615307"/>
                <a:gd name="connsiteY31" fmla="*/ 93092 h 260657"/>
                <a:gd name="connsiteX32" fmla="*/ 354326 w 615307"/>
                <a:gd name="connsiteY32" fmla="*/ 130329 h 260657"/>
                <a:gd name="connsiteX33" fmla="*/ 298477 w 615307"/>
                <a:gd name="connsiteY33" fmla="*/ 186184 h 2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5307" h="260657">
                  <a:moveTo>
                    <a:pt x="279861" y="223421"/>
                  </a:moveTo>
                  <a:lnTo>
                    <a:pt x="279861" y="242039"/>
                  </a:lnTo>
                  <a:cubicBezTo>
                    <a:pt x="279861" y="252279"/>
                    <a:pt x="288239" y="260658"/>
                    <a:pt x="298477" y="260658"/>
                  </a:cubicBezTo>
                  <a:cubicBezTo>
                    <a:pt x="308717" y="260658"/>
                    <a:pt x="317093" y="252279"/>
                    <a:pt x="317093" y="242039"/>
                  </a:cubicBezTo>
                  <a:lnTo>
                    <a:pt x="317093" y="223421"/>
                  </a:lnTo>
                  <a:lnTo>
                    <a:pt x="446476" y="223421"/>
                  </a:lnTo>
                  <a:cubicBezTo>
                    <a:pt x="499998" y="223421"/>
                    <a:pt x="547469" y="191305"/>
                    <a:pt x="567482" y="141499"/>
                  </a:cubicBezTo>
                  <a:lnTo>
                    <a:pt x="614022" y="25600"/>
                  </a:lnTo>
                  <a:cubicBezTo>
                    <a:pt x="617745" y="15825"/>
                    <a:pt x="613091" y="5121"/>
                    <a:pt x="603783" y="1397"/>
                  </a:cubicBezTo>
                  <a:cubicBezTo>
                    <a:pt x="594010" y="-2327"/>
                    <a:pt x="583306" y="2327"/>
                    <a:pt x="579582" y="11637"/>
                  </a:cubicBezTo>
                  <a:lnTo>
                    <a:pt x="533042" y="127536"/>
                  </a:lnTo>
                  <a:cubicBezTo>
                    <a:pt x="518614" y="162911"/>
                    <a:pt x="485105" y="186184"/>
                    <a:pt x="446476" y="186184"/>
                  </a:cubicBezTo>
                  <a:lnTo>
                    <a:pt x="372942" y="186184"/>
                  </a:lnTo>
                  <a:cubicBezTo>
                    <a:pt x="384577" y="170824"/>
                    <a:pt x="391558" y="151275"/>
                    <a:pt x="391558" y="130329"/>
                  </a:cubicBezTo>
                  <a:lnTo>
                    <a:pt x="391558" y="93092"/>
                  </a:lnTo>
                  <a:cubicBezTo>
                    <a:pt x="391558" y="41891"/>
                    <a:pt x="349672" y="0"/>
                    <a:pt x="298477" y="0"/>
                  </a:cubicBezTo>
                  <a:cubicBezTo>
                    <a:pt x="247283" y="0"/>
                    <a:pt x="205396" y="41891"/>
                    <a:pt x="205396" y="93092"/>
                  </a:cubicBezTo>
                  <a:lnTo>
                    <a:pt x="205396" y="130329"/>
                  </a:lnTo>
                  <a:cubicBezTo>
                    <a:pt x="205396" y="151275"/>
                    <a:pt x="212377" y="170824"/>
                    <a:pt x="224012" y="186184"/>
                  </a:cubicBezTo>
                  <a:lnTo>
                    <a:pt x="148617" y="186184"/>
                  </a:lnTo>
                  <a:cubicBezTo>
                    <a:pt x="111385" y="186184"/>
                    <a:pt x="77875" y="163842"/>
                    <a:pt x="62982" y="129863"/>
                  </a:cubicBezTo>
                  <a:lnTo>
                    <a:pt x="35989" y="67026"/>
                  </a:lnTo>
                  <a:cubicBezTo>
                    <a:pt x="31800" y="57717"/>
                    <a:pt x="21096" y="53062"/>
                    <a:pt x="11322" y="57252"/>
                  </a:cubicBezTo>
                  <a:cubicBezTo>
                    <a:pt x="2014" y="61441"/>
                    <a:pt x="-2640" y="72146"/>
                    <a:pt x="1549" y="81921"/>
                  </a:cubicBezTo>
                  <a:lnTo>
                    <a:pt x="28542" y="144759"/>
                  </a:lnTo>
                  <a:cubicBezTo>
                    <a:pt x="49020" y="192700"/>
                    <a:pt x="96026" y="223887"/>
                    <a:pt x="148152" y="223887"/>
                  </a:cubicBezTo>
                  <a:lnTo>
                    <a:pt x="279861" y="223887"/>
                  </a:lnTo>
                  <a:close/>
                  <a:moveTo>
                    <a:pt x="298477" y="186184"/>
                  </a:moveTo>
                  <a:cubicBezTo>
                    <a:pt x="267761" y="186184"/>
                    <a:pt x="242629" y="161050"/>
                    <a:pt x="242629" y="130329"/>
                  </a:cubicBezTo>
                  <a:lnTo>
                    <a:pt x="242629" y="93092"/>
                  </a:lnTo>
                  <a:cubicBezTo>
                    <a:pt x="242629" y="62371"/>
                    <a:pt x="267761" y="37237"/>
                    <a:pt x="298477" y="37237"/>
                  </a:cubicBezTo>
                  <a:cubicBezTo>
                    <a:pt x="329194" y="37237"/>
                    <a:pt x="354326" y="62371"/>
                    <a:pt x="354326" y="93092"/>
                  </a:cubicBezTo>
                  <a:lnTo>
                    <a:pt x="354326" y="130329"/>
                  </a:lnTo>
                  <a:cubicBezTo>
                    <a:pt x="354326" y="161050"/>
                    <a:pt x="329194" y="186184"/>
                    <a:pt x="298477" y="186184"/>
                  </a:cubicBezTo>
                  <a:close/>
                </a:path>
              </a:pathLst>
            </a:custGeom>
            <a:solidFill>
              <a:srgbClr val="000000"/>
            </a:solidFill>
            <a:ln w="4653" cap="flat">
              <a:noFill/>
              <a:prstDash val="solid"/>
              <a:miter/>
            </a:ln>
          </p:spPr>
          <p:txBody>
            <a:bodyPr rtlCol="0" anchor="ctr"/>
            <a:lstStyle/>
            <a:p>
              <a:pPr algn="l" rtl="0"/>
              <a:endParaRPr lang="en-US"/>
            </a:p>
          </p:txBody>
        </p:sp>
        <p:sp>
          <p:nvSpPr>
            <p:cNvPr id="8" name="Freeform 99">
              <a:extLst>
                <a:ext uri="{FF2B5EF4-FFF2-40B4-BE49-F238E27FC236}">
                  <a16:creationId xmlns:a16="http://schemas.microsoft.com/office/drawing/2014/main" id="{8F47B7C6-3AA0-CB78-0B3E-A0DC3FB9F8E0}"/>
                </a:ext>
              </a:extLst>
            </p:cNvPr>
            <p:cNvSpPr/>
            <p:nvPr/>
          </p:nvSpPr>
          <p:spPr>
            <a:xfrm>
              <a:off x="-6212575" y="5367743"/>
              <a:ext cx="279105" cy="520637"/>
            </a:xfrm>
            <a:custGeom>
              <a:avLst/>
              <a:gdLst>
                <a:gd name="connsiteX0" fmla="*/ 33118 w 279105"/>
                <a:gd name="connsiteY0" fmla="*/ 223675 h 520637"/>
                <a:gd name="connsiteX1" fmla="*/ 72678 w 279105"/>
                <a:gd name="connsiteY1" fmla="*/ 214830 h 520637"/>
                <a:gd name="connsiteX2" fmla="*/ 224400 w 279105"/>
                <a:gd name="connsiteY2" fmla="*/ 73796 h 520637"/>
                <a:gd name="connsiteX3" fmla="*/ 242550 w 279105"/>
                <a:gd name="connsiteY3" fmla="*/ 13286 h 520637"/>
                <a:gd name="connsiteX4" fmla="*/ 265821 w 279105"/>
                <a:gd name="connsiteY4" fmla="*/ 719 h 520637"/>
                <a:gd name="connsiteX5" fmla="*/ 278387 w 279105"/>
                <a:gd name="connsiteY5" fmla="*/ 23992 h 520637"/>
                <a:gd name="connsiteX6" fmla="*/ 260236 w 279105"/>
                <a:gd name="connsiteY6" fmla="*/ 84501 h 520637"/>
                <a:gd name="connsiteX7" fmla="*/ 81055 w 279105"/>
                <a:gd name="connsiteY7" fmla="*/ 251137 h 520637"/>
                <a:gd name="connsiteX8" fmla="*/ 54992 w 279105"/>
                <a:gd name="connsiteY8" fmla="*/ 256722 h 520637"/>
                <a:gd name="connsiteX9" fmla="*/ 37307 w 279105"/>
                <a:gd name="connsiteY9" fmla="*/ 503416 h 520637"/>
                <a:gd name="connsiteX10" fmla="*/ 18691 w 279105"/>
                <a:gd name="connsiteY10" fmla="*/ 520638 h 520637"/>
                <a:gd name="connsiteX11" fmla="*/ 17295 w 279105"/>
                <a:gd name="connsiteY11" fmla="*/ 520638 h 520637"/>
                <a:gd name="connsiteX12" fmla="*/ 74 w 279105"/>
                <a:gd name="connsiteY12" fmla="*/ 500624 h 520637"/>
                <a:gd name="connsiteX13" fmla="*/ 18691 w 279105"/>
                <a:gd name="connsiteY13" fmla="*/ 239966 h 520637"/>
                <a:gd name="connsiteX14" fmla="*/ 33118 w 279105"/>
                <a:gd name="connsiteY14" fmla="*/ 223675 h 52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105" h="520637">
                  <a:moveTo>
                    <a:pt x="33118" y="223675"/>
                  </a:moveTo>
                  <a:lnTo>
                    <a:pt x="72678" y="214830"/>
                  </a:lnTo>
                  <a:cubicBezTo>
                    <a:pt x="144815" y="198539"/>
                    <a:pt x="202991" y="144547"/>
                    <a:pt x="224400" y="73796"/>
                  </a:cubicBezTo>
                  <a:lnTo>
                    <a:pt x="242550" y="13286"/>
                  </a:lnTo>
                  <a:cubicBezTo>
                    <a:pt x="245343" y="3512"/>
                    <a:pt x="256047" y="-2073"/>
                    <a:pt x="265821" y="719"/>
                  </a:cubicBezTo>
                  <a:cubicBezTo>
                    <a:pt x="275595" y="3512"/>
                    <a:pt x="281179" y="14218"/>
                    <a:pt x="278387" y="23992"/>
                  </a:cubicBezTo>
                  <a:lnTo>
                    <a:pt x="260236" y="84501"/>
                  </a:lnTo>
                  <a:cubicBezTo>
                    <a:pt x="235104" y="168284"/>
                    <a:pt x="166224" y="232052"/>
                    <a:pt x="81055" y="251137"/>
                  </a:cubicBezTo>
                  <a:lnTo>
                    <a:pt x="54992" y="256722"/>
                  </a:lnTo>
                  <a:lnTo>
                    <a:pt x="37307" y="503416"/>
                  </a:lnTo>
                  <a:cubicBezTo>
                    <a:pt x="36376" y="513191"/>
                    <a:pt x="28464" y="520638"/>
                    <a:pt x="18691" y="520638"/>
                  </a:cubicBezTo>
                  <a:cubicBezTo>
                    <a:pt x="18225" y="520638"/>
                    <a:pt x="17760" y="520638"/>
                    <a:pt x="17295" y="520638"/>
                  </a:cubicBezTo>
                  <a:cubicBezTo>
                    <a:pt x="7056" y="519707"/>
                    <a:pt x="-856" y="510864"/>
                    <a:pt x="74" y="500624"/>
                  </a:cubicBezTo>
                  <a:lnTo>
                    <a:pt x="18691" y="239966"/>
                  </a:lnTo>
                  <a:cubicBezTo>
                    <a:pt x="19156" y="232052"/>
                    <a:pt x="25206" y="225536"/>
                    <a:pt x="33118" y="223675"/>
                  </a:cubicBezTo>
                  <a:close/>
                </a:path>
              </a:pathLst>
            </a:custGeom>
            <a:solidFill>
              <a:srgbClr val="000000"/>
            </a:solidFill>
            <a:ln w="4653" cap="flat">
              <a:noFill/>
              <a:prstDash val="solid"/>
              <a:miter/>
            </a:ln>
          </p:spPr>
          <p:txBody>
            <a:bodyPr rtlCol="0" anchor="ctr"/>
            <a:lstStyle/>
            <a:p>
              <a:pPr algn="l" rtl="0"/>
              <a:endParaRPr lang="en-US"/>
            </a:p>
          </p:txBody>
        </p:sp>
        <p:sp>
          <p:nvSpPr>
            <p:cNvPr id="9" name="Freeform 100">
              <a:extLst>
                <a:ext uri="{FF2B5EF4-FFF2-40B4-BE49-F238E27FC236}">
                  <a16:creationId xmlns:a16="http://schemas.microsoft.com/office/drawing/2014/main" id="{751A0367-B0E3-BCA6-0EAA-D0DBE44E0760}"/>
                </a:ext>
              </a:extLst>
            </p:cNvPr>
            <p:cNvSpPr/>
            <p:nvPr/>
          </p:nvSpPr>
          <p:spPr>
            <a:xfrm>
              <a:off x="-6771174" y="4697417"/>
              <a:ext cx="692315" cy="1193291"/>
            </a:xfrm>
            <a:custGeom>
              <a:avLst/>
              <a:gdLst>
                <a:gd name="connsiteX0" fmla="*/ 187 w 692315"/>
                <a:gd name="connsiteY0" fmla="*/ 1169553 h 1193291"/>
                <a:gd name="connsiteX1" fmla="*/ 170991 w 692315"/>
                <a:gd name="connsiteY1" fmla="*/ 199533 h 1193291"/>
                <a:gd name="connsiteX2" fmla="*/ 170991 w 692315"/>
                <a:gd name="connsiteY2" fmla="*/ 198603 h 1193291"/>
                <a:gd name="connsiteX3" fmla="*/ 170991 w 692315"/>
                <a:gd name="connsiteY3" fmla="*/ 197672 h 1193291"/>
                <a:gd name="connsiteX4" fmla="*/ 203104 w 692315"/>
                <a:gd name="connsiteY4" fmla="*/ 15212 h 1193291"/>
                <a:gd name="connsiteX5" fmla="*/ 224513 w 692315"/>
                <a:gd name="connsiteY5" fmla="*/ 317 h 1193291"/>
                <a:gd name="connsiteX6" fmla="*/ 239406 w 692315"/>
                <a:gd name="connsiteY6" fmla="*/ 21728 h 1193291"/>
                <a:gd name="connsiteX7" fmla="*/ 210551 w 692315"/>
                <a:gd name="connsiteY7" fmla="*/ 186966 h 1193291"/>
                <a:gd name="connsiteX8" fmla="*/ 466989 w 692315"/>
                <a:gd name="connsiteY8" fmla="*/ 232116 h 1193291"/>
                <a:gd name="connsiteX9" fmla="*/ 484674 w 692315"/>
                <a:gd name="connsiteY9" fmla="*/ 238633 h 1193291"/>
                <a:gd name="connsiteX10" fmla="*/ 507944 w 692315"/>
                <a:gd name="connsiteY10" fmla="*/ 106907 h 1193291"/>
                <a:gd name="connsiteX11" fmla="*/ 493052 w 692315"/>
                <a:gd name="connsiteY11" fmla="*/ 85496 h 1193291"/>
                <a:gd name="connsiteX12" fmla="*/ 291531 w 692315"/>
                <a:gd name="connsiteY12" fmla="*/ 50121 h 1193291"/>
                <a:gd name="connsiteX13" fmla="*/ 276638 w 692315"/>
                <a:gd name="connsiteY13" fmla="*/ 28710 h 1193291"/>
                <a:gd name="connsiteX14" fmla="*/ 298047 w 692315"/>
                <a:gd name="connsiteY14" fmla="*/ 13815 h 1193291"/>
                <a:gd name="connsiteX15" fmla="*/ 499567 w 692315"/>
                <a:gd name="connsiteY15" fmla="*/ 49191 h 1193291"/>
                <a:gd name="connsiteX16" fmla="*/ 544711 w 692315"/>
                <a:gd name="connsiteY16" fmla="*/ 113889 h 1193291"/>
                <a:gd name="connsiteX17" fmla="*/ 512598 w 692315"/>
                <a:gd name="connsiteY17" fmla="*/ 297280 h 1193291"/>
                <a:gd name="connsiteX18" fmla="*/ 506083 w 692315"/>
                <a:gd name="connsiteY18" fmla="*/ 314968 h 1193291"/>
                <a:gd name="connsiteX19" fmla="*/ 603352 w 692315"/>
                <a:gd name="connsiteY19" fmla="*/ 332189 h 1193291"/>
                <a:gd name="connsiteX20" fmla="*/ 563328 w 692315"/>
                <a:gd name="connsiteY20" fmla="*/ 240960 h 1193291"/>
                <a:gd name="connsiteX21" fmla="*/ 567051 w 692315"/>
                <a:gd name="connsiteY21" fmla="*/ 220479 h 1193291"/>
                <a:gd name="connsiteX22" fmla="*/ 635931 w 692315"/>
                <a:gd name="connsiteY22" fmla="*/ 148333 h 1193291"/>
                <a:gd name="connsiteX23" fmla="*/ 596837 w 692315"/>
                <a:gd name="connsiteY23" fmla="*/ 141351 h 1193291"/>
                <a:gd name="connsiteX24" fmla="*/ 581944 w 692315"/>
                <a:gd name="connsiteY24" fmla="*/ 119940 h 1193291"/>
                <a:gd name="connsiteX25" fmla="*/ 603352 w 692315"/>
                <a:gd name="connsiteY25" fmla="*/ 105046 h 1193291"/>
                <a:gd name="connsiteX26" fmla="*/ 676887 w 692315"/>
                <a:gd name="connsiteY26" fmla="*/ 118078 h 1193291"/>
                <a:gd name="connsiteX27" fmla="*/ 691314 w 692315"/>
                <a:gd name="connsiteY27" fmla="*/ 130646 h 1193291"/>
                <a:gd name="connsiteX28" fmla="*/ 687125 w 692315"/>
                <a:gd name="connsiteY28" fmla="*/ 149264 h 1193291"/>
                <a:gd name="connsiteX29" fmla="*/ 602887 w 692315"/>
                <a:gd name="connsiteY29" fmla="*/ 237236 h 1193291"/>
                <a:gd name="connsiteX30" fmla="*/ 651755 w 692315"/>
                <a:gd name="connsiteY30" fmla="*/ 348947 h 1193291"/>
                <a:gd name="connsiteX31" fmla="*/ 649428 w 692315"/>
                <a:gd name="connsiteY31" fmla="*/ 368031 h 1193291"/>
                <a:gd name="connsiteX32" fmla="*/ 635000 w 692315"/>
                <a:gd name="connsiteY32" fmla="*/ 375013 h 1193291"/>
                <a:gd name="connsiteX33" fmla="*/ 631743 w 692315"/>
                <a:gd name="connsiteY33" fmla="*/ 374547 h 1193291"/>
                <a:gd name="connsiteX34" fmla="*/ 448373 w 692315"/>
                <a:gd name="connsiteY34" fmla="*/ 342431 h 1193291"/>
                <a:gd name="connsiteX35" fmla="*/ 433479 w 692315"/>
                <a:gd name="connsiteY35" fmla="*/ 321019 h 1193291"/>
                <a:gd name="connsiteX36" fmla="*/ 454889 w 692315"/>
                <a:gd name="connsiteY36" fmla="*/ 306124 h 1193291"/>
                <a:gd name="connsiteX37" fmla="*/ 476297 w 692315"/>
                <a:gd name="connsiteY37" fmla="*/ 291230 h 1193291"/>
                <a:gd name="connsiteX38" fmla="*/ 473039 w 692315"/>
                <a:gd name="connsiteY38" fmla="*/ 277266 h 1193291"/>
                <a:gd name="connsiteX39" fmla="*/ 460939 w 692315"/>
                <a:gd name="connsiteY39" fmla="*/ 269818 h 1193291"/>
                <a:gd name="connsiteX40" fmla="*/ 204500 w 692315"/>
                <a:gd name="connsiteY40" fmla="*/ 224669 h 1193291"/>
                <a:gd name="connsiteX41" fmla="*/ 126312 w 692315"/>
                <a:gd name="connsiteY41" fmla="*/ 670580 h 1193291"/>
                <a:gd name="connsiteX42" fmla="*/ 148186 w 692315"/>
                <a:gd name="connsiteY42" fmla="*/ 745518 h 1193291"/>
                <a:gd name="connsiteX43" fmla="*/ 299908 w 692315"/>
                <a:gd name="connsiteY43" fmla="*/ 886553 h 1193291"/>
                <a:gd name="connsiteX44" fmla="*/ 339468 w 692315"/>
                <a:gd name="connsiteY44" fmla="*/ 895396 h 1193291"/>
                <a:gd name="connsiteX45" fmla="*/ 353895 w 692315"/>
                <a:gd name="connsiteY45" fmla="*/ 912154 h 1193291"/>
                <a:gd name="connsiteX46" fmla="*/ 372512 w 692315"/>
                <a:gd name="connsiteY46" fmla="*/ 1172811 h 1193291"/>
                <a:gd name="connsiteX47" fmla="*/ 355292 w 692315"/>
                <a:gd name="connsiteY47" fmla="*/ 1192826 h 1193291"/>
                <a:gd name="connsiteX48" fmla="*/ 353895 w 692315"/>
                <a:gd name="connsiteY48" fmla="*/ 1192826 h 1193291"/>
                <a:gd name="connsiteX49" fmla="*/ 335279 w 692315"/>
                <a:gd name="connsiteY49" fmla="*/ 1175605 h 1193291"/>
                <a:gd name="connsiteX50" fmla="*/ 317594 w 692315"/>
                <a:gd name="connsiteY50" fmla="*/ 928911 h 1193291"/>
                <a:gd name="connsiteX51" fmla="*/ 291531 w 692315"/>
                <a:gd name="connsiteY51" fmla="*/ 923324 h 1193291"/>
                <a:gd name="connsiteX52" fmla="*/ 112350 w 692315"/>
                <a:gd name="connsiteY52" fmla="*/ 756224 h 1193291"/>
                <a:gd name="connsiteX53" fmla="*/ 111885 w 692315"/>
                <a:gd name="connsiteY53" fmla="*/ 754363 h 1193291"/>
                <a:gd name="connsiteX54" fmla="*/ 37420 w 692315"/>
                <a:gd name="connsiteY54" fmla="*/ 1177932 h 1193291"/>
                <a:gd name="connsiteX55" fmla="*/ 19269 w 692315"/>
                <a:gd name="connsiteY55" fmla="*/ 1193291 h 1193291"/>
                <a:gd name="connsiteX56" fmla="*/ 16011 w 692315"/>
                <a:gd name="connsiteY56" fmla="*/ 1192826 h 1193291"/>
                <a:gd name="connsiteX57" fmla="*/ 187 w 692315"/>
                <a:gd name="connsiteY57" fmla="*/ 1169553 h 11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92315" h="1193291">
                  <a:moveTo>
                    <a:pt x="187" y="1169553"/>
                  </a:moveTo>
                  <a:lnTo>
                    <a:pt x="170991" y="199533"/>
                  </a:lnTo>
                  <a:cubicBezTo>
                    <a:pt x="170991" y="199069"/>
                    <a:pt x="170991" y="199069"/>
                    <a:pt x="170991" y="198603"/>
                  </a:cubicBezTo>
                  <a:cubicBezTo>
                    <a:pt x="170991" y="198138"/>
                    <a:pt x="170991" y="198138"/>
                    <a:pt x="170991" y="197672"/>
                  </a:cubicBezTo>
                  <a:lnTo>
                    <a:pt x="203104" y="15212"/>
                  </a:lnTo>
                  <a:cubicBezTo>
                    <a:pt x="204966" y="4972"/>
                    <a:pt x="214739" y="-1545"/>
                    <a:pt x="224513" y="317"/>
                  </a:cubicBezTo>
                  <a:cubicBezTo>
                    <a:pt x="234752" y="2179"/>
                    <a:pt x="241267" y="11954"/>
                    <a:pt x="239406" y="21728"/>
                  </a:cubicBezTo>
                  <a:lnTo>
                    <a:pt x="210551" y="186966"/>
                  </a:lnTo>
                  <a:lnTo>
                    <a:pt x="466989" y="232116"/>
                  </a:lnTo>
                  <a:cubicBezTo>
                    <a:pt x="473505" y="233047"/>
                    <a:pt x="479089" y="235375"/>
                    <a:pt x="484674" y="238633"/>
                  </a:cubicBezTo>
                  <a:lnTo>
                    <a:pt x="507944" y="106907"/>
                  </a:lnTo>
                  <a:cubicBezTo>
                    <a:pt x="509806" y="96667"/>
                    <a:pt x="502825" y="86892"/>
                    <a:pt x="493052" y="85496"/>
                  </a:cubicBezTo>
                  <a:lnTo>
                    <a:pt x="291531" y="50121"/>
                  </a:lnTo>
                  <a:cubicBezTo>
                    <a:pt x="281292" y="48259"/>
                    <a:pt x="274776" y="38485"/>
                    <a:pt x="276638" y="28710"/>
                  </a:cubicBezTo>
                  <a:cubicBezTo>
                    <a:pt x="278500" y="18470"/>
                    <a:pt x="288273" y="11954"/>
                    <a:pt x="298047" y="13815"/>
                  </a:cubicBezTo>
                  <a:lnTo>
                    <a:pt x="499567" y="49191"/>
                  </a:lnTo>
                  <a:cubicBezTo>
                    <a:pt x="529819" y="54310"/>
                    <a:pt x="550297" y="83634"/>
                    <a:pt x="544711" y="113889"/>
                  </a:cubicBezTo>
                  <a:lnTo>
                    <a:pt x="512598" y="297280"/>
                  </a:lnTo>
                  <a:cubicBezTo>
                    <a:pt x="511668" y="303797"/>
                    <a:pt x="509341" y="309848"/>
                    <a:pt x="506083" y="314968"/>
                  </a:cubicBezTo>
                  <a:lnTo>
                    <a:pt x="603352" y="332189"/>
                  </a:lnTo>
                  <a:lnTo>
                    <a:pt x="563328" y="240960"/>
                  </a:lnTo>
                  <a:cubicBezTo>
                    <a:pt x="560535" y="233978"/>
                    <a:pt x="561932" y="226065"/>
                    <a:pt x="567051" y="220479"/>
                  </a:cubicBezTo>
                  <a:lnTo>
                    <a:pt x="635931" y="148333"/>
                  </a:lnTo>
                  <a:lnTo>
                    <a:pt x="596837" y="141351"/>
                  </a:lnTo>
                  <a:cubicBezTo>
                    <a:pt x="586598" y="139489"/>
                    <a:pt x="580082" y="129714"/>
                    <a:pt x="581944" y="119940"/>
                  </a:cubicBezTo>
                  <a:cubicBezTo>
                    <a:pt x="583806" y="109700"/>
                    <a:pt x="593579" y="103183"/>
                    <a:pt x="603352" y="105046"/>
                  </a:cubicBezTo>
                  <a:lnTo>
                    <a:pt x="676887" y="118078"/>
                  </a:lnTo>
                  <a:cubicBezTo>
                    <a:pt x="683868" y="119474"/>
                    <a:pt x="688987" y="124129"/>
                    <a:pt x="691314" y="130646"/>
                  </a:cubicBezTo>
                  <a:cubicBezTo>
                    <a:pt x="693641" y="137162"/>
                    <a:pt x="691779" y="144144"/>
                    <a:pt x="687125" y="149264"/>
                  </a:cubicBezTo>
                  <a:lnTo>
                    <a:pt x="602887" y="237236"/>
                  </a:lnTo>
                  <a:lnTo>
                    <a:pt x="651755" y="348947"/>
                  </a:lnTo>
                  <a:cubicBezTo>
                    <a:pt x="654547" y="355463"/>
                    <a:pt x="653616" y="362444"/>
                    <a:pt x="649428" y="368031"/>
                  </a:cubicBezTo>
                  <a:cubicBezTo>
                    <a:pt x="645705" y="372685"/>
                    <a:pt x="640585" y="375013"/>
                    <a:pt x="635000" y="375013"/>
                  </a:cubicBezTo>
                  <a:cubicBezTo>
                    <a:pt x="634070" y="375013"/>
                    <a:pt x="632673" y="375013"/>
                    <a:pt x="631743" y="374547"/>
                  </a:cubicBezTo>
                  <a:lnTo>
                    <a:pt x="448373" y="342431"/>
                  </a:lnTo>
                  <a:cubicBezTo>
                    <a:pt x="438134" y="340568"/>
                    <a:pt x="431618" y="330794"/>
                    <a:pt x="433479" y="321019"/>
                  </a:cubicBezTo>
                  <a:cubicBezTo>
                    <a:pt x="435341" y="310779"/>
                    <a:pt x="445115" y="304262"/>
                    <a:pt x="454889" y="306124"/>
                  </a:cubicBezTo>
                  <a:cubicBezTo>
                    <a:pt x="465127" y="307986"/>
                    <a:pt x="474901" y="301004"/>
                    <a:pt x="476297" y="291230"/>
                  </a:cubicBezTo>
                  <a:cubicBezTo>
                    <a:pt x="477228" y="286109"/>
                    <a:pt x="476297" y="281455"/>
                    <a:pt x="473039" y="277266"/>
                  </a:cubicBezTo>
                  <a:cubicBezTo>
                    <a:pt x="469781" y="273076"/>
                    <a:pt x="466058" y="270284"/>
                    <a:pt x="460939" y="269818"/>
                  </a:cubicBezTo>
                  <a:lnTo>
                    <a:pt x="204500" y="224669"/>
                  </a:lnTo>
                  <a:lnTo>
                    <a:pt x="126312" y="670580"/>
                  </a:lnTo>
                  <a:lnTo>
                    <a:pt x="148186" y="745518"/>
                  </a:lnTo>
                  <a:cubicBezTo>
                    <a:pt x="169595" y="816268"/>
                    <a:pt x="227771" y="870728"/>
                    <a:pt x="299908" y="886553"/>
                  </a:cubicBezTo>
                  <a:lnTo>
                    <a:pt x="339468" y="895396"/>
                  </a:lnTo>
                  <a:cubicBezTo>
                    <a:pt x="347380" y="897259"/>
                    <a:pt x="353430" y="904241"/>
                    <a:pt x="353895" y="912154"/>
                  </a:cubicBezTo>
                  <a:lnTo>
                    <a:pt x="372512" y="1172811"/>
                  </a:lnTo>
                  <a:cubicBezTo>
                    <a:pt x="373443" y="1183051"/>
                    <a:pt x="365530" y="1191896"/>
                    <a:pt x="355292" y="1192826"/>
                  </a:cubicBezTo>
                  <a:cubicBezTo>
                    <a:pt x="354826" y="1192826"/>
                    <a:pt x="354361" y="1192826"/>
                    <a:pt x="353895" y="1192826"/>
                  </a:cubicBezTo>
                  <a:cubicBezTo>
                    <a:pt x="344122" y="1192826"/>
                    <a:pt x="336210" y="1185379"/>
                    <a:pt x="335279" y="1175605"/>
                  </a:cubicBezTo>
                  <a:lnTo>
                    <a:pt x="317594" y="928911"/>
                  </a:lnTo>
                  <a:lnTo>
                    <a:pt x="291531" y="923324"/>
                  </a:lnTo>
                  <a:cubicBezTo>
                    <a:pt x="205897" y="904241"/>
                    <a:pt x="137482" y="840473"/>
                    <a:pt x="112350" y="756224"/>
                  </a:cubicBezTo>
                  <a:lnTo>
                    <a:pt x="111885" y="754363"/>
                  </a:lnTo>
                  <a:lnTo>
                    <a:pt x="37420" y="1177932"/>
                  </a:lnTo>
                  <a:cubicBezTo>
                    <a:pt x="36024" y="1186775"/>
                    <a:pt x="28112" y="1193291"/>
                    <a:pt x="19269" y="1193291"/>
                  </a:cubicBezTo>
                  <a:cubicBezTo>
                    <a:pt x="18338" y="1193291"/>
                    <a:pt x="16942" y="1193291"/>
                    <a:pt x="16011" y="1192826"/>
                  </a:cubicBezTo>
                  <a:cubicBezTo>
                    <a:pt x="5307" y="1189102"/>
                    <a:pt x="-1209" y="1179793"/>
                    <a:pt x="187" y="1169553"/>
                  </a:cubicBezTo>
                  <a:close/>
                </a:path>
              </a:pathLst>
            </a:custGeom>
            <a:solidFill>
              <a:srgbClr val="000000"/>
            </a:solidFill>
            <a:ln w="4653" cap="flat">
              <a:noFill/>
              <a:prstDash val="solid"/>
              <a:miter/>
            </a:ln>
          </p:spPr>
          <p:txBody>
            <a:bodyPr rtlCol="0" anchor="ctr"/>
            <a:lstStyle/>
            <a:p>
              <a:pPr algn="l" rtl="0"/>
              <a:endParaRPr lang="en-US"/>
            </a:p>
          </p:txBody>
        </p:sp>
        <p:sp>
          <p:nvSpPr>
            <p:cNvPr id="10" name="Freeform 101">
              <a:extLst>
                <a:ext uri="{FF2B5EF4-FFF2-40B4-BE49-F238E27FC236}">
                  <a16:creationId xmlns:a16="http://schemas.microsoft.com/office/drawing/2014/main" id="{57759F80-8A7D-967B-6AF6-D7A4E18E4937}"/>
                </a:ext>
              </a:extLst>
            </p:cNvPr>
            <p:cNvSpPr/>
            <p:nvPr/>
          </p:nvSpPr>
          <p:spPr>
            <a:xfrm>
              <a:off x="-6157117" y="4957926"/>
              <a:ext cx="521608" cy="465460"/>
            </a:xfrm>
            <a:custGeom>
              <a:avLst/>
              <a:gdLst>
                <a:gd name="connsiteX0" fmla="*/ 520323 w 521608"/>
                <a:gd name="connsiteY0" fmla="*/ 25600 h 465460"/>
                <a:gd name="connsiteX1" fmla="*/ 510084 w 521608"/>
                <a:gd name="connsiteY1" fmla="*/ 1397 h 465460"/>
                <a:gd name="connsiteX2" fmla="*/ 485883 w 521608"/>
                <a:gd name="connsiteY2" fmla="*/ 11637 h 465460"/>
                <a:gd name="connsiteX3" fmla="*/ 439343 w 521608"/>
                <a:gd name="connsiteY3" fmla="*/ 127536 h 465460"/>
                <a:gd name="connsiteX4" fmla="*/ 352777 w 521608"/>
                <a:gd name="connsiteY4" fmla="*/ 186184 h 465460"/>
                <a:gd name="connsiteX5" fmla="*/ 279243 w 521608"/>
                <a:gd name="connsiteY5" fmla="*/ 186184 h 465460"/>
                <a:gd name="connsiteX6" fmla="*/ 297859 w 521608"/>
                <a:gd name="connsiteY6" fmla="*/ 130329 h 465460"/>
                <a:gd name="connsiteX7" fmla="*/ 297859 w 521608"/>
                <a:gd name="connsiteY7" fmla="*/ 93092 h 465460"/>
                <a:gd name="connsiteX8" fmla="*/ 204778 w 521608"/>
                <a:gd name="connsiteY8" fmla="*/ 0 h 465460"/>
                <a:gd name="connsiteX9" fmla="*/ 111697 w 521608"/>
                <a:gd name="connsiteY9" fmla="*/ 93092 h 465460"/>
                <a:gd name="connsiteX10" fmla="*/ 111697 w 521608"/>
                <a:gd name="connsiteY10" fmla="*/ 130329 h 465460"/>
                <a:gd name="connsiteX11" fmla="*/ 141483 w 521608"/>
                <a:gd name="connsiteY11" fmla="*/ 198287 h 465460"/>
                <a:gd name="connsiteX12" fmla="*/ 104716 w 521608"/>
                <a:gd name="connsiteY12" fmla="*/ 205733 h 465460"/>
                <a:gd name="connsiteX13" fmla="*/ 0 w 521608"/>
                <a:gd name="connsiteY13" fmla="*/ 333735 h 465460"/>
                <a:gd name="connsiteX14" fmla="*/ 0 w 521608"/>
                <a:gd name="connsiteY14" fmla="*/ 446842 h 465460"/>
                <a:gd name="connsiteX15" fmla="*/ 18616 w 521608"/>
                <a:gd name="connsiteY15" fmla="*/ 465460 h 465460"/>
                <a:gd name="connsiteX16" fmla="*/ 37232 w 521608"/>
                <a:gd name="connsiteY16" fmla="*/ 446842 h 465460"/>
                <a:gd name="connsiteX17" fmla="*/ 37232 w 521608"/>
                <a:gd name="connsiteY17" fmla="*/ 333735 h 465460"/>
                <a:gd name="connsiteX18" fmla="*/ 112163 w 521608"/>
                <a:gd name="connsiteY18" fmla="*/ 242505 h 465460"/>
                <a:gd name="connsiteX19" fmla="*/ 206640 w 521608"/>
                <a:gd name="connsiteY19" fmla="*/ 223421 h 465460"/>
                <a:gd name="connsiteX20" fmla="*/ 352777 w 521608"/>
                <a:gd name="connsiteY20" fmla="*/ 223421 h 465460"/>
                <a:gd name="connsiteX21" fmla="*/ 473783 w 521608"/>
                <a:gd name="connsiteY21" fmla="*/ 141499 h 465460"/>
                <a:gd name="connsiteX22" fmla="*/ 520323 w 521608"/>
                <a:gd name="connsiteY22" fmla="*/ 25600 h 465460"/>
                <a:gd name="connsiteX23" fmla="*/ 261092 w 521608"/>
                <a:gd name="connsiteY23" fmla="*/ 130329 h 465460"/>
                <a:gd name="connsiteX24" fmla="*/ 205244 w 521608"/>
                <a:gd name="connsiteY24" fmla="*/ 186184 h 465460"/>
                <a:gd name="connsiteX25" fmla="*/ 205244 w 521608"/>
                <a:gd name="connsiteY25" fmla="*/ 186184 h 465460"/>
                <a:gd name="connsiteX26" fmla="*/ 149395 w 521608"/>
                <a:gd name="connsiteY26" fmla="*/ 130329 h 465460"/>
                <a:gd name="connsiteX27" fmla="*/ 149395 w 521608"/>
                <a:gd name="connsiteY27" fmla="*/ 93092 h 465460"/>
                <a:gd name="connsiteX28" fmla="*/ 205244 w 521608"/>
                <a:gd name="connsiteY28" fmla="*/ 37237 h 465460"/>
                <a:gd name="connsiteX29" fmla="*/ 261092 w 521608"/>
                <a:gd name="connsiteY29" fmla="*/ 93092 h 465460"/>
                <a:gd name="connsiteX30" fmla="*/ 261092 w 521608"/>
                <a:gd name="connsiteY30" fmla="*/ 130329 h 46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608" h="465460">
                  <a:moveTo>
                    <a:pt x="520323" y="25600"/>
                  </a:moveTo>
                  <a:cubicBezTo>
                    <a:pt x="524046" y="15825"/>
                    <a:pt x="519392" y="5121"/>
                    <a:pt x="510084" y="1397"/>
                  </a:cubicBezTo>
                  <a:cubicBezTo>
                    <a:pt x="500311" y="-2327"/>
                    <a:pt x="489606" y="2327"/>
                    <a:pt x="485883" y="11637"/>
                  </a:cubicBezTo>
                  <a:lnTo>
                    <a:pt x="439343" y="127536"/>
                  </a:lnTo>
                  <a:cubicBezTo>
                    <a:pt x="424915" y="162911"/>
                    <a:pt x="391406" y="186184"/>
                    <a:pt x="352777" y="186184"/>
                  </a:cubicBezTo>
                  <a:lnTo>
                    <a:pt x="279243" y="186184"/>
                  </a:lnTo>
                  <a:cubicBezTo>
                    <a:pt x="290878" y="170824"/>
                    <a:pt x="297859" y="151275"/>
                    <a:pt x="297859" y="130329"/>
                  </a:cubicBezTo>
                  <a:lnTo>
                    <a:pt x="297859" y="93092"/>
                  </a:lnTo>
                  <a:cubicBezTo>
                    <a:pt x="297859" y="41891"/>
                    <a:pt x="255973" y="0"/>
                    <a:pt x="204778" y="0"/>
                  </a:cubicBezTo>
                  <a:cubicBezTo>
                    <a:pt x="153584" y="0"/>
                    <a:pt x="111697" y="41891"/>
                    <a:pt x="111697" y="93092"/>
                  </a:cubicBezTo>
                  <a:lnTo>
                    <a:pt x="111697" y="130329"/>
                  </a:lnTo>
                  <a:cubicBezTo>
                    <a:pt x="111697" y="157326"/>
                    <a:pt x="123332" y="181530"/>
                    <a:pt x="141483" y="198287"/>
                  </a:cubicBezTo>
                  <a:lnTo>
                    <a:pt x="104716" y="205733"/>
                  </a:lnTo>
                  <a:cubicBezTo>
                    <a:pt x="44213" y="217836"/>
                    <a:pt x="0" y="271828"/>
                    <a:pt x="0" y="333735"/>
                  </a:cubicBezTo>
                  <a:lnTo>
                    <a:pt x="0" y="446842"/>
                  </a:lnTo>
                  <a:cubicBezTo>
                    <a:pt x="0" y="457082"/>
                    <a:pt x="8378" y="465460"/>
                    <a:pt x="18616" y="465460"/>
                  </a:cubicBezTo>
                  <a:cubicBezTo>
                    <a:pt x="28855" y="465460"/>
                    <a:pt x="37232" y="457082"/>
                    <a:pt x="37232" y="446842"/>
                  </a:cubicBezTo>
                  <a:lnTo>
                    <a:pt x="37232" y="333735"/>
                  </a:lnTo>
                  <a:cubicBezTo>
                    <a:pt x="37232" y="289516"/>
                    <a:pt x="68880" y="251349"/>
                    <a:pt x="112163" y="242505"/>
                  </a:cubicBezTo>
                  <a:lnTo>
                    <a:pt x="206640" y="223421"/>
                  </a:lnTo>
                  <a:lnTo>
                    <a:pt x="352777" y="223421"/>
                  </a:lnTo>
                  <a:cubicBezTo>
                    <a:pt x="406299" y="223421"/>
                    <a:pt x="453770" y="191305"/>
                    <a:pt x="473783" y="141499"/>
                  </a:cubicBezTo>
                  <a:lnTo>
                    <a:pt x="520323" y="25600"/>
                  </a:lnTo>
                  <a:close/>
                  <a:moveTo>
                    <a:pt x="261092" y="130329"/>
                  </a:moveTo>
                  <a:cubicBezTo>
                    <a:pt x="261092" y="161050"/>
                    <a:pt x="235960" y="186184"/>
                    <a:pt x="205244" y="186184"/>
                  </a:cubicBezTo>
                  <a:cubicBezTo>
                    <a:pt x="205244" y="186184"/>
                    <a:pt x="205244" y="186184"/>
                    <a:pt x="205244" y="186184"/>
                  </a:cubicBezTo>
                  <a:cubicBezTo>
                    <a:pt x="174527" y="186184"/>
                    <a:pt x="149395" y="161050"/>
                    <a:pt x="149395" y="130329"/>
                  </a:cubicBezTo>
                  <a:lnTo>
                    <a:pt x="149395" y="93092"/>
                  </a:lnTo>
                  <a:cubicBezTo>
                    <a:pt x="149395" y="62371"/>
                    <a:pt x="174527" y="37237"/>
                    <a:pt x="205244" y="37237"/>
                  </a:cubicBezTo>
                  <a:cubicBezTo>
                    <a:pt x="235960" y="37237"/>
                    <a:pt x="261092" y="62371"/>
                    <a:pt x="261092" y="93092"/>
                  </a:cubicBezTo>
                  <a:lnTo>
                    <a:pt x="261092" y="130329"/>
                  </a:lnTo>
                  <a:close/>
                </a:path>
              </a:pathLst>
            </a:custGeom>
            <a:solidFill>
              <a:srgbClr val="000000"/>
            </a:solidFill>
            <a:ln w="4653" cap="flat">
              <a:noFill/>
              <a:prstDash val="solid"/>
              <a:miter/>
            </a:ln>
          </p:spPr>
          <p:txBody>
            <a:bodyPr rtlCol="0" anchor="ctr"/>
            <a:lstStyle/>
            <a:p>
              <a:pPr algn="l" rtl="0"/>
              <a:endParaRPr lang="en-US"/>
            </a:p>
          </p:txBody>
        </p:sp>
        <p:sp>
          <p:nvSpPr>
            <p:cNvPr id="11" name="Freeform 102">
              <a:extLst>
                <a:ext uri="{FF2B5EF4-FFF2-40B4-BE49-F238E27FC236}">
                  <a16:creationId xmlns:a16="http://schemas.microsoft.com/office/drawing/2014/main" id="{964D26B1-48A2-5FBE-3596-E2EA33177677}"/>
                </a:ext>
              </a:extLst>
            </p:cNvPr>
            <p:cNvSpPr/>
            <p:nvPr/>
          </p:nvSpPr>
          <p:spPr>
            <a:xfrm>
              <a:off x="-5858871" y="5032612"/>
              <a:ext cx="279109" cy="446629"/>
            </a:xfrm>
            <a:custGeom>
              <a:avLst/>
              <a:gdLst>
                <a:gd name="connsiteX0" fmla="*/ 260240 w 279109"/>
                <a:gd name="connsiteY0" fmla="*/ 84501 h 446629"/>
                <a:gd name="connsiteX1" fmla="*/ 81059 w 279109"/>
                <a:gd name="connsiteY1" fmla="*/ 251137 h 446629"/>
                <a:gd name="connsiteX2" fmla="*/ 54531 w 279109"/>
                <a:gd name="connsiteY2" fmla="*/ 257188 h 446629"/>
                <a:gd name="connsiteX3" fmla="*/ 37311 w 279109"/>
                <a:gd name="connsiteY3" fmla="*/ 429873 h 446629"/>
                <a:gd name="connsiteX4" fmla="*/ 18695 w 279109"/>
                <a:gd name="connsiteY4" fmla="*/ 446630 h 446629"/>
                <a:gd name="connsiteX5" fmla="*/ 16833 w 279109"/>
                <a:gd name="connsiteY5" fmla="*/ 446630 h 446629"/>
                <a:gd name="connsiteX6" fmla="*/ 79 w 279109"/>
                <a:gd name="connsiteY6" fmla="*/ 426150 h 446629"/>
                <a:gd name="connsiteX7" fmla="*/ 18695 w 279109"/>
                <a:gd name="connsiteY7" fmla="*/ 239966 h 446629"/>
                <a:gd name="connsiteX8" fmla="*/ 33122 w 279109"/>
                <a:gd name="connsiteY8" fmla="*/ 223675 h 446629"/>
                <a:gd name="connsiteX9" fmla="*/ 72682 w 279109"/>
                <a:gd name="connsiteY9" fmla="*/ 214830 h 446629"/>
                <a:gd name="connsiteX10" fmla="*/ 224404 w 279109"/>
                <a:gd name="connsiteY10" fmla="*/ 73796 h 446629"/>
                <a:gd name="connsiteX11" fmla="*/ 242555 w 279109"/>
                <a:gd name="connsiteY11" fmla="*/ 13286 h 446629"/>
                <a:gd name="connsiteX12" fmla="*/ 265825 w 279109"/>
                <a:gd name="connsiteY12" fmla="*/ 719 h 446629"/>
                <a:gd name="connsiteX13" fmla="*/ 278391 w 279109"/>
                <a:gd name="connsiteY13" fmla="*/ 23992 h 446629"/>
                <a:gd name="connsiteX14" fmla="*/ 260240 w 279109"/>
                <a:gd name="connsiteY14" fmla="*/ 84501 h 44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109" h="446629">
                  <a:moveTo>
                    <a:pt x="260240" y="84501"/>
                  </a:moveTo>
                  <a:cubicBezTo>
                    <a:pt x="235108" y="168284"/>
                    <a:pt x="166229" y="232052"/>
                    <a:pt x="81059" y="251137"/>
                  </a:cubicBezTo>
                  <a:lnTo>
                    <a:pt x="54531" y="257188"/>
                  </a:lnTo>
                  <a:lnTo>
                    <a:pt x="37311" y="429873"/>
                  </a:lnTo>
                  <a:cubicBezTo>
                    <a:pt x="36380" y="439648"/>
                    <a:pt x="28468" y="446630"/>
                    <a:pt x="18695" y="446630"/>
                  </a:cubicBezTo>
                  <a:cubicBezTo>
                    <a:pt x="18229" y="446630"/>
                    <a:pt x="17299" y="446630"/>
                    <a:pt x="16833" y="446630"/>
                  </a:cubicBezTo>
                  <a:cubicBezTo>
                    <a:pt x="6594" y="445699"/>
                    <a:pt x="-852" y="436390"/>
                    <a:pt x="79" y="426150"/>
                  </a:cubicBezTo>
                  <a:lnTo>
                    <a:pt x="18695" y="239966"/>
                  </a:lnTo>
                  <a:cubicBezTo>
                    <a:pt x="19626" y="232052"/>
                    <a:pt x="25211" y="225536"/>
                    <a:pt x="33122" y="223675"/>
                  </a:cubicBezTo>
                  <a:lnTo>
                    <a:pt x="72682" y="214830"/>
                  </a:lnTo>
                  <a:cubicBezTo>
                    <a:pt x="144819" y="198539"/>
                    <a:pt x="202995" y="144547"/>
                    <a:pt x="224404" y="73796"/>
                  </a:cubicBezTo>
                  <a:lnTo>
                    <a:pt x="242555" y="13286"/>
                  </a:lnTo>
                  <a:cubicBezTo>
                    <a:pt x="245347" y="3512"/>
                    <a:pt x="256051" y="-2073"/>
                    <a:pt x="265825" y="719"/>
                  </a:cubicBezTo>
                  <a:cubicBezTo>
                    <a:pt x="275599" y="3512"/>
                    <a:pt x="281183" y="14218"/>
                    <a:pt x="278391" y="23992"/>
                  </a:cubicBezTo>
                  <a:lnTo>
                    <a:pt x="260240" y="84501"/>
                  </a:lnTo>
                  <a:close/>
                </a:path>
              </a:pathLst>
            </a:custGeom>
            <a:solidFill>
              <a:srgbClr val="000000"/>
            </a:solidFill>
            <a:ln w="4653" cap="flat">
              <a:noFill/>
              <a:prstDash val="solid"/>
              <a:miter/>
            </a:ln>
          </p:spPr>
          <p:txBody>
            <a:bodyPr rtlCol="0" anchor="ctr"/>
            <a:lstStyle/>
            <a:p>
              <a:pPr algn="l" rtl="0"/>
              <a:endParaRPr lang="en-US"/>
            </a:p>
          </p:txBody>
        </p:sp>
        <p:sp>
          <p:nvSpPr>
            <p:cNvPr id="12" name="Freeform 103">
              <a:extLst>
                <a:ext uri="{FF2B5EF4-FFF2-40B4-BE49-F238E27FC236}">
                  <a16:creationId xmlns:a16="http://schemas.microsoft.com/office/drawing/2014/main" id="{D1703909-3025-786A-E531-B6BE42B99076}"/>
                </a:ext>
              </a:extLst>
            </p:cNvPr>
            <p:cNvSpPr/>
            <p:nvPr/>
          </p:nvSpPr>
          <p:spPr>
            <a:xfrm>
              <a:off x="-5989106" y="5516013"/>
              <a:ext cx="409556" cy="372368"/>
            </a:xfrm>
            <a:custGeom>
              <a:avLst/>
              <a:gdLst>
                <a:gd name="connsiteX0" fmla="*/ 0 w 409556"/>
                <a:gd name="connsiteY0" fmla="*/ 333736 h 372368"/>
                <a:gd name="connsiteX1" fmla="*/ 0 w 409556"/>
                <a:gd name="connsiteY1" fmla="*/ 353750 h 372368"/>
                <a:gd name="connsiteX2" fmla="*/ 18616 w 409556"/>
                <a:gd name="connsiteY2" fmla="*/ 372368 h 372368"/>
                <a:gd name="connsiteX3" fmla="*/ 37232 w 409556"/>
                <a:gd name="connsiteY3" fmla="*/ 353750 h 372368"/>
                <a:gd name="connsiteX4" fmla="*/ 37232 w 409556"/>
                <a:gd name="connsiteY4" fmla="*/ 333736 h 372368"/>
                <a:gd name="connsiteX5" fmla="*/ 112163 w 409556"/>
                <a:gd name="connsiteY5" fmla="*/ 242505 h 372368"/>
                <a:gd name="connsiteX6" fmla="*/ 204778 w 409556"/>
                <a:gd name="connsiteY6" fmla="*/ 223887 h 372368"/>
                <a:gd name="connsiteX7" fmla="*/ 297394 w 409556"/>
                <a:gd name="connsiteY7" fmla="*/ 242505 h 372368"/>
                <a:gd name="connsiteX8" fmla="*/ 372324 w 409556"/>
                <a:gd name="connsiteY8" fmla="*/ 333736 h 372368"/>
                <a:gd name="connsiteX9" fmla="*/ 372324 w 409556"/>
                <a:gd name="connsiteY9" fmla="*/ 353750 h 372368"/>
                <a:gd name="connsiteX10" fmla="*/ 390940 w 409556"/>
                <a:gd name="connsiteY10" fmla="*/ 372368 h 372368"/>
                <a:gd name="connsiteX11" fmla="*/ 409557 w 409556"/>
                <a:gd name="connsiteY11" fmla="*/ 353750 h 372368"/>
                <a:gd name="connsiteX12" fmla="*/ 409557 w 409556"/>
                <a:gd name="connsiteY12" fmla="*/ 333736 h 372368"/>
                <a:gd name="connsiteX13" fmla="*/ 304840 w 409556"/>
                <a:gd name="connsiteY13" fmla="*/ 205734 h 372368"/>
                <a:gd name="connsiteX14" fmla="*/ 268073 w 409556"/>
                <a:gd name="connsiteY14" fmla="*/ 198287 h 372368"/>
                <a:gd name="connsiteX15" fmla="*/ 297859 w 409556"/>
                <a:gd name="connsiteY15" fmla="*/ 130329 h 372368"/>
                <a:gd name="connsiteX16" fmla="*/ 297859 w 409556"/>
                <a:gd name="connsiteY16" fmla="*/ 93092 h 372368"/>
                <a:gd name="connsiteX17" fmla="*/ 204778 w 409556"/>
                <a:gd name="connsiteY17" fmla="*/ 0 h 372368"/>
                <a:gd name="connsiteX18" fmla="*/ 111697 w 409556"/>
                <a:gd name="connsiteY18" fmla="*/ 93092 h 372368"/>
                <a:gd name="connsiteX19" fmla="*/ 111697 w 409556"/>
                <a:gd name="connsiteY19" fmla="*/ 130329 h 372368"/>
                <a:gd name="connsiteX20" fmla="*/ 141483 w 409556"/>
                <a:gd name="connsiteY20" fmla="*/ 198287 h 372368"/>
                <a:gd name="connsiteX21" fmla="*/ 104716 w 409556"/>
                <a:gd name="connsiteY21" fmla="*/ 205734 h 372368"/>
                <a:gd name="connsiteX22" fmla="*/ 0 w 409556"/>
                <a:gd name="connsiteY22" fmla="*/ 333736 h 372368"/>
                <a:gd name="connsiteX23" fmla="*/ 260627 w 409556"/>
                <a:gd name="connsiteY23" fmla="*/ 130795 h 372368"/>
                <a:gd name="connsiteX24" fmla="*/ 204778 w 409556"/>
                <a:gd name="connsiteY24" fmla="*/ 186650 h 372368"/>
                <a:gd name="connsiteX25" fmla="*/ 204778 w 409556"/>
                <a:gd name="connsiteY25" fmla="*/ 186650 h 372368"/>
                <a:gd name="connsiteX26" fmla="*/ 204778 w 409556"/>
                <a:gd name="connsiteY26" fmla="*/ 186650 h 372368"/>
                <a:gd name="connsiteX27" fmla="*/ 204778 w 409556"/>
                <a:gd name="connsiteY27" fmla="*/ 186650 h 372368"/>
                <a:gd name="connsiteX28" fmla="*/ 148930 w 409556"/>
                <a:gd name="connsiteY28" fmla="*/ 130795 h 372368"/>
                <a:gd name="connsiteX29" fmla="*/ 148930 w 409556"/>
                <a:gd name="connsiteY29" fmla="*/ 93558 h 372368"/>
                <a:gd name="connsiteX30" fmla="*/ 204778 w 409556"/>
                <a:gd name="connsiteY30" fmla="*/ 37703 h 372368"/>
                <a:gd name="connsiteX31" fmla="*/ 260627 w 409556"/>
                <a:gd name="connsiteY31" fmla="*/ 93558 h 372368"/>
                <a:gd name="connsiteX32" fmla="*/ 260627 w 409556"/>
                <a:gd name="connsiteY32" fmla="*/ 130795 h 37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9556" h="372368">
                  <a:moveTo>
                    <a:pt x="0" y="333736"/>
                  </a:moveTo>
                  <a:lnTo>
                    <a:pt x="0" y="353750"/>
                  </a:lnTo>
                  <a:cubicBezTo>
                    <a:pt x="0" y="363991"/>
                    <a:pt x="8378" y="372368"/>
                    <a:pt x="18616" y="372368"/>
                  </a:cubicBezTo>
                  <a:cubicBezTo>
                    <a:pt x="28855" y="372368"/>
                    <a:pt x="37232" y="363991"/>
                    <a:pt x="37232" y="353750"/>
                  </a:cubicBezTo>
                  <a:lnTo>
                    <a:pt x="37232" y="333736"/>
                  </a:lnTo>
                  <a:cubicBezTo>
                    <a:pt x="37232" y="289517"/>
                    <a:pt x="68880" y="251349"/>
                    <a:pt x="112163" y="242505"/>
                  </a:cubicBezTo>
                  <a:lnTo>
                    <a:pt x="204778" y="223887"/>
                  </a:lnTo>
                  <a:lnTo>
                    <a:pt x="297394" y="242505"/>
                  </a:lnTo>
                  <a:cubicBezTo>
                    <a:pt x="340677" y="251349"/>
                    <a:pt x="372324" y="289517"/>
                    <a:pt x="372324" y="333736"/>
                  </a:cubicBezTo>
                  <a:lnTo>
                    <a:pt x="372324" y="353750"/>
                  </a:lnTo>
                  <a:cubicBezTo>
                    <a:pt x="372324" y="363991"/>
                    <a:pt x="380702" y="372368"/>
                    <a:pt x="390940" y="372368"/>
                  </a:cubicBezTo>
                  <a:cubicBezTo>
                    <a:pt x="401180" y="372368"/>
                    <a:pt x="409557" y="363991"/>
                    <a:pt x="409557" y="353750"/>
                  </a:cubicBezTo>
                  <a:lnTo>
                    <a:pt x="409557" y="333736"/>
                  </a:lnTo>
                  <a:cubicBezTo>
                    <a:pt x="409557" y="271830"/>
                    <a:pt x="365343" y="218302"/>
                    <a:pt x="304840" y="205734"/>
                  </a:cubicBezTo>
                  <a:lnTo>
                    <a:pt x="268073" y="198287"/>
                  </a:lnTo>
                  <a:cubicBezTo>
                    <a:pt x="286224" y="181065"/>
                    <a:pt x="297859" y="156861"/>
                    <a:pt x="297859" y="130329"/>
                  </a:cubicBezTo>
                  <a:lnTo>
                    <a:pt x="297859" y="93092"/>
                  </a:lnTo>
                  <a:cubicBezTo>
                    <a:pt x="297859" y="41891"/>
                    <a:pt x="255973" y="0"/>
                    <a:pt x="204778" y="0"/>
                  </a:cubicBezTo>
                  <a:cubicBezTo>
                    <a:pt x="153584" y="0"/>
                    <a:pt x="111697" y="41891"/>
                    <a:pt x="111697" y="93092"/>
                  </a:cubicBezTo>
                  <a:lnTo>
                    <a:pt x="111697" y="130329"/>
                  </a:lnTo>
                  <a:cubicBezTo>
                    <a:pt x="111697" y="157326"/>
                    <a:pt x="123332" y="181530"/>
                    <a:pt x="141483" y="198287"/>
                  </a:cubicBezTo>
                  <a:lnTo>
                    <a:pt x="104716" y="205734"/>
                  </a:lnTo>
                  <a:cubicBezTo>
                    <a:pt x="43748" y="218302"/>
                    <a:pt x="0" y="271830"/>
                    <a:pt x="0" y="333736"/>
                  </a:cubicBezTo>
                  <a:close/>
                  <a:moveTo>
                    <a:pt x="260627" y="130795"/>
                  </a:moveTo>
                  <a:cubicBezTo>
                    <a:pt x="260627" y="161516"/>
                    <a:pt x="235495" y="186650"/>
                    <a:pt x="204778" y="186650"/>
                  </a:cubicBezTo>
                  <a:cubicBezTo>
                    <a:pt x="204778" y="186650"/>
                    <a:pt x="204778" y="186650"/>
                    <a:pt x="204778" y="186650"/>
                  </a:cubicBezTo>
                  <a:cubicBezTo>
                    <a:pt x="204778" y="186650"/>
                    <a:pt x="204778" y="186650"/>
                    <a:pt x="204778" y="186650"/>
                  </a:cubicBezTo>
                  <a:cubicBezTo>
                    <a:pt x="204778" y="186650"/>
                    <a:pt x="204778" y="186650"/>
                    <a:pt x="204778" y="186650"/>
                  </a:cubicBezTo>
                  <a:cubicBezTo>
                    <a:pt x="174062" y="186650"/>
                    <a:pt x="148930" y="161516"/>
                    <a:pt x="148930" y="130795"/>
                  </a:cubicBezTo>
                  <a:lnTo>
                    <a:pt x="148930" y="93558"/>
                  </a:lnTo>
                  <a:cubicBezTo>
                    <a:pt x="148930" y="62837"/>
                    <a:pt x="174062" y="37703"/>
                    <a:pt x="204778" y="37703"/>
                  </a:cubicBezTo>
                  <a:cubicBezTo>
                    <a:pt x="235495" y="37703"/>
                    <a:pt x="260627" y="62837"/>
                    <a:pt x="260627" y="93558"/>
                  </a:cubicBezTo>
                  <a:lnTo>
                    <a:pt x="260627" y="130795"/>
                  </a:lnTo>
                  <a:close/>
                </a:path>
              </a:pathLst>
            </a:custGeom>
            <a:solidFill>
              <a:srgbClr val="000000"/>
            </a:solidFill>
            <a:ln w="4653"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3859203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F4331-A39C-E758-51F7-3BB877D0B208}"/>
              </a:ext>
            </a:extLst>
          </p:cNvPr>
          <p:cNvSpPr>
            <a:spLocks noGrp="1"/>
          </p:cNvSpPr>
          <p:nvPr>
            <p:ph type="body" sz="quarter" idx="18"/>
          </p:nvPr>
        </p:nvSpPr>
        <p:spPr>
          <a:xfrm>
            <a:off x="898357" y="1576552"/>
            <a:ext cx="6556802" cy="4033835"/>
          </a:xfrm>
        </p:spPr>
        <p:txBody>
          <a:bodyPr lIns="91440" tIns="45720" rIns="91440" bIns="45720" anchor="t"/>
          <a:lstStyle/>
          <a:p>
            <a:pPr>
              <a:lnSpc>
                <a:spcPct val="107000"/>
              </a:lnSpc>
              <a:spcAft>
                <a:spcPts val="800"/>
              </a:spcAft>
            </a:pPr>
            <a:r>
              <a:rPr lang="en-IE" dirty="0">
                <a:ea typeface="Times New Roman" panose="02020603050405020304" pitchFamily="18" charset="0"/>
                <a:cs typeface="Times New Roman"/>
              </a:rPr>
              <a:t>Bu </a:t>
            </a:r>
            <a:r>
              <a:rPr lang="en-IE" dirty="0" err="1">
                <a:ea typeface="Times New Roman" panose="02020603050405020304" pitchFamily="18" charset="0"/>
                <a:cs typeface="Times New Roman"/>
              </a:rPr>
              <a:t>bölüm</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etik</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gıda</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işinizi</a:t>
            </a:r>
            <a:r>
              <a:rPr lang="en-IE" sz="2400" dirty="0">
                <a:effectLst/>
                <a:ea typeface="Times New Roman" panose="02020603050405020304" pitchFamily="18" charset="0"/>
                <a:cs typeface="Times New Roman"/>
              </a:rPr>
              <a:t> iyi </a:t>
            </a:r>
            <a:r>
              <a:rPr lang="en-IE" sz="2400" dirty="0" err="1">
                <a:effectLst/>
                <a:ea typeface="Times New Roman" panose="02020603050405020304" pitchFamily="18" charset="0"/>
                <a:cs typeface="Times New Roman"/>
              </a:rPr>
              <a:t>bir</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şekilde</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yürütmek</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için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yatırım</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yapmanız</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gereken</a:t>
            </a:r>
            <a:r>
              <a:rPr lang="en-IE" sz="2400" dirty="0">
                <a:effectLst/>
                <a:ea typeface="Times New Roman" panose="02020603050405020304" pitchFamily="18" charset="0"/>
                <a:cs typeface="Times New Roman"/>
              </a:rPr>
              <a:t> her </a:t>
            </a:r>
            <a:r>
              <a:rPr lang="en-IE" sz="2400" dirty="0" err="1">
                <a:effectLst/>
                <a:ea typeface="Times New Roman" panose="02020603050405020304" pitchFamily="18" charset="0"/>
                <a:cs typeface="Times New Roman"/>
              </a:rPr>
              <a:t>şeyi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listeler</a:t>
            </a:r>
            <a:r>
              <a:rPr lang="en-IE" sz="2400" dirty="0">
                <a:effectLst/>
                <a:ea typeface="Times New Roman" panose="02020603050405020304" pitchFamily="18" charset="0"/>
                <a:cs typeface="Times New Roman"/>
              </a:rPr>
              <a:t>.</a:t>
            </a:r>
            <a:endParaRPr lang="en-IE" sz="2400" dirty="0">
              <a:effectLst/>
              <a:ea typeface="Calibri" panose="020F0502020204030204" pitchFamily="34" charset="0"/>
              <a:cs typeface="Times New Roman"/>
            </a:endParaRPr>
          </a:p>
          <a:p>
            <a:pPr marL="359410" lvl="0" indent="-359410" algn="l" rtl="0" fontAlgn="base">
              <a:lnSpc>
                <a:spcPct val="100000"/>
              </a:lnSpc>
              <a:spcBef>
                <a:spcPts val="600"/>
              </a:spcBef>
              <a:spcAft>
                <a:spcPts val="800"/>
              </a:spcAft>
              <a:buSzPct val="90000"/>
              <a:buFont typeface="Symbol" panose="05050102010706020507" pitchFamily="18" charset="2"/>
              <a:buChar char=""/>
              <a:tabLst>
                <a:tab pos="457200" algn="l"/>
              </a:tabLst>
            </a:pPr>
            <a:r>
              <a:rPr lang="en-IE" sz="2400" dirty="0">
                <a:effectLst/>
                <a:ea typeface="Times New Roman" panose="02020603050405020304" pitchFamily="18" charset="0"/>
                <a:cs typeface="Times New Roman"/>
              </a:rPr>
              <a:t>Bu </a:t>
            </a:r>
            <a:r>
              <a:rPr lang="en-IE" sz="2400" dirty="0" err="1">
                <a:effectLst/>
                <a:ea typeface="Times New Roman" panose="02020603050405020304" pitchFamily="18" charset="0"/>
                <a:cs typeface="Times New Roman"/>
              </a:rPr>
              <a:t>işi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başlatmanın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ve</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yürütmenin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farklı</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maliyetleri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nelerdir</a:t>
            </a:r>
            <a:r>
              <a:rPr lang="en-IE" sz="2400" dirty="0">
                <a:effectLst/>
                <a:ea typeface="Times New Roman" panose="02020603050405020304" pitchFamily="18" charset="0"/>
                <a:cs typeface="Times New Roman"/>
              </a:rPr>
              <a:t>?</a:t>
            </a:r>
            <a:endParaRPr lang="en-IE" sz="2400" dirty="0">
              <a:effectLst/>
              <a:ea typeface="Calibri" panose="020F0502020204030204" pitchFamily="34" charset="0"/>
              <a:cs typeface="Times New Roman"/>
            </a:endParaRPr>
          </a:p>
          <a:p>
            <a:pPr marL="359410" lvl="0" indent="-359410" algn="l" rtl="0" fontAlgn="base">
              <a:lnSpc>
                <a:spcPct val="100000"/>
              </a:lnSpc>
              <a:spcBef>
                <a:spcPts val="600"/>
              </a:spcBef>
              <a:spcAft>
                <a:spcPts val="800"/>
              </a:spcAft>
              <a:buSzPct val="90000"/>
              <a:buFont typeface="Symbol" panose="05050102010706020507" pitchFamily="18" charset="2"/>
              <a:buChar char=""/>
              <a:tabLst>
                <a:tab pos="457200" algn="l"/>
              </a:tabLst>
            </a:pPr>
            <a:r>
              <a:rPr lang="en-IE" dirty="0" err="1">
                <a:ea typeface="Times New Roman" panose="02020603050405020304" pitchFamily="18" charset="0"/>
                <a:cs typeface="Times New Roman"/>
              </a:rPr>
              <a:t>Kurulumda</a:t>
            </a:r>
            <a:r>
              <a:rPr lang="en-IE" sz="2400" dirty="0">
                <a:effectLst/>
                <a:ea typeface="Times New Roman" panose="02020603050405020304" pitchFamily="18" charset="0"/>
                <a:cs typeface="Times New Roman"/>
              </a:rPr>
              <a:t> ne </a:t>
            </a:r>
            <a:r>
              <a:rPr lang="en-IE" sz="2400" dirty="0" err="1">
                <a:effectLst/>
                <a:ea typeface="Times New Roman" panose="02020603050405020304" pitchFamily="18" charset="0"/>
                <a:cs typeface="Times New Roman"/>
              </a:rPr>
              <a:t>kadar</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paraya</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ihtiyacım</a:t>
            </a:r>
            <a:r>
              <a:rPr lang="en-IE" sz="2400" dirty="0">
                <a:effectLst/>
                <a:ea typeface="Times New Roman" panose="02020603050405020304" pitchFamily="18" charset="0"/>
                <a:cs typeface="Times New Roman"/>
              </a:rPr>
              <a:t> var?</a:t>
            </a:r>
            <a:endParaRPr lang="en-IE" sz="2400" dirty="0">
              <a:effectLst/>
              <a:ea typeface="Calibri" panose="020F0502020204030204" pitchFamily="34" charset="0"/>
              <a:cs typeface="Times New Roman"/>
            </a:endParaRPr>
          </a:p>
          <a:p>
            <a:pPr marL="359410" lvl="0" indent="-359410" algn="l" rtl="0" fontAlgn="base">
              <a:lnSpc>
                <a:spcPct val="100000"/>
              </a:lnSpc>
              <a:spcBef>
                <a:spcPts val="600"/>
              </a:spcBef>
              <a:spcAft>
                <a:spcPts val="800"/>
              </a:spcAft>
              <a:buSzPct val="90000"/>
              <a:buFont typeface="Symbol" panose="05050102010706020507" pitchFamily="18" charset="2"/>
              <a:buChar char=""/>
              <a:tabLst>
                <a:tab pos="457200" algn="l"/>
              </a:tabLst>
            </a:pPr>
            <a:r>
              <a:rPr lang="en-IE" sz="2400" dirty="0" err="1">
                <a:effectLst/>
                <a:ea typeface="Times New Roman" panose="02020603050405020304" pitchFamily="18" charset="0"/>
                <a:cs typeface="Times New Roman"/>
              </a:rPr>
              <a:t>Herhangi</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bir</a:t>
            </a:r>
            <a:r>
              <a:rPr lang="en-IE" sz="2400" dirty="0">
                <a:effectLst/>
                <a:ea typeface="Times New Roman" panose="02020603050405020304" pitchFamily="18" charset="0"/>
                <a:cs typeface="Times New Roman"/>
              </a:rPr>
              <a:t> ek </a:t>
            </a:r>
            <a:r>
              <a:rPr lang="en-IE" sz="2400" dirty="0" err="1">
                <a:effectLst/>
                <a:ea typeface="Times New Roman" panose="02020603050405020304" pitchFamily="18" charset="0"/>
                <a:cs typeface="Times New Roman"/>
              </a:rPr>
              <a:t>harcama</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yapmadan</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kendime</a:t>
            </a:r>
            <a:r>
              <a:rPr lang="en-IE" sz="2400" dirty="0">
                <a:effectLst/>
                <a:ea typeface="Times New Roman" panose="02020603050405020304" pitchFamily="18" charset="0"/>
                <a:cs typeface="Times New Roman"/>
              </a:rPr>
              <a:t> hangi </a:t>
            </a:r>
            <a:r>
              <a:rPr lang="en-IE" sz="2400" dirty="0" err="1">
                <a:effectLst/>
                <a:ea typeface="Times New Roman" panose="02020603050405020304" pitchFamily="18" charset="0"/>
                <a:cs typeface="Times New Roman"/>
              </a:rPr>
              <a:t>kaynakları</a:t>
            </a:r>
            <a:r>
              <a:rPr lang="en-IE" sz="2400" dirty="0">
                <a:effectLst/>
                <a:ea typeface="Times New Roman" panose="02020603050405020304" pitchFamily="18" charset="0"/>
                <a:cs typeface="Times New Roman"/>
              </a:rPr>
              <a:t> </a:t>
            </a:r>
            <a:r>
              <a:rPr lang="en-IE" sz="2400" dirty="0" err="1">
                <a:effectLst/>
                <a:ea typeface="Times New Roman" panose="02020603050405020304" pitchFamily="18" charset="0"/>
                <a:cs typeface="Times New Roman"/>
              </a:rPr>
              <a:t>sağlayabilirim</a:t>
            </a:r>
            <a:r>
              <a:rPr lang="en-IE" sz="2400" dirty="0">
                <a:effectLst/>
                <a:ea typeface="Times New Roman" panose="02020603050405020304" pitchFamily="18" charset="0"/>
                <a:cs typeface="Times New Roman"/>
              </a:rPr>
              <a:t>?</a:t>
            </a:r>
            <a:endParaRPr lang="en-IE" sz="2400" dirty="0">
              <a:effectLst/>
              <a:ea typeface="Calibri" panose="020F0502020204030204" pitchFamily="34" charset="0"/>
              <a:cs typeface="Times New Roman"/>
            </a:endParaRPr>
          </a:p>
        </p:txBody>
      </p:sp>
      <p:sp>
        <p:nvSpPr>
          <p:cNvPr id="3" name="Text Placeholder 2">
            <a:extLst>
              <a:ext uri="{FF2B5EF4-FFF2-40B4-BE49-F238E27FC236}">
                <a16:creationId xmlns:a16="http://schemas.microsoft.com/office/drawing/2014/main" id="{BE81CBA6-0718-3205-D8F9-3CA0A5169DDF}"/>
              </a:ext>
            </a:extLst>
          </p:cNvPr>
          <p:cNvSpPr>
            <a:spLocks noGrp="1"/>
          </p:cNvSpPr>
          <p:nvPr>
            <p:ph type="body" sz="quarter" idx="16"/>
          </p:nvPr>
        </p:nvSpPr>
        <p:spPr/>
        <p:txBody>
          <a:bodyPr/>
          <a:lstStyle/>
          <a:p>
            <a:pPr algn="l" rtl="0"/>
            <a:r>
              <a:rPr lang="en-IE" b="1"/>
              <a:t>8. Maliyet Yapısı</a:t>
            </a:r>
          </a:p>
        </p:txBody>
      </p:sp>
      <p:sp>
        <p:nvSpPr>
          <p:cNvPr id="6" name="TextBox 5">
            <a:extLst>
              <a:ext uri="{FF2B5EF4-FFF2-40B4-BE49-F238E27FC236}">
                <a16:creationId xmlns:a16="http://schemas.microsoft.com/office/drawing/2014/main" id="{1082667D-0B78-03EC-AD22-FA2953B3BE82}"/>
              </a:ext>
            </a:extLst>
          </p:cNvPr>
          <p:cNvSpPr txBox="1"/>
          <p:nvPr/>
        </p:nvSpPr>
        <p:spPr>
          <a:xfrm>
            <a:off x="1126131" y="5229094"/>
            <a:ext cx="6101254" cy="1477328"/>
          </a:xfrm>
          <a:prstGeom prst="rect">
            <a:avLst/>
          </a:prstGeom>
          <a:solidFill>
            <a:srgbClr val="F79037"/>
          </a:solidFill>
        </p:spPr>
        <p:txBody>
          <a:bodyPr wrap="square">
            <a:spAutoFit/>
          </a:bodyPr>
          <a:lstStyle/>
          <a:p>
            <a:pPr algn="ctr" rtl="0">
              <a:lnSpc>
                <a:spcPct val="100000"/>
              </a:lnSpc>
              <a:spcBef>
                <a:spcPts val="600"/>
              </a:spcBef>
              <a:spcAft>
                <a:spcPts val="800"/>
              </a:spcAft>
            </a:pPr>
            <a:r>
              <a:rPr lang="en-IE" sz="1800">
                <a:solidFill>
                  <a:srgbClr val="000000"/>
                </a:solidFill>
                <a:effectLst/>
                <a:ea typeface="Times New Roman" panose="02020603050405020304" pitchFamily="18" charset="0"/>
                <a:cs typeface="Times New Roman" panose="02020603050405020304" pitchFamily="18" charset="0"/>
              </a:rPr>
              <a:t>Örneğin, çevrimiçi satış yapacak bir işletme kuruyorsanız, barındırma maliyetleri veya web sitesi tasarım ücretleri gibi şeyleri dahil etmeniz önemlidir. Girişiminiz fiziksel ürünler gerektiriyorsa, tuvalin bu bölümünde malzeme ve işçilik maliyetlerini hesaba katmanız gerekir.</a:t>
            </a:r>
            <a:endParaRPr lang="en-IE">
              <a:solidFill>
                <a:srgbClr val="000000"/>
              </a:solidFill>
            </a:endParaRPr>
          </a:p>
        </p:txBody>
      </p:sp>
      <p:grpSp>
        <p:nvGrpSpPr>
          <p:cNvPr id="7" name="Graphic 2">
            <a:extLst>
              <a:ext uri="{FF2B5EF4-FFF2-40B4-BE49-F238E27FC236}">
                <a16:creationId xmlns:a16="http://schemas.microsoft.com/office/drawing/2014/main" id="{83D38A6B-5132-60FD-473D-37B77E77CB44}"/>
              </a:ext>
            </a:extLst>
          </p:cNvPr>
          <p:cNvGrpSpPr/>
          <p:nvPr/>
        </p:nvGrpSpPr>
        <p:grpSpPr>
          <a:xfrm>
            <a:off x="8021801" y="2150323"/>
            <a:ext cx="3694240" cy="3006741"/>
            <a:chOff x="8782406" y="5397193"/>
            <a:chExt cx="872121" cy="595288"/>
          </a:xfrm>
        </p:grpSpPr>
        <p:sp>
          <p:nvSpPr>
            <p:cNvPr id="8" name="Freeform 388">
              <a:extLst>
                <a:ext uri="{FF2B5EF4-FFF2-40B4-BE49-F238E27FC236}">
                  <a16:creationId xmlns:a16="http://schemas.microsoft.com/office/drawing/2014/main" id="{5E9593CF-6A9B-B3D3-47C0-DA317C50657F}"/>
                </a:ext>
              </a:extLst>
            </p:cNvPr>
            <p:cNvSpPr/>
            <p:nvPr/>
          </p:nvSpPr>
          <p:spPr>
            <a:xfrm>
              <a:off x="8782406" y="5635670"/>
              <a:ext cx="156710" cy="317119"/>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F79037"/>
            </a:solidFill>
            <a:ln w="9028" cap="flat">
              <a:noFill/>
              <a:prstDash val="solid"/>
              <a:miter/>
            </a:ln>
          </p:spPr>
          <p:txBody>
            <a:bodyPr rtlCol="0" anchor="ctr"/>
            <a:lstStyle/>
            <a:p>
              <a:pPr algn="l" rtl="0"/>
              <a:endParaRPr lang="en-US"/>
            </a:p>
          </p:txBody>
        </p:sp>
        <p:sp>
          <p:nvSpPr>
            <p:cNvPr id="9" name="Freeform 389">
              <a:extLst>
                <a:ext uri="{FF2B5EF4-FFF2-40B4-BE49-F238E27FC236}">
                  <a16:creationId xmlns:a16="http://schemas.microsoft.com/office/drawing/2014/main" id="{6D94F146-B945-71AA-38FC-8812AFBE0AFC}"/>
                </a:ext>
              </a:extLst>
            </p:cNvPr>
            <p:cNvSpPr/>
            <p:nvPr/>
          </p:nvSpPr>
          <p:spPr>
            <a:xfrm>
              <a:off x="8782406" y="5623023"/>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solidFill>
              <a:srgbClr val="000000"/>
            </a:solidFill>
            <a:ln w="9028" cap="flat">
              <a:noFill/>
              <a:prstDash val="solid"/>
              <a:miter/>
            </a:ln>
          </p:spPr>
          <p:txBody>
            <a:bodyPr rtlCol="0" anchor="ctr"/>
            <a:lstStyle/>
            <a:p>
              <a:pPr algn="l" rtl="0"/>
              <a:endParaRPr lang="en-US"/>
            </a:p>
          </p:txBody>
        </p:sp>
        <p:sp>
          <p:nvSpPr>
            <p:cNvPr id="10" name="Freeform 390">
              <a:extLst>
                <a:ext uri="{FF2B5EF4-FFF2-40B4-BE49-F238E27FC236}">
                  <a16:creationId xmlns:a16="http://schemas.microsoft.com/office/drawing/2014/main" id="{300C8A71-8EA1-00EB-86AF-B57E0A3FEF26}"/>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solidFill>
              <a:srgbClr val="000000"/>
            </a:solidFill>
            <a:ln w="9028" cap="flat">
              <a:noFill/>
              <a:prstDash val="solid"/>
              <a:miter/>
            </a:ln>
          </p:spPr>
          <p:txBody>
            <a:bodyPr rtlCol="0" anchor="ctr"/>
            <a:lstStyle/>
            <a:p>
              <a:pPr algn="l" rtl="0"/>
              <a:endParaRPr lang="en-US"/>
            </a:p>
          </p:txBody>
        </p:sp>
        <p:sp>
          <p:nvSpPr>
            <p:cNvPr id="11" name="Freeform 391">
              <a:extLst>
                <a:ext uri="{FF2B5EF4-FFF2-40B4-BE49-F238E27FC236}">
                  <a16:creationId xmlns:a16="http://schemas.microsoft.com/office/drawing/2014/main" id="{A1C00FB8-F973-14CB-3EB0-5FF3E6D1CDA3}"/>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solidFill>
              <a:srgbClr val="000000"/>
            </a:solidFill>
            <a:ln w="9028"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1461792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FA678-8571-16AD-D912-1A59FD6CF308}"/>
              </a:ext>
            </a:extLst>
          </p:cNvPr>
          <p:cNvSpPr>
            <a:spLocks noGrp="1"/>
          </p:cNvSpPr>
          <p:nvPr>
            <p:ph type="body" sz="quarter" idx="18"/>
          </p:nvPr>
        </p:nvSpPr>
        <p:spPr>
          <a:xfrm>
            <a:off x="898358" y="1670011"/>
            <a:ext cx="6556802" cy="3025975"/>
          </a:xfrm>
        </p:spPr>
        <p:txBody>
          <a:bodyPr lIns="91440" tIns="45720" rIns="91440" bIns="45720" anchor="t"/>
          <a:lstStyle/>
          <a:p>
            <a:pPr marL="0" indent="0" algn="l" rtl="0">
              <a:lnSpc>
                <a:spcPct val="107000"/>
              </a:lnSpc>
              <a:spcAft>
                <a:spcPts val="800"/>
              </a:spcAft>
            </a:pPr>
            <a:r>
              <a:rPr lang="en-GB" sz="2400">
                <a:effectLst/>
                <a:ea typeface="Times New Roman" panose="02020603050405020304" pitchFamily="18" charset="0"/>
                <a:cs typeface="Times New Roman" panose="02020603050405020304" pitchFamily="18" charset="0"/>
              </a:rPr>
              <a:t>Gelir Akışları bölümü, etik gıda işinizden para kazanmayı planladığınız tüm yolların bir listesidir.</a:t>
            </a:r>
          </a:p>
          <a:p>
            <a:pPr marL="359410" indent="-359410" algn="l" rtl="0">
              <a:lnSpc>
                <a:spcPct val="100000"/>
              </a:lnSpc>
              <a:spcBef>
                <a:spcPts val="600"/>
              </a:spcBef>
              <a:spcAft>
                <a:spcPts val="800"/>
              </a:spcAft>
              <a:buSzPct val="90000"/>
              <a:buFont typeface="Arial" panose="020B0604020202020204" pitchFamily="34" charset="0"/>
              <a:buChar char="•"/>
            </a:pPr>
            <a:r>
              <a:rPr lang="en-GB" sz="2400" err="1">
                <a:effectLst/>
                <a:ea typeface="Times New Roman" panose="02020603050405020304" pitchFamily="18" charset="0"/>
                <a:cs typeface="Times New Roman"/>
              </a:rPr>
              <a:t>Farklı</a:t>
            </a:r>
            <a:r>
              <a:rPr lang="en-GB" sz="2400">
                <a:effectLst/>
                <a:ea typeface="Times New Roman" panose="02020603050405020304" pitchFamily="18" charset="0"/>
                <a:cs typeface="Times New Roman"/>
              </a:rPr>
              <a:t> </a:t>
            </a:r>
            <a:r>
              <a:rPr lang="en-GB" sz="2400" err="1">
                <a:effectLst/>
                <a:ea typeface="Times New Roman" panose="02020603050405020304" pitchFamily="18" charset="0"/>
                <a:cs typeface="Times New Roman"/>
              </a:rPr>
              <a:t>gelir</a:t>
            </a:r>
            <a:r>
              <a:rPr lang="en-GB" sz="2400">
                <a:effectLst/>
                <a:ea typeface="Times New Roman" panose="02020603050405020304" pitchFamily="18" charset="0"/>
                <a:cs typeface="Times New Roman"/>
              </a:rPr>
              <a:t> </a:t>
            </a:r>
            <a:r>
              <a:rPr lang="en-GB" err="1">
                <a:ea typeface="Times New Roman" panose="02020603050405020304" pitchFamily="18" charset="0"/>
                <a:cs typeface="Times New Roman"/>
              </a:rPr>
              <a:t>kaynaklarım</a:t>
            </a:r>
            <a:r>
              <a:rPr lang="en-GB" sz="2400">
                <a:effectLst/>
                <a:ea typeface="Times New Roman" panose="02020603050405020304" pitchFamily="18" charset="0"/>
                <a:cs typeface="Times New Roman"/>
              </a:rPr>
              <a:t> </a:t>
            </a:r>
            <a:r>
              <a:rPr lang="en-GB" sz="2400" err="1">
                <a:effectLst/>
                <a:ea typeface="Times New Roman" panose="02020603050405020304" pitchFamily="18" charset="0"/>
                <a:cs typeface="Times New Roman"/>
              </a:rPr>
              <a:t>nelerdir</a:t>
            </a:r>
            <a:r>
              <a:rPr lang="en-GB" sz="2400">
                <a:effectLst/>
                <a:ea typeface="Times New Roman" panose="02020603050405020304" pitchFamily="18" charset="0"/>
                <a:cs typeface="Times New Roman"/>
              </a:rPr>
              <a:t>?</a:t>
            </a:r>
          </a:p>
          <a:p>
            <a:pPr marL="359410" indent="-359410" algn="l" rtl="0">
              <a:lnSpc>
                <a:spcPct val="100000"/>
              </a:lnSpc>
              <a:spcBef>
                <a:spcPts val="600"/>
              </a:spcBef>
              <a:spcAft>
                <a:spcPts val="800"/>
              </a:spcAft>
              <a:buSzPct val="90000"/>
              <a:buFont typeface="Arial" panose="020B0604020202020204" pitchFamily="34" charset="0"/>
              <a:buChar char="•"/>
            </a:pPr>
            <a:r>
              <a:rPr lang="en-GB" sz="2400">
                <a:effectLst/>
                <a:ea typeface="Times New Roman" panose="02020603050405020304" pitchFamily="18" charset="0"/>
                <a:cs typeface="Times New Roman" panose="02020603050405020304" pitchFamily="18" charset="0"/>
              </a:rPr>
              <a:t>Her birinden ne kadar para kazanabilirim?</a:t>
            </a:r>
          </a:p>
          <a:p>
            <a:pPr marL="359410" indent="-359410" algn="l" rtl="0">
              <a:lnSpc>
                <a:spcPct val="100000"/>
              </a:lnSpc>
              <a:spcBef>
                <a:spcPts val="600"/>
              </a:spcBef>
              <a:spcAft>
                <a:spcPts val="800"/>
              </a:spcAft>
              <a:buSzPct val="90000"/>
              <a:buFont typeface="Arial" panose="020B0604020202020204" pitchFamily="34" charset="0"/>
              <a:buChar char="•"/>
            </a:pPr>
            <a:r>
              <a:rPr lang="en-GB" sz="2400">
                <a:effectLst/>
                <a:ea typeface="Times New Roman" panose="02020603050405020304" pitchFamily="18" charset="0"/>
                <a:cs typeface="Times New Roman"/>
              </a:rPr>
              <a:t>Herhangi bir ek maliyet veya </a:t>
            </a:r>
            <a:r>
              <a:rPr lang="en-GB" sz="2400" err="1">
                <a:effectLst/>
                <a:ea typeface="Times New Roman" panose="02020603050405020304" pitchFamily="18" charset="0"/>
                <a:cs typeface="Times New Roman"/>
              </a:rPr>
              <a:t>masrafa</a:t>
            </a:r>
            <a:r>
              <a:rPr lang="en-GB" sz="2400">
                <a:effectLst/>
                <a:ea typeface="Times New Roman" panose="02020603050405020304" pitchFamily="18" charset="0"/>
                <a:cs typeface="Times New Roman"/>
              </a:rPr>
              <a:t> </a:t>
            </a:r>
            <a:r>
              <a:rPr lang="en-GB" sz="2400" err="1">
                <a:effectLst/>
                <a:ea typeface="Times New Roman" panose="02020603050405020304" pitchFamily="18" charset="0"/>
                <a:cs typeface="Times New Roman"/>
              </a:rPr>
              <a:t>maruz</a:t>
            </a:r>
            <a:r>
              <a:rPr lang="en-GB" sz="2400">
                <a:effectLst/>
                <a:ea typeface="Times New Roman" panose="02020603050405020304" pitchFamily="18" charset="0"/>
                <a:cs typeface="Times New Roman"/>
              </a:rPr>
              <a:t> </a:t>
            </a:r>
            <a:r>
              <a:rPr lang="en-GB" sz="2400" err="1">
                <a:effectLst/>
                <a:ea typeface="Times New Roman" panose="02020603050405020304" pitchFamily="18" charset="0"/>
                <a:cs typeface="Times New Roman"/>
              </a:rPr>
              <a:t>kalmadan</a:t>
            </a:r>
            <a:r>
              <a:rPr lang="en-GB" sz="2400">
                <a:effectLst/>
                <a:ea typeface="Times New Roman" panose="02020603050405020304" pitchFamily="18" charset="0"/>
                <a:cs typeface="Times New Roman"/>
              </a:rPr>
              <a:t> hangi </a:t>
            </a:r>
            <a:r>
              <a:rPr lang="en-GB" sz="2400" err="1">
                <a:effectLst/>
                <a:ea typeface="Times New Roman" panose="02020603050405020304" pitchFamily="18" charset="0"/>
                <a:cs typeface="Times New Roman"/>
              </a:rPr>
              <a:t>kaynakları</a:t>
            </a:r>
            <a:r>
              <a:rPr lang="en-GB" sz="2400">
                <a:effectLst/>
                <a:ea typeface="Times New Roman" panose="02020603050405020304" pitchFamily="18" charset="0"/>
                <a:cs typeface="Times New Roman"/>
              </a:rPr>
              <a:t> </a:t>
            </a:r>
            <a:r>
              <a:rPr lang="en-GB" err="1">
                <a:ea typeface="Times New Roman" panose="02020603050405020304" pitchFamily="18" charset="0"/>
                <a:cs typeface="Times New Roman"/>
              </a:rPr>
              <a:t>kullanabilirim</a:t>
            </a:r>
            <a:r>
              <a:rPr lang="en-GB" sz="2400">
                <a:effectLst/>
                <a:ea typeface="Times New Roman" panose="02020603050405020304" pitchFamily="18" charset="0"/>
                <a:cs typeface="Times New Roman"/>
              </a:rPr>
              <a:t>?</a:t>
            </a:r>
          </a:p>
          <a:p>
            <a:pPr algn="l" rtl="0"/>
            <a:endParaRPr lang="en-IE"/>
          </a:p>
        </p:txBody>
      </p:sp>
      <p:sp>
        <p:nvSpPr>
          <p:cNvPr id="3" name="Text Placeholder 2">
            <a:extLst>
              <a:ext uri="{FF2B5EF4-FFF2-40B4-BE49-F238E27FC236}">
                <a16:creationId xmlns:a16="http://schemas.microsoft.com/office/drawing/2014/main" id="{CB95AFCF-7D49-8F32-ADAA-B043AA758835}"/>
              </a:ext>
            </a:extLst>
          </p:cNvPr>
          <p:cNvSpPr>
            <a:spLocks noGrp="1"/>
          </p:cNvSpPr>
          <p:nvPr>
            <p:ph type="body" sz="quarter" idx="16"/>
          </p:nvPr>
        </p:nvSpPr>
        <p:spPr/>
        <p:txBody>
          <a:bodyPr/>
          <a:lstStyle/>
          <a:p>
            <a:pPr algn="l" rtl="0"/>
            <a:r>
              <a:rPr lang="en-IE" b="1"/>
              <a:t>9. Gelir Akışları</a:t>
            </a:r>
          </a:p>
        </p:txBody>
      </p:sp>
      <p:grpSp>
        <p:nvGrpSpPr>
          <p:cNvPr id="5" name="Group 4">
            <a:extLst>
              <a:ext uri="{FF2B5EF4-FFF2-40B4-BE49-F238E27FC236}">
                <a16:creationId xmlns:a16="http://schemas.microsoft.com/office/drawing/2014/main" id="{AD700DD8-8B72-C953-6DB1-229F33770BFD}"/>
              </a:ext>
            </a:extLst>
          </p:cNvPr>
          <p:cNvGrpSpPr/>
          <p:nvPr/>
        </p:nvGrpSpPr>
        <p:grpSpPr>
          <a:xfrm>
            <a:off x="8169699" y="2276349"/>
            <a:ext cx="3286577" cy="2821168"/>
            <a:chOff x="4417506" y="446113"/>
            <a:chExt cx="1094363" cy="943510"/>
          </a:xfrm>
        </p:grpSpPr>
        <p:sp>
          <p:nvSpPr>
            <p:cNvPr id="6" name="Freeform 1341">
              <a:extLst>
                <a:ext uri="{FF2B5EF4-FFF2-40B4-BE49-F238E27FC236}">
                  <a16:creationId xmlns:a16="http://schemas.microsoft.com/office/drawing/2014/main" id="{2FEA63BA-8649-3BC5-AC01-5AC91EE6C173}"/>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pPr algn="l" rtl="0"/>
              <a:endParaRPr lang="en-US"/>
            </a:p>
          </p:txBody>
        </p:sp>
        <p:grpSp>
          <p:nvGrpSpPr>
            <p:cNvPr id="7" name="Graphic 3">
              <a:extLst>
                <a:ext uri="{FF2B5EF4-FFF2-40B4-BE49-F238E27FC236}">
                  <a16:creationId xmlns:a16="http://schemas.microsoft.com/office/drawing/2014/main" id="{7488E449-A615-5FBC-0E35-CAC33885C654}"/>
                </a:ext>
              </a:extLst>
            </p:cNvPr>
            <p:cNvGrpSpPr/>
            <p:nvPr/>
          </p:nvGrpSpPr>
          <p:grpSpPr>
            <a:xfrm>
              <a:off x="4417506" y="446113"/>
              <a:ext cx="1023051" cy="943510"/>
              <a:chOff x="4417506" y="446113"/>
              <a:chExt cx="1023051" cy="943510"/>
            </a:xfrm>
            <a:solidFill>
              <a:srgbClr val="000000"/>
            </a:solidFill>
          </p:grpSpPr>
          <p:sp>
            <p:nvSpPr>
              <p:cNvPr id="9" name="Freeform 1344">
                <a:extLst>
                  <a:ext uri="{FF2B5EF4-FFF2-40B4-BE49-F238E27FC236}">
                    <a16:creationId xmlns:a16="http://schemas.microsoft.com/office/drawing/2014/main" id="{23AE1427-7B66-8590-F748-5F4F6359FCBE}"/>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pPr algn="l" rtl="0"/>
                <a:endParaRPr lang="en-US"/>
              </a:p>
            </p:txBody>
          </p:sp>
          <p:sp>
            <p:nvSpPr>
              <p:cNvPr id="10" name="Freeform 1345">
                <a:extLst>
                  <a:ext uri="{FF2B5EF4-FFF2-40B4-BE49-F238E27FC236}">
                    <a16:creationId xmlns:a16="http://schemas.microsoft.com/office/drawing/2014/main" id="{E2E33B3F-06E2-8604-4181-6CC7122C5D3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pPr algn="l" rtl="0"/>
                <a:endParaRPr lang="en-US"/>
              </a:p>
            </p:txBody>
          </p:sp>
        </p:grpSp>
        <p:sp>
          <p:nvSpPr>
            <p:cNvPr id="8" name="Freeform 1343">
              <a:extLst>
                <a:ext uri="{FF2B5EF4-FFF2-40B4-BE49-F238E27FC236}">
                  <a16:creationId xmlns:a16="http://schemas.microsoft.com/office/drawing/2014/main" id="{CB28041D-7731-6F4E-BC78-93ED24CB9C47}"/>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79037"/>
            </a:solidFill>
            <a:ln w="27426"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1706565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87F5F-8E50-5511-5671-2C220837F65E}"/>
              </a:ext>
            </a:extLst>
          </p:cNvPr>
          <p:cNvSpPr>
            <a:spLocks noGrp="1"/>
          </p:cNvSpPr>
          <p:nvPr>
            <p:ph type="body" sz="quarter" idx="18"/>
          </p:nvPr>
        </p:nvSpPr>
        <p:spPr>
          <a:xfrm>
            <a:off x="682766" y="1208690"/>
            <a:ext cx="10605343" cy="4686932"/>
          </a:xfrm>
        </p:spPr>
        <p:txBody>
          <a:bodyPr lIns="91440" tIns="45720" rIns="91440" bIns="45720" anchor="t"/>
          <a:lstStyle/>
          <a:p>
            <a:r>
              <a:rPr lang="en-US" dirty="0" err="1"/>
              <a:t>Tüm</a:t>
            </a:r>
            <a:r>
              <a:rPr lang="en-US" dirty="0"/>
              <a:t> </a:t>
            </a:r>
            <a:r>
              <a:rPr lang="en-US" dirty="0" err="1"/>
              <a:t>bölümleri</a:t>
            </a:r>
            <a:r>
              <a:rPr lang="en-US" dirty="0"/>
              <a:t> </a:t>
            </a:r>
            <a:r>
              <a:rPr lang="en-US" dirty="0" err="1"/>
              <a:t>bir</a:t>
            </a:r>
            <a:r>
              <a:rPr lang="en-US" dirty="0"/>
              <a:t> </a:t>
            </a:r>
            <a:r>
              <a:rPr lang="en-US" dirty="0" err="1"/>
              <a:t>araya</a:t>
            </a:r>
            <a:r>
              <a:rPr lang="en-US" dirty="0"/>
              <a:t> </a:t>
            </a:r>
            <a:r>
              <a:rPr lang="en-US" dirty="0" err="1"/>
              <a:t>getirmek</a:t>
            </a:r>
            <a:r>
              <a:rPr lang="en-US" dirty="0"/>
              <a:t> </a:t>
            </a:r>
            <a:r>
              <a:rPr lang="en-US" dirty="0" err="1"/>
              <a:t>için</a:t>
            </a:r>
            <a:r>
              <a:rPr lang="en-US" dirty="0"/>
              <a:t> </a:t>
            </a:r>
            <a:r>
              <a:rPr lang="en-US" dirty="0" err="1"/>
              <a:t>bu</a:t>
            </a:r>
            <a:r>
              <a:rPr lang="en-US" dirty="0"/>
              <a:t> </a:t>
            </a:r>
            <a:r>
              <a:rPr lang="en-US" u="sng" dirty="0">
                <a:solidFill>
                  <a:srgbClr val="87A66E"/>
                </a:solidFill>
                <a:ea typeface="+mn-lt"/>
                <a:cs typeface="+mn-lt"/>
                <a:hlinkClick r:id="rId2"/>
              </a:rPr>
              <a:t>şablon</a:t>
            </a:r>
            <a:r>
              <a:rPr lang="en-US" u="sng" dirty="0">
                <a:solidFill>
                  <a:srgbClr val="87A66E"/>
                </a:solidFill>
                <a:ea typeface="+mn-lt"/>
                <a:cs typeface="+mn-lt"/>
              </a:rPr>
              <a:t>u</a:t>
            </a:r>
            <a:r>
              <a:rPr lang="en-US" dirty="0">
                <a:ea typeface="+mn-lt"/>
                <a:cs typeface="+mn-lt"/>
              </a:rPr>
              <a:t> </a:t>
            </a:r>
            <a:r>
              <a:rPr lang="en-US" dirty="0" err="1">
                <a:ea typeface="+mn-lt"/>
                <a:cs typeface="+mn-lt"/>
              </a:rPr>
              <a:t>kullanın</a:t>
            </a:r>
            <a:r>
              <a:rPr lang="en-US" dirty="0">
                <a:ea typeface="+mn-lt"/>
                <a:cs typeface="+mn-lt"/>
              </a:rPr>
              <a:t> </a:t>
            </a:r>
            <a:r>
              <a:rPr lang="en-US" dirty="0"/>
              <a:t>. </a:t>
            </a:r>
            <a:r>
              <a:rPr lang="en-US" dirty="0" err="1"/>
              <a:t>Kısa</a:t>
            </a:r>
            <a:r>
              <a:rPr lang="en-US" dirty="0"/>
              <a:t> </a:t>
            </a:r>
            <a:r>
              <a:rPr lang="en-US" dirty="0" err="1"/>
              <a:t>ve</a:t>
            </a:r>
            <a:r>
              <a:rPr lang="en-US" dirty="0"/>
              <a:t> net </a:t>
            </a:r>
            <a:r>
              <a:rPr lang="en-US" dirty="0" err="1"/>
              <a:t>olması</a:t>
            </a:r>
            <a:r>
              <a:rPr lang="en-US" dirty="0"/>
              <a:t> </a:t>
            </a:r>
            <a:r>
              <a:rPr lang="en-US" dirty="0" err="1"/>
              <a:t>gerektiğini</a:t>
            </a:r>
            <a:r>
              <a:rPr lang="en-US" dirty="0"/>
              <a:t> </a:t>
            </a:r>
            <a:r>
              <a:rPr lang="en-US" dirty="0" err="1"/>
              <a:t>unutmayın</a:t>
            </a:r>
            <a:r>
              <a:rPr lang="en-US" dirty="0"/>
              <a:t>.</a:t>
            </a:r>
          </a:p>
          <a:p>
            <a:pPr algn="l" rtl="0"/>
            <a:endParaRPr lang="en-IE" dirty="0"/>
          </a:p>
        </p:txBody>
      </p:sp>
      <p:sp>
        <p:nvSpPr>
          <p:cNvPr id="3" name="Text Placeholder 2">
            <a:extLst>
              <a:ext uri="{FF2B5EF4-FFF2-40B4-BE49-F238E27FC236}">
                <a16:creationId xmlns:a16="http://schemas.microsoft.com/office/drawing/2014/main" id="{BEC23F17-5368-2844-86BC-5E07FC9630D7}"/>
              </a:ext>
            </a:extLst>
          </p:cNvPr>
          <p:cNvSpPr>
            <a:spLocks noGrp="1"/>
          </p:cNvSpPr>
          <p:nvPr>
            <p:ph type="body" sz="quarter" idx="16"/>
          </p:nvPr>
        </p:nvSpPr>
        <p:spPr>
          <a:xfrm>
            <a:off x="609195" y="560551"/>
            <a:ext cx="11172902" cy="803654"/>
          </a:xfrm>
        </p:spPr>
        <p:txBody>
          <a:bodyPr lIns="91440" tIns="45720" rIns="91440" bIns="45720" anchor="t">
            <a:noAutofit/>
          </a:bodyPr>
          <a:lstStyle/>
          <a:p>
            <a:r>
              <a:rPr lang="en-IE" sz="3500" b="1" err="1"/>
              <a:t>Öğrenci</a:t>
            </a:r>
            <a:r>
              <a:rPr lang="en-IE" sz="3500" b="1"/>
              <a:t> </a:t>
            </a:r>
            <a:r>
              <a:rPr lang="en-IE" sz="3500" b="1" err="1"/>
              <a:t>Alıştırması</a:t>
            </a:r>
            <a:r>
              <a:rPr lang="en-IE" sz="3500" b="1"/>
              <a:t>: </a:t>
            </a:r>
            <a:r>
              <a:rPr lang="en-IE" sz="3500" err="1"/>
              <a:t>İşletmeniz</a:t>
            </a:r>
            <a:r>
              <a:rPr lang="en-IE" sz="3500"/>
              <a:t> </a:t>
            </a:r>
            <a:r>
              <a:rPr lang="en-IE" sz="3500" err="1"/>
              <a:t>için</a:t>
            </a:r>
            <a:r>
              <a:rPr lang="en-IE" sz="3500"/>
              <a:t> Kanvas Model Oluşturun</a:t>
            </a:r>
            <a:endParaRPr lang="en-IE" sz="3500">
              <a:cs typeface="Calibri"/>
            </a:endParaRPr>
          </a:p>
        </p:txBody>
      </p:sp>
      <p:pic>
        <p:nvPicPr>
          <p:cNvPr id="4" name="Picture 3">
            <a:extLst>
              <a:ext uri="{FF2B5EF4-FFF2-40B4-BE49-F238E27FC236}">
                <a16:creationId xmlns:a16="http://schemas.microsoft.com/office/drawing/2014/main" id="{95C0D52F-248C-98D7-3DEB-B3C91FB87960}"/>
              </a:ext>
            </a:extLst>
          </p:cNvPr>
          <p:cNvPicPr>
            <a:picLocks noChangeAspect="1"/>
          </p:cNvPicPr>
          <p:nvPr/>
        </p:nvPicPr>
        <p:blipFill>
          <a:blip r:embed="rId3"/>
          <a:stretch>
            <a:fillRect/>
          </a:stretch>
        </p:blipFill>
        <p:spPr>
          <a:xfrm>
            <a:off x="1450428" y="1938865"/>
            <a:ext cx="9396247" cy="4014918"/>
          </a:xfrm>
          <a:prstGeom prst="rect">
            <a:avLst/>
          </a:prstGeom>
        </p:spPr>
      </p:pic>
      <p:sp>
        <p:nvSpPr>
          <p:cNvPr id="5" name="TextBox 4">
            <a:extLst>
              <a:ext uri="{FF2B5EF4-FFF2-40B4-BE49-F238E27FC236}">
                <a16:creationId xmlns:a16="http://schemas.microsoft.com/office/drawing/2014/main" id="{E3B07634-1F27-367A-7F68-FF9AFAB9703E}"/>
              </a:ext>
            </a:extLst>
          </p:cNvPr>
          <p:cNvSpPr txBox="1"/>
          <p:nvPr/>
        </p:nvSpPr>
        <p:spPr>
          <a:xfrm>
            <a:off x="1701209" y="2161953"/>
            <a:ext cx="1121735" cy="584775"/>
          </a:xfrm>
          <a:prstGeom prst="rect">
            <a:avLst/>
          </a:prstGeom>
          <a:solidFill>
            <a:srgbClr val="DFEEF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BA19A"/>
                </a:solidFill>
                <a:cs typeface="Calibri"/>
              </a:rPr>
              <a:t>Kilit </a:t>
            </a:r>
            <a:r>
              <a:rPr lang="en-US" sz="1600" b="1" err="1">
                <a:solidFill>
                  <a:srgbClr val="1BA19A"/>
                </a:solidFill>
                <a:cs typeface="Calibri"/>
              </a:rPr>
              <a:t>Ortaklar</a:t>
            </a:r>
            <a:endParaRPr lang="en-US" sz="1600" b="1" err="1">
              <a:solidFill>
                <a:srgbClr val="1BA19A"/>
              </a:solidFill>
            </a:endParaRPr>
          </a:p>
        </p:txBody>
      </p:sp>
      <p:sp>
        <p:nvSpPr>
          <p:cNvPr id="6" name="TextBox 5">
            <a:extLst>
              <a:ext uri="{FF2B5EF4-FFF2-40B4-BE49-F238E27FC236}">
                <a16:creationId xmlns:a16="http://schemas.microsoft.com/office/drawing/2014/main" id="{71E2D427-A344-FB47-4CC3-DB7459608FB1}"/>
              </a:ext>
            </a:extLst>
          </p:cNvPr>
          <p:cNvSpPr txBox="1"/>
          <p:nvPr/>
        </p:nvSpPr>
        <p:spPr>
          <a:xfrm>
            <a:off x="3535325" y="2197394"/>
            <a:ext cx="1121735" cy="584775"/>
          </a:xfrm>
          <a:prstGeom prst="rect">
            <a:avLst/>
          </a:prstGeom>
          <a:solidFill>
            <a:srgbClr val="E1F4F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BA19A"/>
                </a:solidFill>
                <a:ea typeface="Calibri"/>
                <a:cs typeface="Calibri"/>
              </a:rPr>
              <a:t>Temel </a:t>
            </a:r>
            <a:r>
              <a:rPr lang="en-US" sz="1600" b="1" err="1">
                <a:solidFill>
                  <a:srgbClr val="1BA19A"/>
                </a:solidFill>
                <a:ea typeface="Calibri"/>
                <a:cs typeface="Calibri"/>
              </a:rPr>
              <a:t>Faaliyetler</a:t>
            </a:r>
          </a:p>
        </p:txBody>
      </p:sp>
      <p:sp>
        <p:nvSpPr>
          <p:cNvPr id="7" name="TextBox 6">
            <a:extLst>
              <a:ext uri="{FF2B5EF4-FFF2-40B4-BE49-F238E27FC236}">
                <a16:creationId xmlns:a16="http://schemas.microsoft.com/office/drawing/2014/main" id="{C5962BC0-4EA9-8B5D-5AA4-D5EB3E4E48B2}"/>
              </a:ext>
            </a:extLst>
          </p:cNvPr>
          <p:cNvSpPr txBox="1"/>
          <p:nvPr/>
        </p:nvSpPr>
        <p:spPr>
          <a:xfrm>
            <a:off x="5378301" y="2197394"/>
            <a:ext cx="1121735" cy="584775"/>
          </a:xfrm>
          <a:prstGeom prst="rect">
            <a:avLst/>
          </a:prstGeom>
          <a:solidFill>
            <a:srgbClr val="E1F4F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BA19A"/>
                </a:solidFill>
                <a:ea typeface="Calibri"/>
                <a:cs typeface="Calibri"/>
              </a:rPr>
              <a:t>Değer</a:t>
            </a:r>
          </a:p>
          <a:p>
            <a:r>
              <a:rPr lang="en-US" sz="1600" b="1" err="1">
                <a:solidFill>
                  <a:srgbClr val="1BA19A"/>
                </a:solidFill>
                <a:ea typeface="Calibri"/>
                <a:cs typeface="Calibri"/>
              </a:rPr>
              <a:t>Önerisi</a:t>
            </a:r>
          </a:p>
        </p:txBody>
      </p:sp>
      <p:sp>
        <p:nvSpPr>
          <p:cNvPr id="8" name="TextBox 7">
            <a:extLst>
              <a:ext uri="{FF2B5EF4-FFF2-40B4-BE49-F238E27FC236}">
                <a16:creationId xmlns:a16="http://schemas.microsoft.com/office/drawing/2014/main" id="{46A1B83C-97F2-8855-5605-DD2E0A2FAB7E}"/>
              </a:ext>
            </a:extLst>
          </p:cNvPr>
          <p:cNvSpPr txBox="1"/>
          <p:nvPr/>
        </p:nvSpPr>
        <p:spPr>
          <a:xfrm>
            <a:off x="7194696" y="2161952"/>
            <a:ext cx="1236921" cy="584775"/>
          </a:xfrm>
          <a:prstGeom prst="rect">
            <a:avLst/>
          </a:prstGeom>
          <a:solidFill>
            <a:srgbClr val="DFEEF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solidFill>
                  <a:srgbClr val="1BA19A"/>
                </a:solidFill>
                <a:ea typeface="Calibri"/>
                <a:cs typeface="Calibri"/>
              </a:rPr>
              <a:t>Müşteri</a:t>
            </a:r>
            <a:r>
              <a:rPr lang="en-US" sz="1600" b="1">
                <a:solidFill>
                  <a:srgbClr val="1BA19A"/>
                </a:solidFill>
                <a:ea typeface="Calibri"/>
                <a:cs typeface="Calibri"/>
              </a:rPr>
              <a:t> </a:t>
            </a:r>
            <a:r>
              <a:rPr lang="en-US" sz="1600" b="1" err="1">
                <a:solidFill>
                  <a:srgbClr val="1BA19A"/>
                </a:solidFill>
                <a:ea typeface="Calibri"/>
                <a:cs typeface="Calibri"/>
              </a:rPr>
              <a:t>İlişkileri</a:t>
            </a:r>
            <a:endParaRPr lang="en-US" b="1" err="1">
              <a:solidFill>
                <a:srgbClr val="1BA19A"/>
              </a:solidFill>
            </a:endParaRPr>
          </a:p>
        </p:txBody>
      </p:sp>
      <p:sp>
        <p:nvSpPr>
          <p:cNvPr id="9" name="TextBox 8">
            <a:extLst>
              <a:ext uri="{FF2B5EF4-FFF2-40B4-BE49-F238E27FC236}">
                <a16:creationId xmlns:a16="http://schemas.microsoft.com/office/drawing/2014/main" id="{80C74BB7-6F28-4EE8-4A4A-770B7043F967}"/>
              </a:ext>
            </a:extLst>
          </p:cNvPr>
          <p:cNvSpPr txBox="1"/>
          <p:nvPr/>
        </p:nvSpPr>
        <p:spPr>
          <a:xfrm>
            <a:off x="3491022" y="3517603"/>
            <a:ext cx="1121735" cy="584775"/>
          </a:xfrm>
          <a:prstGeom prst="rect">
            <a:avLst/>
          </a:prstGeom>
          <a:solidFill>
            <a:srgbClr val="DFEEF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BA19A"/>
                </a:solidFill>
                <a:ea typeface="Calibri"/>
                <a:cs typeface="Calibri"/>
              </a:rPr>
              <a:t>Temel </a:t>
            </a:r>
            <a:r>
              <a:rPr lang="en-US" sz="1600" b="1" err="1">
                <a:solidFill>
                  <a:srgbClr val="1BA19A"/>
                </a:solidFill>
                <a:ea typeface="Calibri"/>
                <a:cs typeface="Calibri"/>
              </a:rPr>
              <a:t>Kaynaklar</a:t>
            </a:r>
          </a:p>
        </p:txBody>
      </p:sp>
      <p:sp>
        <p:nvSpPr>
          <p:cNvPr id="10" name="TextBox 9">
            <a:extLst>
              <a:ext uri="{FF2B5EF4-FFF2-40B4-BE49-F238E27FC236}">
                <a16:creationId xmlns:a16="http://schemas.microsoft.com/office/drawing/2014/main" id="{9AA19789-5071-BCEC-B646-4383AAC87E2D}"/>
              </a:ext>
            </a:extLst>
          </p:cNvPr>
          <p:cNvSpPr txBox="1"/>
          <p:nvPr/>
        </p:nvSpPr>
        <p:spPr>
          <a:xfrm>
            <a:off x="6299789" y="4828952"/>
            <a:ext cx="1972339" cy="338554"/>
          </a:xfrm>
          <a:prstGeom prst="rect">
            <a:avLst/>
          </a:prstGeom>
          <a:solidFill>
            <a:srgbClr val="DFEEF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BA19A"/>
                </a:solidFill>
                <a:ea typeface="Calibri"/>
                <a:cs typeface="Calibri"/>
              </a:rPr>
              <a:t>Gelir </a:t>
            </a:r>
            <a:r>
              <a:rPr lang="en-US" sz="1600" b="1" err="1">
                <a:solidFill>
                  <a:srgbClr val="1BA19A"/>
                </a:solidFill>
                <a:ea typeface="Calibri"/>
                <a:cs typeface="Calibri"/>
              </a:rPr>
              <a:t>Akışları</a:t>
            </a:r>
          </a:p>
        </p:txBody>
      </p:sp>
      <p:sp>
        <p:nvSpPr>
          <p:cNvPr id="11" name="TextBox 10">
            <a:extLst>
              <a:ext uri="{FF2B5EF4-FFF2-40B4-BE49-F238E27FC236}">
                <a16:creationId xmlns:a16="http://schemas.microsoft.com/office/drawing/2014/main" id="{74534280-9C68-F1CC-0B81-3A405FF6E751}"/>
              </a:ext>
            </a:extLst>
          </p:cNvPr>
          <p:cNvSpPr txBox="1"/>
          <p:nvPr/>
        </p:nvSpPr>
        <p:spPr>
          <a:xfrm>
            <a:off x="1701207" y="4882114"/>
            <a:ext cx="1972339" cy="338554"/>
          </a:xfrm>
          <a:prstGeom prst="rect">
            <a:avLst/>
          </a:prstGeom>
          <a:solidFill>
            <a:srgbClr val="E1F4F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BA19A"/>
                </a:solidFill>
                <a:ea typeface="Calibri"/>
                <a:cs typeface="Calibri"/>
              </a:rPr>
              <a:t>Mali </a:t>
            </a:r>
            <a:r>
              <a:rPr lang="en-US" sz="1600" b="1" err="1">
                <a:solidFill>
                  <a:srgbClr val="1BA19A"/>
                </a:solidFill>
                <a:ea typeface="Calibri"/>
                <a:cs typeface="Calibri"/>
              </a:rPr>
              <a:t>Yapı</a:t>
            </a:r>
          </a:p>
        </p:txBody>
      </p:sp>
      <p:sp>
        <p:nvSpPr>
          <p:cNvPr id="12" name="TextBox 11">
            <a:extLst>
              <a:ext uri="{FF2B5EF4-FFF2-40B4-BE49-F238E27FC236}">
                <a16:creationId xmlns:a16="http://schemas.microsoft.com/office/drawing/2014/main" id="{92FA4E28-2340-F5B7-C65B-D584857891AE}"/>
              </a:ext>
            </a:extLst>
          </p:cNvPr>
          <p:cNvSpPr txBox="1"/>
          <p:nvPr/>
        </p:nvSpPr>
        <p:spPr>
          <a:xfrm>
            <a:off x="7159254" y="3517603"/>
            <a:ext cx="1236921" cy="584775"/>
          </a:xfrm>
          <a:prstGeom prst="rect">
            <a:avLst/>
          </a:prstGeom>
          <a:solidFill>
            <a:srgbClr val="E1F4F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solidFill>
                  <a:srgbClr val="1BA19A"/>
                </a:solidFill>
                <a:ea typeface="Calibri"/>
                <a:cs typeface="Calibri"/>
              </a:rPr>
              <a:t>Dağıtım</a:t>
            </a:r>
            <a:r>
              <a:rPr lang="en-US" sz="1600" b="1">
                <a:solidFill>
                  <a:srgbClr val="1BA19A"/>
                </a:solidFill>
                <a:ea typeface="Calibri"/>
                <a:cs typeface="Calibri"/>
              </a:rPr>
              <a:t> Kanalları</a:t>
            </a:r>
          </a:p>
        </p:txBody>
      </p:sp>
      <p:sp>
        <p:nvSpPr>
          <p:cNvPr id="13" name="TextBox 12">
            <a:extLst>
              <a:ext uri="{FF2B5EF4-FFF2-40B4-BE49-F238E27FC236}">
                <a16:creationId xmlns:a16="http://schemas.microsoft.com/office/drawing/2014/main" id="{DA758A5F-0C7A-84CD-4849-4CAE53D376F7}"/>
              </a:ext>
            </a:extLst>
          </p:cNvPr>
          <p:cNvSpPr txBox="1"/>
          <p:nvPr/>
        </p:nvSpPr>
        <p:spPr>
          <a:xfrm>
            <a:off x="9037672" y="2161951"/>
            <a:ext cx="1236921" cy="584775"/>
          </a:xfrm>
          <a:prstGeom prst="rect">
            <a:avLst/>
          </a:prstGeom>
          <a:solidFill>
            <a:srgbClr val="E1F4F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solidFill>
                  <a:srgbClr val="1BA19A"/>
                </a:solidFill>
                <a:ea typeface="Calibri"/>
                <a:cs typeface="Calibri"/>
              </a:rPr>
              <a:t>Müşteri</a:t>
            </a:r>
            <a:r>
              <a:rPr lang="en-US" sz="1600" b="1">
                <a:solidFill>
                  <a:srgbClr val="1BA19A"/>
                </a:solidFill>
                <a:ea typeface="Calibri"/>
                <a:cs typeface="Calibri"/>
              </a:rPr>
              <a:t> </a:t>
            </a:r>
            <a:r>
              <a:rPr lang="en-US" sz="1600" b="1" err="1">
                <a:solidFill>
                  <a:srgbClr val="1BA19A"/>
                </a:solidFill>
                <a:ea typeface="Calibri"/>
                <a:cs typeface="Calibri"/>
              </a:rPr>
              <a:t>Grupları</a:t>
            </a:r>
          </a:p>
        </p:txBody>
      </p:sp>
    </p:spTree>
    <p:extLst>
      <p:ext uri="{BB962C8B-B14F-4D97-AF65-F5344CB8AC3E}">
        <p14:creationId xmlns:p14="http://schemas.microsoft.com/office/powerpoint/2010/main" val="1464108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EC04B0-0471-5DE1-EF5F-2B121DC5CFA1}"/>
              </a:ext>
            </a:extLst>
          </p:cNvPr>
          <p:cNvSpPr>
            <a:spLocks noGrp="1"/>
          </p:cNvSpPr>
          <p:nvPr>
            <p:ph type="body" sz="quarter" idx="16"/>
          </p:nvPr>
        </p:nvSpPr>
        <p:spPr>
          <a:xfrm>
            <a:off x="702201" y="646710"/>
            <a:ext cx="5817752" cy="1199722"/>
          </a:xfrm>
        </p:spPr>
        <p:txBody>
          <a:bodyPr/>
          <a:lstStyle/>
          <a:p>
            <a:pPr algn="l" rtl="0"/>
            <a:r>
              <a:rPr lang="en-US"/>
              <a:t>İşte bu yolculukta size yardımcı olacak bazı yararlı ve kullanımı kolay kaynaklar…</a:t>
            </a:r>
          </a:p>
          <a:p>
            <a:pPr algn="l" rtl="0"/>
            <a:endParaRPr lang="en-IE"/>
          </a:p>
        </p:txBody>
      </p:sp>
      <p:pic>
        <p:nvPicPr>
          <p:cNvPr id="5" name="Picture Placeholder 7">
            <a:hlinkClick r:id="rId2"/>
            <a:extLst>
              <a:ext uri="{FF2B5EF4-FFF2-40B4-BE49-F238E27FC236}">
                <a16:creationId xmlns:a16="http://schemas.microsoft.com/office/drawing/2014/main" id="{8096AC90-F9C4-E497-DC56-31496051020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7061200" y="1420813"/>
            <a:ext cx="5130800" cy="3913187"/>
          </a:xfrm>
        </p:spPr>
      </p:pic>
      <p:sp>
        <p:nvSpPr>
          <p:cNvPr id="6" name="Text Placeholder 2">
            <a:extLst>
              <a:ext uri="{FF2B5EF4-FFF2-40B4-BE49-F238E27FC236}">
                <a16:creationId xmlns:a16="http://schemas.microsoft.com/office/drawing/2014/main" id="{10F62834-8BD1-9CAA-D7DF-67082E3A2ABF}"/>
              </a:ext>
            </a:extLst>
          </p:cNvPr>
          <p:cNvSpPr txBox="1">
            <a:spLocks/>
          </p:cNvSpPr>
          <p:nvPr/>
        </p:nvSpPr>
        <p:spPr>
          <a:xfrm>
            <a:off x="430521" y="2278431"/>
            <a:ext cx="6361113" cy="444182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l" rtl="0">
              <a:buNone/>
            </a:pPr>
            <a:r>
              <a:rPr lang="en-US" sz="2400" dirty="0">
                <a:solidFill>
                  <a:srgbClr val="1188A3"/>
                </a:solidFill>
                <a:hlinkClick r:id="rId4">
                  <a:extLst>
                    <a:ext uri="{A12FA001-AC4F-418D-AE19-62706E023703}">
                      <ahyp:hlinkClr xmlns:ahyp="http://schemas.microsoft.com/office/drawing/2018/hyperlinkcolor" val="tx"/>
                    </a:ext>
                  </a:extLst>
                </a:hlinkClick>
              </a:rPr>
              <a:t>Strateji uzmanı</a:t>
            </a:r>
            <a:r>
              <a:rPr lang="en-US" sz="2400" dirty="0"/>
              <a:t> </a:t>
            </a:r>
            <a:r>
              <a:rPr lang="en-US" sz="2400" err="1">
                <a:solidFill>
                  <a:srgbClr val="000000"/>
                </a:solidFill>
              </a:rPr>
              <a:t>iş</a:t>
            </a:r>
            <a:r>
              <a:rPr lang="en-US" sz="2400" dirty="0">
                <a:solidFill>
                  <a:srgbClr val="000000"/>
                </a:solidFill>
              </a:rPr>
              <a:t> </a:t>
            </a:r>
            <a:r>
              <a:rPr lang="en-US" sz="2400" err="1">
                <a:solidFill>
                  <a:srgbClr val="000000"/>
                </a:solidFill>
              </a:rPr>
              <a:t>modeli</a:t>
            </a:r>
            <a:r>
              <a:rPr lang="en-US" sz="2400" dirty="0">
                <a:solidFill>
                  <a:srgbClr val="000000"/>
                </a:solidFill>
              </a:rPr>
              <a:t> </a:t>
            </a:r>
            <a:r>
              <a:rPr lang="en-US" sz="2400" err="1">
                <a:solidFill>
                  <a:srgbClr val="000000"/>
                </a:solidFill>
              </a:rPr>
              <a:t>yaklaşımınızı</a:t>
            </a:r>
            <a:r>
              <a:rPr lang="en-US" sz="2400" dirty="0">
                <a:solidFill>
                  <a:srgbClr val="000000"/>
                </a:solidFill>
              </a:rPr>
              <a:t> </a:t>
            </a:r>
            <a:r>
              <a:rPr lang="en-US" sz="2400" err="1">
                <a:solidFill>
                  <a:srgbClr val="000000"/>
                </a:solidFill>
              </a:rPr>
              <a:t>yakalamak</a:t>
            </a:r>
            <a:r>
              <a:rPr lang="en-US" sz="2400" dirty="0">
                <a:solidFill>
                  <a:srgbClr val="000000"/>
                </a:solidFill>
              </a:rPr>
              <a:t> </a:t>
            </a:r>
            <a:r>
              <a:rPr lang="en-US" sz="2400" err="1">
                <a:solidFill>
                  <a:srgbClr val="000000"/>
                </a:solidFill>
              </a:rPr>
              <a:t>için</a:t>
            </a:r>
            <a:r>
              <a:rPr lang="en-US" sz="2400" dirty="0">
                <a:solidFill>
                  <a:srgbClr val="000000"/>
                </a:solidFill>
              </a:rPr>
              <a:t> </a:t>
            </a:r>
            <a:r>
              <a:rPr lang="en-US" sz="2400" err="1">
                <a:solidFill>
                  <a:srgbClr val="000000"/>
                </a:solidFill>
              </a:rPr>
              <a:t>çeşitli</a:t>
            </a:r>
            <a:r>
              <a:rPr lang="en-US" sz="2400" dirty="0">
                <a:solidFill>
                  <a:srgbClr val="000000"/>
                </a:solidFill>
              </a:rPr>
              <a:t> </a:t>
            </a:r>
            <a:r>
              <a:rPr lang="en-US" sz="2400" err="1">
                <a:solidFill>
                  <a:srgbClr val="000000"/>
                </a:solidFill>
              </a:rPr>
              <a:t>yöntemler</a:t>
            </a:r>
            <a:r>
              <a:rPr lang="en-US" sz="2400">
                <a:solidFill>
                  <a:srgbClr val="000000"/>
                </a:solidFill>
              </a:rPr>
              <a:t>, </a:t>
            </a:r>
            <a:r>
              <a:rPr lang="en-US" sz="2400" err="1">
                <a:solidFill>
                  <a:srgbClr val="000000"/>
                </a:solidFill>
              </a:rPr>
              <a:t>araçlar</a:t>
            </a:r>
            <a:r>
              <a:rPr lang="en-US" sz="2400" dirty="0">
                <a:solidFill>
                  <a:srgbClr val="000000"/>
                </a:solidFill>
              </a:rPr>
              <a:t> </a:t>
            </a:r>
            <a:r>
              <a:rPr lang="en-US" sz="2400" err="1">
                <a:solidFill>
                  <a:srgbClr val="000000"/>
                </a:solidFill>
              </a:rPr>
              <a:t>ve</a:t>
            </a:r>
            <a:r>
              <a:rPr lang="en-US" sz="2400" dirty="0">
                <a:solidFill>
                  <a:srgbClr val="000000"/>
                </a:solidFill>
              </a:rPr>
              <a:t> </a:t>
            </a:r>
            <a:r>
              <a:rPr lang="en-US" sz="2400" err="1">
                <a:solidFill>
                  <a:srgbClr val="000000"/>
                </a:solidFill>
              </a:rPr>
              <a:t>şablonlardan</a:t>
            </a:r>
            <a:r>
              <a:rPr lang="en-US" sz="2400" dirty="0">
                <a:solidFill>
                  <a:srgbClr val="000000"/>
                </a:solidFill>
              </a:rPr>
              <a:t> </a:t>
            </a:r>
            <a:r>
              <a:rPr lang="en-US" sz="2400" err="1">
                <a:solidFill>
                  <a:srgbClr val="000000"/>
                </a:solidFill>
              </a:rPr>
              <a:t>oluşan</a:t>
            </a:r>
            <a:r>
              <a:rPr lang="en-US" sz="2400" dirty="0">
                <a:solidFill>
                  <a:srgbClr val="000000"/>
                </a:solidFill>
              </a:rPr>
              <a:t> </a:t>
            </a:r>
            <a:r>
              <a:rPr lang="en-US" sz="2400" err="1">
                <a:solidFill>
                  <a:srgbClr val="000000"/>
                </a:solidFill>
              </a:rPr>
              <a:t>eksiksiz</a:t>
            </a:r>
            <a:r>
              <a:rPr lang="en-US" sz="2400" dirty="0">
                <a:solidFill>
                  <a:srgbClr val="000000"/>
                </a:solidFill>
              </a:rPr>
              <a:t> </a:t>
            </a:r>
            <a:r>
              <a:rPr lang="en-US" sz="2400" err="1">
                <a:solidFill>
                  <a:srgbClr val="000000"/>
                </a:solidFill>
              </a:rPr>
              <a:t>bir</a:t>
            </a:r>
            <a:r>
              <a:rPr lang="en-US" sz="2400" dirty="0">
                <a:solidFill>
                  <a:srgbClr val="000000"/>
                </a:solidFill>
              </a:rPr>
              <a:t> </a:t>
            </a:r>
            <a:r>
              <a:rPr lang="en-US" sz="2400" err="1">
                <a:solidFill>
                  <a:srgbClr val="000000"/>
                </a:solidFill>
              </a:rPr>
              <a:t>platformdur</a:t>
            </a:r>
            <a:r>
              <a:rPr lang="en-US" sz="2400" dirty="0">
                <a:solidFill>
                  <a:srgbClr val="000000"/>
                </a:solidFill>
              </a:rPr>
              <a:t>.</a:t>
            </a:r>
            <a:endParaRPr lang="en-IE" sz="2400" dirty="0">
              <a:solidFill>
                <a:srgbClr val="000000"/>
              </a:solidFill>
            </a:endParaRPr>
          </a:p>
        </p:txBody>
      </p:sp>
      <p:sp>
        <p:nvSpPr>
          <p:cNvPr id="7" name="Arrow: Right 6">
            <a:extLst>
              <a:ext uri="{FF2B5EF4-FFF2-40B4-BE49-F238E27FC236}">
                <a16:creationId xmlns:a16="http://schemas.microsoft.com/office/drawing/2014/main" id="{D8A94968-436C-D013-D8B5-9A176E09262C}"/>
              </a:ext>
            </a:extLst>
          </p:cNvPr>
          <p:cNvSpPr/>
          <p:nvPr/>
        </p:nvSpPr>
        <p:spPr>
          <a:xfrm>
            <a:off x="527542" y="3701910"/>
            <a:ext cx="6361113" cy="1194758"/>
          </a:xfrm>
          <a:prstGeom prst="rightArrow">
            <a:avLst/>
          </a:prstGeom>
          <a:solidFill>
            <a:srgbClr val="F79037"/>
          </a:solidFill>
          <a:ln>
            <a:solidFill>
              <a:srgbClr val="B2DE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sp>
        <p:nvSpPr>
          <p:cNvPr id="8" name="TextBox 7">
            <a:extLst>
              <a:ext uri="{FF2B5EF4-FFF2-40B4-BE49-F238E27FC236}">
                <a16:creationId xmlns:a16="http://schemas.microsoft.com/office/drawing/2014/main" id="{1E95CA71-B5B2-085B-508A-A5797942CAA6}"/>
              </a:ext>
            </a:extLst>
          </p:cNvPr>
          <p:cNvSpPr txBox="1"/>
          <p:nvPr/>
        </p:nvSpPr>
        <p:spPr>
          <a:xfrm>
            <a:off x="1256163" y="4099233"/>
            <a:ext cx="5310844" cy="400110"/>
          </a:xfrm>
          <a:prstGeom prst="rect">
            <a:avLst/>
          </a:prstGeom>
          <a:noFill/>
        </p:spPr>
        <p:txBody>
          <a:bodyPr wrap="square" lIns="91440" tIns="45720" rIns="91440" bIns="45720" anchor="t">
            <a:spAutoFit/>
          </a:bodyPr>
          <a:lstStyle/>
          <a:p>
            <a:r>
              <a:rPr lang="en-US" sz="2000" b="1" err="1">
                <a:solidFill>
                  <a:schemeClr val="bg1"/>
                </a:solidFill>
              </a:rPr>
              <a:t>Erişim</a:t>
            </a:r>
            <a:r>
              <a:rPr lang="en-US" sz="2000" b="1">
                <a:solidFill>
                  <a:schemeClr val="bg1"/>
                </a:solidFill>
              </a:rPr>
              <a:t> </a:t>
            </a:r>
            <a:r>
              <a:rPr lang="en-US" sz="2000" b="1" err="1">
                <a:solidFill>
                  <a:schemeClr val="bg1"/>
                </a:solidFill>
              </a:rPr>
              <a:t>için</a:t>
            </a:r>
            <a:r>
              <a:rPr lang="en-US" sz="2000" b="1" i="0">
                <a:solidFill>
                  <a:schemeClr val="bg1"/>
                </a:solidFill>
                <a:effectLst/>
              </a:rPr>
              <a:t> </a:t>
            </a:r>
            <a:r>
              <a:rPr lang="en-US" sz="2000" b="1" i="0" err="1">
                <a:solidFill>
                  <a:schemeClr val="bg1"/>
                </a:solidFill>
                <a:effectLst/>
              </a:rPr>
              <a:t>bu</a:t>
            </a:r>
            <a:r>
              <a:rPr lang="en-US" sz="2000" b="1">
                <a:solidFill>
                  <a:schemeClr val="bg1"/>
                </a:solidFill>
              </a:rPr>
              <a:t> </a:t>
            </a:r>
            <a:r>
              <a:rPr lang="en-US" sz="2000" b="1" err="1">
                <a:solidFill>
                  <a:schemeClr val="bg1"/>
                </a:solidFill>
              </a:rPr>
              <a:t>bağlantıyı</a:t>
            </a:r>
            <a:r>
              <a:rPr lang="en-US" sz="2000" b="1" i="0">
                <a:solidFill>
                  <a:schemeClr val="bg1"/>
                </a:solidFill>
                <a:effectLst/>
              </a:rPr>
              <a:t> </a:t>
            </a:r>
            <a:r>
              <a:rPr lang="en-US" sz="2000" b="1" i="0" err="1">
                <a:solidFill>
                  <a:schemeClr val="bg1"/>
                </a:solidFill>
                <a:effectLst/>
              </a:rPr>
              <a:t>takip</a:t>
            </a:r>
            <a:r>
              <a:rPr lang="en-US" sz="2000" b="1" i="0">
                <a:solidFill>
                  <a:schemeClr val="bg1"/>
                </a:solidFill>
                <a:effectLst/>
              </a:rPr>
              <a:t> </a:t>
            </a:r>
            <a:r>
              <a:rPr lang="en-US" sz="2000" b="1" i="0" err="1">
                <a:solidFill>
                  <a:schemeClr val="bg1"/>
                </a:solidFill>
                <a:effectLst/>
              </a:rPr>
              <a:t>edin</a:t>
            </a:r>
            <a:endParaRPr lang="en-IE" sz="2000" b="1" err="1">
              <a:solidFill>
                <a:schemeClr val="bg1"/>
              </a:solidFill>
            </a:endParaRPr>
          </a:p>
        </p:txBody>
      </p:sp>
      <p:sp>
        <p:nvSpPr>
          <p:cNvPr id="9" name="TextBox 8">
            <a:extLst>
              <a:ext uri="{FF2B5EF4-FFF2-40B4-BE49-F238E27FC236}">
                <a16:creationId xmlns:a16="http://schemas.microsoft.com/office/drawing/2014/main" id="{51B7B83A-3DFE-8D80-8F61-DA039B73B6BB}"/>
              </a:ext>
            </a:extLst>
          </p:cNvPr>
          <p:cNvSpPr txBox="1"/>
          <p:nvPr/>
        </p:nvSpPr>
        <p:spPr>
          <a:xfrm>
            <a:off x="960718" y="5131769"/>
            <a:ext cx="6100482" cy="369332"/>
          </a:xfrm>
          <a:prstGeom prst="rect">
            <a:avLst/>
          </a:prstGeom>
          <a:noFill/>
        </p:spPr>
        <p:txBody>
          <a:bodyPr wrap="square">
            <a:spAutoFit/>
          </a:bodyPr>
          <a:lstStyle/>
          <a:p>
            <a:pPr algn="l" rtl="0"/>
            <a:r>
              <a:rPr lang="en-IE">
                <a:solidFill>
                  <a:srgbClr val="1188A3"/>
                </a:solidFill>
              </a:rPr>
              <a:t>https://www.strategyzer.com/resources/canvas-tools-guides</a:t>
            </a:r>
          </a:p>
        </p:txBody>
      </p:sp>
      <p:pic>
        <p:nvPicPr>
          <p:cNvPr id="10" name="Picture 9">
            <a:extLst>
              <a:ext uri="{FF2B5EF4-FFF2-40B4-BE49-F238E27FC236}">
                <a16:creationId xmlns:a16="http://schemas.microsoft.com/office/drawing/2014/main" id="{F44AD5FC-8F0C-9632-D3DF-15007F44B6CC}"/>
              </a:ext>
            </a:extLst>
          </p:cNvPr>
          <p:cNvPicPr>
            <a:picLocks noChangeAspect="1"/>
          </p:cNvPicPr>
          <p:nvPr/>
        </p:nvPicPr>
        <p:blipFill>
          <a:blip r:embed="rId5"/>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1967151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5AF806-3412-7045-968B-48286303C46E}"/>
              </a:ext>
            </a:extLst>
          </p:cNvPr>
          <p:cNvSpPr>
            <a:spLocks noGrp="1"/>
          </p:cNvSpPr>
          <p:nvPr>
            <p:ph type="body" sz="quarter" idx="16"/>
          </p:nvPr>
        </p:nvSpPr>
        <p:spPr/>
        <p:txBody>
          <a:bodyPr/>
          <a:lstStyle/>
          <a:p>
            <a:pPr algn="l" rtl="0"/>
            <a:r>
              <a:rPr lang="en-US" b="1"/>
              <a:t>Şimdiye kadar öğrendikleriniz…</a:t>
            </a:r>
          </a:p>
          <a:p>
            <a:pPr algn="l" rtl="0"/>
            <a:endParaRPr lang="en-IE" b="1"/>
          </a:p>
        </p:txBody>
      </p:sp>
      <p:sp>
        <p:nvSpPr>
          <p:cNvPr id="4" name="Google Shape;782;p28">
            <a:extLst>
              <a:ext uri="{FF2B5EF4-FFF2-40B4-BE49-F238E27FC236}">
                <a16:creationId xmlns:a16="http://schemas.microsoft.com/office/drawing/2014/main" id="{1147A7F1-7F4B-FD8E-71A3-794989559118}"/>
              </a:ext>
            </a:extLst>
          </p:cNvPr>
          <p:cNvSpPr txBox="1">
            <a:spLocks noGrp="1"/>
          </p:cNvSpPr>
          <p:nvPr>
            <p:ph type="body" sz="quarter" idx="18"/>
          </p:nvPr>
        </p:nvSpPr>
        <p:spPr>
          <a:xfrm>
            <a:off x="765229" y="2246710"/>
            <a:ext cx="10594975" cy="3849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33637"/>
              </a:buClr>
              <a:buSzPts val="2400"/>
              <a:buNone/>
            </a:pPr>
            <a:r>
              <a:rPr lang="en-US" b="1" u="sng"/>
              <a:t>Etkili bir iş modeli, aşağıdaki gibi unsurları anlamanıza yardımcı olur:</a:t>
            </a:r>
            <a:r>
              <a:rPr lang="en-US" b="1"/>
              <a:t>:</a:t>
            </a:r>
            <a:endParaRPr/>
          </a:p>
          <a:p>
            <a:pPr marL="342900" lvl="0" indent="-342900" algn="l" rtl="0">
              <a:lnSpc>
                <a:spcPct val="90000"/>
              </a:lnSpc>
              <a:spcBef>
                <a:spcPts val="1000"/>
              </a:spcBef>
              <a:spcAft>
                <a:spcPts val="0"/>
              </a:spcAft>
              <a:buSzPts val="2400"/>
              <a:buFont typeface="Arial"/>
              <a:buChar char="•"/>
            </a:pPr>
            <a:r>
              <a:rPr lang="en-US"/>
              <a:t>İş konseptiniz</a:t>
            </a:r>
            <a:endParaRPr/>
          </a:p>
          <a:p>
            <a:pPr marL="342900" indent="-342900">
              <a:buSzPts val="2400"/>
              <a:buFont typeface="Arial"/>
              <a:buChar char="•"/>
            </a:pPr>
            <a:r>
              <a:rPr lang="en-US"/>
              <a:t>Hangi </a:t>
            </a:r>
            <a:r>
              <a:rPr lang="en-US" err="1"/>
              <a:t>sorunu</a:t>
            </a:r>
            <a:r>
              <a:rPr lang="en-US"/>
              <a:t>, </a:t>
            </a:r>
            <a:r>
              <a:rPr lang="en-US" err="1"/>
              <a:t>kimin</a:t>
            </a:r>
            <a:r>
              <a:rPr lang="en-US"/>
              <a:t> </a:t>
            </a:r>
            <a:r>
              <a:rPr lang="en-US" err="1"/>
              <a:t>için</a:t>
            </a:r>
            <a:r>
              <a:rPr lang="en-US"/>
              <a:t> </a:t>
            </a:r>
            <a:r>
              <a:rPr lang="en-US" err="1"/>
              <a:t>çözüyorsunuz</a:t>
            </a:r>
            <a:r>
              <a:rPr lang="en-US"/>
              <a:t>?</a:t>
            </a:r>
            <a:endParaRPr/>
          </a:p>
          <a:p>
            <a:pPr marL="342900" indent="-342900">
              <a:buSzPts val="2400"/>
              <a:buFont typeface="Arial"/>
              <a:buChar char="•"/>
            </a:pPr>
            <a:r>
              <a:rPr lang="en-US" err="1"/>
              <a:t>Etik</a:t>
            </a:r>
            <a:r>
              <a:rPr lang="en-US"/>
              <a:t> </a:t>
            </a:r>
            <a:r>
              <a:rPr lang="en-US" err="1"/>
              <a:t>gıda</a:t>
            </a:r>
            <a:r>
              <a:rPr lang="en-US"/>
              <a:t> </a:t>
            </a:r>
            <a:r>
              <a:rPr lang="en-US" err="1"/>
              <a:t>ürünün</a:t>
            </a:r>
            <a:r>
              <a:rPr lang="en-US"/>
              <a:t> </a:t>
            </a:r>
            <a:r>
              <a:rPr lang="en-US" err="1"/>
              <a:t>müşterilere</a:t>
            </a:r>
            <a:r>
              <a:rPr lang="en-US"/>
              <a:t> </a:t>
            </a:r>
            <a:r>
              <a:rPr lang="en-US" err="1"/>
              <a:t>nasıl</a:t>
            </a:r>
            <a:r>
              <a:rPr lang="en-US"/>
              <a:t> </a:t>
            </a:r>
            <a:r>
              <a:rPr lang="en-US" err="1"/>
              <a:t>ulaşacak</a:t>
            </a:r>
            <a:r>
              <a:rPr lang="en-US"/>
              <a:t>?</a:t>
            </a:r>
            <a:endParaRPr/>
          </a:p>
          <a:p>
            <a:pPr marL="342900" lvl="0" indent="-342900" algn="l" rtl="0">
              <a:lnSpc>
                <a:spcPct val="90000"/>
              </a:lnSpc>
              <a:spcBef>
                <a:spcPts val="1000"/>
              </a:spcBef>
              <a:spcAft>
                <a:spcPts val="0"/>
              </a:spcAft>
              <a:buSzPts val="2400"/>
              <a:buFont typeface="Arial"/>
              <a:buChar char="•"/>
            </a:pPr>
            <a:r>
              <a:rPr lang="en-US"/>
              <a:t>İşletmeniz nasıl rekabetçi kalacak?</a:t>
            </a:r>
            <a:endParaRPr/>
          </a:p>
          <a:p>
            <a:pPr marL="342900" lvl="0" indent="-342900" algn="l" rtl="0">
              <a:lnSpc>
                <a:spcPct val="90000"/>
              </a:lnSpc>
              <a:spcBef>
                <a:spcPts val="1000"/>
              </a:spcBef>
              <a:spcAft>
                <a:spcPts val="0"/>
              </a:spcAft>
              <a:buSzPts val="2400"/>
              <a:buFont typeface="Arial"/>
              <a:buChar char="•"/>
            </a:pPr>
            <a:r>
              <a:rPr lang="en-US"/>
              <a:t>Tahmin edebileceğiniz tüm gelir ve maliyetler.</a:t>
            </a:r>
            <a:endParaRPr/>
          </a:p>
        </p:txBody>
      </p:sp>
      <p:grpSp>
        <p:nvGrpSpPr>
          <p:cNvPr id="5" name="Graphic 3">
            <a:extLst>
              <a:ext uri="{FF2B5EF4-FFF2-40B4-BE49-F238E27FC236}">
                <a16:creationId xmlns:a16="http://schemas.microsoft.com/office/drawing/2014/main" id="{84BE6E3B-60F9-58C2-5F21-27BE5199A0A8}"/>
              </a:ext>
            </a:extLst>
          </p:cNvPr>
          <p:cNvGrpSpPr/>
          <p:nvPr/>
        </p:nvGrpSpPr>
        <p:grpSpPr>
          <a:xfrm>
            <a:off x="8783375" y="2904472"/>
            <a:ext cx="2610243" cy="2534161"/>
            <a:chOff x="10620068" y="399814"/>
            <a:chExt cx="1088878" cy="1091730"/>
          </a:xfrm>
          <a:solidFill>
            <a:srgbClr val="000000"/>
          </a:solidFill>
        </p:grpSpPr>
        <p:sp>
          <p:nvSpPr>
            <p:cNvPr id="6" name="Freeform 1066">
              <a:extLst>
                <a:ext uri="{FF2B5EF4-FFF2-40B4-BE49-F238E27FC236}">
                  <a16:creationId xmlns:a16="http://schemas.microsoft.com/office/drawing/2014/main" id="{B1D13683-0481-191F-B157-44F855F0127B}"/>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F79037"/>
            </a:solidFill>
            <a:ln w="27426" cap="flat">
              <a:noFill/>
              <a:prstDash val="solid"/>
              <a:miter/>
            </a:ln>
          </p:spPr>
          <p:txBody>
            <a:bodyPr rtlCol="0" anchor="ctr"/>
            <a:lstStyle/>
            <a:p>
              <a:pPr algn="l" rtl="0"/>
              <a:endParaRPr lang="en-US"/>
            </a:p>
          </p:txBody>
        </p:sp>
        <p:grpSp>
          <p:nvGrpSpPr>
            <p:cNvPr id="7" name="Graphic 3">
              <a:extLst>
                <a:ext uri="{FF2B5EF4-FFF2-40B4-BE49-F238E27FC236}">
                  <a16:creationId xmlns:a16="http://schemas.microsoft.com/office/drawing/2014/main" id="{CE51C7FE-2453-4156-5106-C906A187580C}"/>
                </a:ext>
              </a:extLst>
            </p:cNvPr>
            <p:cNvGrpSpPr/>
            <p:nvPr/>
          </p:nvGrpSpPr>
          <p:grpSpPr>
            <a:xfrm>
              <a:off x="10620068" y="399814"/>
              <a:ext cx="1088878" cy="1091730"/>
              <a:chOff x="10620068" y="399814"/>
              <a:chExt cx="1088878" cy="1091730"/>
            </a:xfrm>
            <a:grpFill/>
          </p:grpSpPr>
          <p:sp>
            <p:nvSpPr>
              <p:cNvPr id="8" name="Freeform 1068">
                <a:extLst>
                  <a:ext uri="{FF2B5EF4-FFF2-40B4-BE49-F238E27FC236}">
                    <a16:creationId xmlns:a16="http://schemas.microsoft.com/office/drawing/2014/main" id="{A499C881-EB87-FF4C-14BC-90343CC5EA91}"/>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grpFill/>
              <a:ln w="27426" cap="flat">
                <a:noFill/>
                <a:prstDash val="solid"/>
                <a:miter/>
              </a:ln>
            </p:spPr>
            <p:txBody>
              <a:bodyPr rtlCol="0" anchor="ctr"/>
              <a:lstStyle/>
              <a:p>
                <a:pPr algn="l" rtl="0"/>
                <a:endParaRPr lang="en-US"/>
              </a:p>
            </p:txBody>
          </p:sp>
          <p:sp>
            <p:nvSpPr>
              <p:cNvPr id="9" name="Freeform 1069">
                <a:extLst>
                  <a:ext uri="{FF2B5EF4-FFF2-40B4-BE49-F238E27FC236}">
                    <a16:creationId xmlns:a16="http://schemas.microsoft.com/office/drawing/2014/main" id="{17443D4A-2285-161E-73E6-A723E1FE868A}"/>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grpFill/>
              <a:ln w="27426" cap="flat">
                <a:noFill/>
                <a:prstDash val="solid"/>
                <a:miter/>
              </a:ln>
            </p:spPr>
            <p:txBody>
              <a:bodyPr rtlCol="0" anchor="ctr"/>
              <a:lstStyle/>
              <a:p>
                <a:pPr algn="l" rtl="0"/>
                <a:endParaRPr lang="en-US"/>
              </a:p>
            </p:txBody>
          </p:sp>
          <p:sp>
            <p:nvSpPr>
              <p:cNvPr id="10" name="Freeform 1070">
                <a:extLst>
                  <a:ext uri="{FF2B5EF4-FFF2-40B4-BE49-F238E27FC236}">
                    <a16:creationId xmlns:a16="http://schemas.microsoft.com/office/drawing/2014/main" id="{ABFB1BC4-DDC0-537E-9E18-B272F570C930}"/>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grpFill/>
              <a:ln w="27426" cap="flat">
                <a:noFill/>
                <a:prstDash val="solid"/>
                <a:miter/>
              </a:ln>
            </p:spPr>
            <p:txBody>
              <a:bodyPr rtlCol="0" anchor="ctr"/>
              <a:lstStyle/>
              <a:p>
                <a:pPr algn="l" rtl="0"/>
                <a:endParaRPr lang="en-US"/>
              </a:p>
            </p:txBody>
          </p:sp>
          <p:sp>
            <p:nvSpPr>
              <p:cNvPr id="11" name="Freeform 1071">
                <a:extLst>
                  <a:ext uri="{FF2B5EF4-FFF2-40B4-BE49-F238E27FC236}">
                    <a16:creationId xmlns:a16="http://schemas.microsoft.com/office/drawing/2014/main" id="{F65D9CAF-48D7-2D67-38BC-F6B257731A93}"/>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grpFill/>
              <a:ln w="27426" cap="flat">
                <a:noFill/>
                <a:prstDash val="solid"/>
                <a:miter/>
              </a:ln>
            </p:spPr>
            <p:txBody>
              <a:bodyPr rtlCol="0" anchor="ctr"/>
              <a:lstStyle/>
              <a:p>
                <a:pPr algn="l" rtl="0"/>
                <a:endParaRPr lang="en-US"/>
              </a:p>
            </p:txBody>
          </p:sp>
          <p:sp>
            <p:nvSpPr>
              <p:cNvPr id="12" name="Freeform 1072">
                <a:extLst>
                  <a:ext uri="{FF2B5EF4-FFF2-40B4-BE49-F238E27FC236}">
                    <a16:creationId xmlns:a16="http://schemas.microsoft.com/office/drawing/2014/main" id="{3BDB635D-DA01-49D2-E7EC-DC63C9CD6E0A}"/>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grpFill/>
              <a:ln w="27426" cap="flat">
                <a:noFill/>
                <a:prstDash val="solid"/>
                <a:miter/>
              </a:ln>
            </p:spPr>
            <p:txBody>
              <a:bodyPr rtlCol="0" anchor="ctr"/>
              <a:lstStyle/>
              <a:p>
                <a:pPr algn="l" rtl="0"/>
                <a:endParaRPr lang="en-US"/>
              </a:p>
            </p:txBody>
          </p:sp>
          <p:sp>
            <p:nvSpPr>
              <p:cNvPr id="13" name="Freeform 1073">
                <a:extLst>
                  <a:ext uri="{FF2B5EF4-FFF2-40B4-BE49-F238E27FC236}">
                    <a16:creationId xmlns:a16="http://schemas.microsoft.com/office/drawing/2014/main" id="{0D5F5A8B-B0FB-1CFB-7591-D57DB7EA7169}"/>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grpFill/>
              <a:ln w="27426" cap="flat">
                <a:noFill/>
                <a:prstDash val="solid"/>
                <a:miter/>
              </a:ln>
            </p:spPr>
            <p:txBody>
              <a:bodyPr rtlCol="0" anchor="ctr"/>
              <a:lstStyle/>
              <a:p>
                <a:pPr algn="l" rtl="0"/>
                <a:endParaRPr lang="en-US"/>
              </a:p>
            </p:txBody>
          </p:sp>
          <p:sp>
            <p:nvSpPr>
              <p:cNvPr id="14" name="Freeform 1074">
                <a:extLst>
                  <a:ext uri="{FF2B5EF4-FFF2-40B4-BE49-F238E27FC236}">
                    <a16:creationId xmlns:a16="http://schemas.microsoft.com/office/drawing/2014/main" id="{F01ED664-1F45-7E44-D822-F2A9A5DDF3C5}"/>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grpFill/>
              <a:ln w="27426" cap="flat">
                <a:noFill/>
                <a:prstDash val="solid"/>
                <a:miter/>
              </a:ln>
            </p:spPr>
            <p:txBody>
              <a:bodyPr rtlCol="0" anchor="ctr"/>
              <a:lstStyle/>
              <a:p>
                <a:pPr algn="l" rtl="0"/>
                <a:endParaRPr lang="en-US"/>
              </a:p>
            </p:txBody>
          </p:sp>
          <p:sp>
            <p:nvSpPr>
              <p:cNvPr id="15" name="Freeform 1075">
                <a:extLst>
                  <a:ext uri="{FF2B5EF4-FFF2-40B4-BE49-F238E27FC236}">
                    <a16:creationId xmlns:a16="http://schemas.microsoft.com/office/drawing/2014/main" id="{51054434-9D5B-5108-5707-E5F029AF90FF}"/>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grpFill/>
              <a:ln w="27426" cap="flat">
                <a:noFill/>
                <a:prstDash val="solid"/>
                <a:miter/>
              </a:ln>
            </p:spPr>
            <p:txBody>
              <a:bodyPr rtlCol="0" anchor="ctr"/>
              <a:lstStyle/>
              <a:p>
                <a:pPr algn="l" rtl="0"/>
                <a:endParaRPr lang="en-US"/>
              </a:p>
            </p:txBody>
          </p:sp>
          <p:sp>
            <p:nvSpPr>
              <p:cNvPr id="16" name="Freeform 1076">
                <a:extLst>
                  <a:ext uri="{FF2B5EF4-FFF2-40B4-BE49-F238E27FC236}">
                    <a16:creationId xmlns:a16="http://schemas.microsoft.com/office/drawing/2014/main" id="{D94745DD-22A6-C099-0408-E5C234E6F95D}"/>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grpFill/>
              <a:ln w="27426" cap="flat">
                <a:noFill/>
                <a:prstDash val="solid"/>
                <a:miter/>
              </a:ln>
            </p:spPr>
            <p:txBody>
              <a:bodyPr rtlCol="0" anchor="ctr"/>
              <a:lstStyle/>
              <a:p>
                <a:pPr algn="l" rtl="0"/>
                <a:endParaRPr lang="en-US"/>
              </a:p>
            </p:txBody>
          </p:sp>
        </p:grpSp>
      </p:grpSp>
      <p:pic>
        <p:nvPicPr>
          <p:cNvPr id="17" name="Picture 16">
            <a:extLst>
              <a:ext uri="{FF2B5EF4-FFF2-40B4-BE49-F238E27FC236}">
                <a16:creationId xmlns:a16="http://schemas.microsoft.com/office/drawing/2014/main" id="{17A955FB-8127-603C-BE2C-AED8F3D5A0C1}"/>
              </a:ext>
            </a:extLst>
          </p:cNvPr>
          <p:cNvPicPr>
            <a:picLocks noChangeAspect="1"/>
          </p:cNvPicPr>
          <p:nvPr/>
        </p:nvPicPr>
        <p:blipFill>
          <a:blip r:embed="rId2"/>
          <a:stretch>
            <a:fillRect/>
          </a:stretch>
        </p:blipFill>
        <p:spPr>
          <a:xfrm>
            <a:off x="10699542" y="593657"/>
            <a:ext cx="1003352" cy="971600"/>
          </a:xfrm>
          <a:prstGeom prst="rect">
            <a:avLst/>
          </a:prstGeom>
        </p:spPr>
      </p:pic>
    </p:spTree>
    <p:extLst>
      <p:ext uri="{BB962C8B-B14F-4D97-AF65-F5344CB8AC3E}">
        <p14:creationId xmlns:p14="http://schemas.microsoft.com/office/powerpoint/2010/main" val="2157506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072265-FC33-CD7D-23A4-58E1B8E7B7FB}"/>
              </a:ext>
            </a:extLst>
          </p:cNvPr>
          <p:cNvSpPr>
            <a:spLocks noGrp="1"/>
          </p:cNvSpPr>
          <p:nvPr>
            <p:ph type="body" sz="quarter" idx="18"/>
          </p:nvPr>
        </p:nvSpPr>
        <p:spPr>
          <a:xfrm>
            <a:off x="898357" y="2426756"/>
            <a:ext cx="4867011" cy="3025975"/>
          </a:xfrm>
        </p:spPr>
        <p:txBody>
          <a:bodyPr lIns="91440" tIns="45720" rIns="91440" bIns="45720" anchor="t"/>
          <a:lstStyle/>
          <a:p>
            <a:r>
              <a:rPr lang="en-US"/>
              <a:t>Bir iş planının önemli bir </a:t>
            </a:r>
            <a:r>
              <a:rPr lang="en-US" err="1"/>
              <a:t>bileşeni</a:t>
            </a:r>
            <a:r>
              <a:rPr lang="en-US"/>
              <a:t>, </a:t>
            </a:r>
            <a:r>
              <a:rPr lang="en-US" err="1"/>
              <a:t>işletmenizin</a:t>
            </a:r>
            <a:r>
              <a:rPr lang="en-US"/>
              <a:t> </a:t>
            </a:r>
            <a:r>
              <a:rPr lang="en-US" err="1"/>
              <a:t>güçlü</a:t>
            </a:r>
            <a:r>
              <a:rPr lang="en-US"/>
              <a:t> </a:t>
            </a:r>
            <a:r>
              <a:rPr lang="en-US" err="1"/>
              <a:t>yönlerini</a:t>
            </a:r>
            <a:r>
              <a:rPr lang="en-US"/>
              <a:t>, </a:t>
            </a:r>
            <a:r>
              <a:rPr lang="en-US" err="1"/>
              <a:t>zayıf</a:t>
            </a:r>
            <a:r>
              <a:rPr lang="en-US"/>
              <a:t> </a:t>
            </a:r>
            <a:r>
              <a:rPr lang="en-US" err="1"/>
              <a:t>yönlerini</a:t>
            </a:r>
            <a:r>
              <a:rPr lang="en-US"/>
              <a:t>, </a:t>
            </a:r>
            <a:r>
              <a:rPr lang="en-US" err="1"/>
              <a:t>tehditlerini</a:t>
            </a:r>
            <a:r>
              <a:rPr lang="en-US"/>
              <a:t> </a:t>
            </a:r>
            <a:r>
              <a:rPr lang="en-US" err="1"/>
              <a:t>ve</a:t>
            </a:r>
            <a:r>
              <a:rPr lang="en-US"/>
              <a:t> </a:t>
            </a:r>
            <a:r>
              <a:rPr lang="en-US" err="1"/>
              <a:t>fırsatlarını</a:t>
            </a:r>
            <a:r>
              <a:rPr lang="en-US"/>
              <a:t> </a:t>
            </a:r>
            <a:r>
              <a:rPr lang="en-US" err="1"/>
              <a:t>belirlemeyi</a:t>
            </a:r>
            <a:r>
              <a:rPr lang="en-US"/>
              <a:t> </a:t>
            </a:r>
            <a:r>
              <a:rPr lang="en-US" err="1"/>
              <a:t>içerir</a:t>
            </a:r>
            <a:r>
              <a:rPr lang="en-US"/>
              <a:t>. </a:t>
            </a:r>
            <a:r>
              <a:rPr lang="en-US" err="1"/>
              <a:t>Bunları</a:t>
            </a:r>
            <a:r>
              <a:rPr lang="en-US"/>
              <a:t> </a:t>
            </a:r>
            <a:r>
              <a:rPr lang="en-US" err="1"/>
              <a:t>bir</a:t>
            </a:r>
            <a:r>
              <a:rPr lang="en-US"/>
              <a:t> </a:t>
            </a:r>
            <a:r>
              <a:rPr lang="en-US" err="1"/>
              <a:t>işlem</a:t>
            </a:r>
            <a:r>
              <a:rPr lang="en-US"/>
              <a:t> </a:t>
            </a:r>
            <a:r>
              <a:rPr lang="en-US" err="1"/>
              <a:t>yaparak</a:t>
            </a:r>
            <a:r>
              <a:rPr lang="en-US"/>
              <a:t> </a:t>
            </a:r>
            <a:r>
              <a:rPr lang="en-US" err="1"/>
              <a:t>elde</a:t>
            </a:r>
            <a:r>
              <a:rPr lang="en-US"/>
              <a:t> </a:t>
            </a:r>
            <a:r>
              <a:rPr lang="en-US" err="1"/>
              <a:t>edebiliriz</a:t>
            </a:r>
            <a:r>
              <a:rPr lang="en-US"/>
              <a:t>.</a:t>
            </a:r>
            <a:r>
              <a:rPr lang="en-US" b="1"/>
              <a:t> GZTF </a:t>
            </a:r>
            <a:r>
              <a:rPr lang="en-US" b="1" err="1"/>
              <a:t>analizi</a:t>
            </a:r>
            <a:r>
              <a:rPr lang="en-US" b="1"/>
              <a:t> </a:t>
            </a:r>
            <a:r>
              <a:rPr lang="en-US" err="1"/>
              <a:t>yaparak</a:t>
            </a:r>
            <a:r>
              <a:rPr lang="en-US"/>
              <a:t> </a:t>
            </a:r>
            <a:r>
              <a:rPr lang="en-US" err="1"/>
              <a:t>yapbozun</a:t>
            </a:r>
            <a:r>
              <a:rPr lang="en-US"/>
              <a:t> </a:t>
            </a:r>
            <a:r>
              <a:rPr lang="en-US" err="1"/>
              <a:t>eksik</a:t>
            </a:r>
            <a:r>
              <a:rPr lang="en-US"/>
              <a:t> </a:t>
            </a:r>
            <a:r>
              <a:rPr lang="en-US" err="1"/>
              <a:t>parçalarını</a:t>
            </a:r>
            <a:r>
              <a:rPr lang="en-US"/>
              <a:t> </a:t>
            </a:r>
            <a:r>
              <a:rPr lang="en-US" err="1"/>
              <a:t>bulun</a:t>
            </a:r>
            <a:r>
              <a:rPr lang="en-US"/>
              <a:t>.</a:t>
            </a:r>
            <a:endParaRPr lang="en-US">
              <a:ea typeface="Calibri"/>
              <a:cs typeface="Calibri"/>
            </a:endParaRPr>
          </a:p>
          <a:p>
            <a:pPr algn="l" rtl="0"/>
            <a:endParaRPr lang="en-IE"/>
          </a:p>
        </p:txBody>
      </p:sp>
      <p:sp>
        <p:nvSpPr>
          <p:cNvPr id="3" name="Text Placeholder 2">
            <a:extLst>
              <a:ext uri="{FF2B5EF4-FFF2-40B4-BE49-F238E27FC236}">
                <a16:creationId xmlns:a16="http://schemas.microsoft.com/office/drawing/2014/main" id="{CF71E1CB-196C-5B0E-604E-D93D30C6DCA4}"/>
              </a:ext>
            </a:extLst>
          </p:cNvPr>
          <p:cNvSpPr>
            <a:spLocks noGrp="1"/>
          </p:cNvSpPr>
          <p:nvPr>
            <p:ph type="body" sz="quarter" idx="16"/>
          </p:nvPr>
        </p:nvSpPr>
        <p:spPr/>
        <p:txBody>
          <a:bodyPr/>
          <a:lstStyle/>
          <a:p>
            <a:pPr algn="l" rtl="0"/>
            <a:r>
              <a:rPr lang="en-IE"/>
              <a:t>İş Planımız Devamı…</a:t>
            </a:r>
          </a:p>
        </p:txBody>
      </p:sp>
      <p:pic>
        <p:nvPicPr>
          <p:cNvPr id="5" name="Graphic 4" descr="Puzzle pieces outline">
            <a:extLst>
              <a:ext uri="{FF2B5EF4-FFF2-40B4-BE49-F238E27FC236}">
                <a16:creationId xmlns:a16="http://schemas.microsoft.com/office/drawing/2014/main" id="{71B4696D-0618-A94E-2AEC-52106B291A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8306" y="1122153"/>
            <a:ext cx="4613694" cy="4613694"/>
          </a:xfrm>
          <a:prstGeom prst="rect">
            <a:avLst/>
          </a:prstGeom>
        </p:spPr>
      </p:pic>
      <p:sp>
        <p:nvSpPr>
          <p:cNvPr id="6" name="TextBox 5">
            <a:extLst>
              <a:ext uri="{FF2B5EF4-FFF2-40B4-BE49-F238E27FC236}">
                <a16:creationId xmlns:a16="http://schemas.microsoft.com/office/drawing/2014/main" id="{CBAEF801-5ACC-E482-C42E-0F1AD43D4331}"/>
              </a:ext>
            </a:extLst>
          </p:cNvPr>
          <p:cNvSpPr txBox="1"/>
          <p:nvPr/>
        </p:nvSpPr>
        <p:spPr>
          <a:xfrm>
            <a:off x="8376249" y="2648150"/>
            <a:ext cx="603849" cy="769441"/>
          </a:xfrm>
          <a:prstGeom prst="rect">
            <a:avLst/>
          </a:prstGeom>
          <a:noFill/>
        </p:spPr>
        <p:txBody>
          <a:bodyPr wrap="square" rtlCol="0">
            <a:spAutoFit/>
          </a:bodyPr>
          <a:lstStyle/>
          <a:p>
            <a:pPr algn="l" rtl="0"/>
            <a:r>
              <a:rPr lang="en-IE" sz="4400" b="1">
                <a:solidFill>
                  <a:srgbClr val="F79037"/>
                </a:solidFill>
              </a:rPr>
              <a:t>S</a:t>
            </a:r>
          </a:p>
        </p:txBody>
      </p:sp>
      <p:sp>
        <p:nvSpPr>
          <p:cNvPr id="7" name="TextBox 6">
            <a:extLst>
              <a:ext uri="{FF2B5EF4-FFF2-40B4-BE49-F238E27FC236}">
                <a16:creationId xmlns:a16="http://schemas.microsoft.com/office/drawing/2014/main" id="{36A5E6FC-97B8-E1BF-77FF-D8977DC0BE2D}"/>
              </a:ext>
            </a:extLst>
          </p:cNvPr>
          <p:cNvSpPr txBox="1"/>
          <p:nvPr/>
        </p:nvSpPr>
        <p:spPr>
          <a:xfrm rot="1439150">
            <a:off x="10739264" y="1909646"/>
            <a:ext cx="603849" cy="769441"/>
          </a:xfrm>
          <a:prstGeom prst="rect">
            <a:avLst/>
          </a:prstGeom>
          <a:noFill/>
        </p:spPr>
        <p:txBody>
          <a:bodyPr wrap="square" rtlCol="0">
            <a:spAutoFit/>
          </a:bodyPr>
          <a:lstStyle/>
          <a:p>
            <a:pPr algn="l" rtl="0"/>
            <a:r>
              <a:rPr lang="en-IE" sz="4400" b="1">
                <a:solidFill>
                  <a:srgbClr val="F79037"/>
                </a:solidFill>
              </a:rPr>
              <a:t>W</a:t>
            </a:r>
          </a:p>
        </p:txBody>
      </p:sp>
      <p:sp>
        <p:nvSpPr>
          <p:cNvPr id="8" name="TextBox 7">
            <a:extLst>
              <a:ext uri="{FF2B5EF4-FFF2-40B4-BE49-F238E27FC236}">
                <a16:creationId xmlns:a16="http://schemas.microsoft.com/office/drawing/2014/main" id="{6F5D319B-8DB9-6399-4732-1C32D5D88D97}"/>
              </a:ext>
            </a:extLst>
          </p:cNvPr>
          <p:cNvSpPr txBox="1"/>
          <p:nvPr/>
        </p:nvSpPr>
        <p:spPr>
          <a:xfrm>
            <a:off x="8376248" y="4209850"/>
            <a:ext cx="603849" cy="769441"/>
          </a:xfrm>
          <a:prstGeom prst="rect">
            <a:avLst/>
          </a:prstGeom>
          <a:noFill/>
        </p:spPr>
        <p:txBody>
          <a:bodyPr wrap="square" rtlCol="0">
            <a:spAutoFit/>
          </a:bodyPr>
          <a:lstStyle/>
          <a:p>
            <a:pPr algn="l" rtl="0"/>
            <a:r>
              <a:rPr lang="en-IE" sz="4400" b="1">
                <a:solidFill>
                  <a:srgbClr val="F79037"/>
                </a:solidFill>
              </a:rPr>
              <a:t>Ö</a:t>
            </a:r>
          </a:p>
        </p:txBody>
      </p:sp>
      <p:sp>
        <p:nvSpPr>
          <p:cNvPr id="9" name="TextBox 8">
            <a:extLst>
              <a:ext uri="{FF2B5EF4-FFF2-40B4-BE49-F238E27FC236}">
                <a16:creationId xmlns:a16="http://schemas.microsoft.com/office/drawing/2014/main" id="{4F7674A1-9FAC-D6BF-0031-BD10E5FD9FE9}"/>
              </a:ext>
            </a:extLst>
          </p:cNvPr>
          <p:cNvSpPr txBox="1"/>
          <p:nvPr/>
        </p:nvSpPr>
        <p:spPr>
          <a:xfrm>
            <a:off x="10159042" y="4209850"/>
            <a:ext cx="603849" cy="769441"/>
          </a:xfrm>
          <a:prstGeom prst="rect">
            <a:avLst/>
          </a:prstGeom>
          <a:noFill/>
        </p:spPr>
        <p:txBody>
          <a:bodyPr wrap="square" rtlCol="0">
            <a:spAutoFit/>
          </a:bodyPr>
          <a:lstStyle/>
          <a:p>
            <a:pPr algn="l" rtl="0"/>
            <a:r>
              <a:rPr lang="en-IE" sz="4400" b="1">
                <a:solidFill>
                  <a:srgbClr val="F79037"/>
                </a:solidFill>
              </a:rPr>
              <a:t>T</a:t>
            </a:r>
          </a:p>
        </p:txBody>
      </p:sp>
    </p:spTree>
    <p:extLst>
      <p:ext uri="{BB962C8B-B14F-4D97-AF65-F5344CB8AC3E}">
        <p14:creationId xmlns:p14="http://schemas.microsoft.com/office/powerpoint/2010/main" val="2935833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15AF5C-5E66-5235-1A5D-2F443AE577EE}"/>
              </a:ext>
            </a:extLst>
          </p:cNvPr>
          <p:cNvSpPr>
            <a:spLocks noGrp="1"/>
          </p:cNvSpPr>
          <p:nvPr>
            <p:ph type="body" sz="quarter" idx="18"/>
          </p:nvPr>
        </p:nvSpPr>
        <p:spPr>
          <a:xfrm>
            <a:off x="960351" y="1557078"/>
            <a:ext cx="4867011" cy="3508317"/>
          </a:xfrm>
        </p:spPr>
        <p:txBody>
          <a:bodyPr lIns="91440" tIns="45720" rIns="91440" bIns="45720" anchor="t"/>
          <a:lstStyle/>
          <a:p>
            <a:pPr>
              <a:spcBef>
                <a:spcPts val="0"/>
              </a:spcBef>
            </a:pPr>
            <a:r>
              <a:rPr lang="en-US" sz="2400">
                <a:ea typeface="Raleway"/>
                <a:cs typeface="Raleway"/>
                <a:sym typeface="Raleway"/>
              </a:rPr>
              <a:t>Bir </a:t>
            </a:r>
            <a:r>
              <a:rPr lang="en-US">
                <a:ea typeface="Raleway"/>
                <a:cs typeface="Raleway"/>
                <a:sym typeface="Raleway"/>
              </a:rPr>
              <a:t>GZTF </a:t>
            </a:r>
            <a:r>
              <a:rPr lang="en-US" sz="2400" err="1">
                <a:ea typeface="Raleway"/>
                <a:cs typeface="Raleway"/>
                <a:sym typeface="Raleway"/>
              </a:rPr>
              <a:t>analizi</a:t>
            </a:r>
            <a:r>
              <a:rPr lang="en-US" sz="2400">
                <a:ea typeface="Raleway"/>
                <a:cs typeface="Raleway"/>
                <a:sym typeface="Raleway"/>
              </a:rPr>
              <a:t>, </a:t>
            </a:r>
            <a:r>
              <a:rPr lang="en-US" sz="2400" err="1">
                <a:ea typeface="Raleway"/>
                <a:cs typeface="Raleway"/>
                <a:sym typeface="Raleway"/>
              </a:rPr>
              <a:t>herhangi</a:t>
            </a:r>
            <a:r>
              <a:rPr lang="en-US" sz="2400">
                <a:ea typeface="Raleway"/>
                <a:cs typeface="Raleway"/>
                <a:sym typeface="Raleway"/>
              </a:rPr>
              <a:t> </a:t>
            </a:r>
            <a:r>
              <a:rPr lang="en-US" sz="2400" err="1">
                <a:ea typeface="Raleway"/>
                <a:cs typeface="Raleway"/>
                <a:sym typeface="Raleway"/>
              </a:rPr>
              <a:t>bir</a:t>
            </a:r>
            <a:r>
              <a:rPr lang="en-US" sz="2400">
                <a:ea typeface="Raleway"/>
                <a:cs typeface="Raleway"/>
                <a:sym typeface="Raleway"/>
              </a:rPr>
              <a:t> </a:t>
            </a:r>
            <a:r>
              <a:rPr lang="en-US" sz="2400" err="1">
                <a:ea typeface="Raleway"/>
                <a:cs typeface="Raleway"/>
                <a:sym typeface="Raleway"/>
              </a:rPr>
              <a:t>iş</a:t>
            </a:r>
            <a:r>
              <a:rPr lang="en-US" sz="2400">
                <a:ea typeface="Raleway"/>
                <a:cs typeface="Raleway"/>
                <a:sym typeface="Raleway"/>
              </a:rPr>
              <a:t> </a:t>
            </a:r>
            <a:r>
              <a:rPr lang="en-US" sz="2400" err="1">
                <a:ea typeface="Raleway"/>
                <a:cs typeface="Raleway"/>
                <a:sym typeface="Raleway"/>
              </a:rPr>
              <a:t>veya</a:t>
            </a:r>
            <a:r>
              <a:rPr lang="en-US" sz="2400">
                <a:ea typeface="Raleway"/>
                <a:cs typeface="Raleway"/>
                <a:sym typeface="Raleway"/>
              </a:rPr>
              <a:t> </a:t>
            </a:r>
            <a:r>
              <a:rPr lang="en-US" sz="2400" err="1">
                <a:ea typeface="Raleway"/>
                <a:cs typeface="Raleway"/>
                <a:sym typeface="Raleway"/>
              </a:rPr>
              <a:t>projenin</a:t>
            </a:r>
            <a:r>
              <a:rPr lang="en-US" sz="2400">
                <a:ea typeface="Raleway"/>
                <a:cs typeface="Raleway"/>
                <a:sym typeface="Raleway"/>
              </a:rPr>
              <a:t> </a:t>
            </a:r>
            <a:r>
              <a:rPr lang="en-US" sz="2400" err="1">
                <a:ea typeface="Raleway"/>
                <a:cs typeface="Raleway"/>
                <a:sym typeface="Raleway"/>
              </a:rPr>
              <a:t>avantajlarından</a:t>
            </a:r>
            <a:r>
              <a:rPr lang="en-US" sz="2400">
                <a:ea typeface="Raleway"/>
                <a:cs typeface="Raleway"/>
                <a:sym typeface="Raleway"/>
              </a:rPr>
              <a:t> </a:t>
            </a:r>
            <a:r>
              <a:rPr lang="en-US" sz="2400" err="1">
                <a:ea typeface="Raleway"/>
                <a:cs typeface="Raleway"/>
                <a:sym typeface="Raleway"/>
              </a:rPr>
              <a:t>yararlanmak</a:t>
            </a:r>
            <a:r>
              <a:rPr lang="en-US" sz="2400">
                <a:ea typeface="Raleway"/>
                <a:cs typeface="Raleway"/>
                <a:sym typeface="Raleway"/>
              </a:rPr>
              <a:t> </a:t>
            </a:r>
            <a:r>
              <a:rPr lang="en-US" sz="2400" err="1">
                <a:ea typeface="Raleway"/>
                <a:cs typeface="Raleway"/>
                <a:sym typeface="Raleway"/>
              </a:rPr>
              <a:t>için</a:t>
            </a:r>
            <a:r>
              <a:rPr lang="en-US" sz="2400">
                <a:ea typeface="Raleway"/>
                <a:cs typeface="Raleway"/>
                <a:sym typeface="Raleway"/>
              </a:rPr>
              <a:t> </a:t>
            </a:r>
            <a:r>
              <a:rPr lang="en-US" sz="2400" err="1">
                <a:ea typeface="Raleway"/>
                <a:cs typeface="Raleway"/>
                <a:sym typeface="Raleway"/>
              </a:rPr>
              <a:t>basit</a:t>
            </a:r>
            <a:r>
              <a:rPr lang="en-US" sz="2400">
                <a:ea typeface="Raleway"/>
                <a:cs typeface="Raleway"/>
                <a:sym typeface="Raleway"/>
              </a:rPr>
              <a:t> ama </a:t>
            </a:r>
            <a:r>
              <a:rPr lang="en-US" sz="2400" err="1">
                <a:ea typeface="Raleway"/>
                <a:cs typeface="Raleway"/>
                <a:sym typeface="Raleway"/>
              </a:rPr>
              <a:t>güçlü</a:t>
            </a:r>
            <a:r>
              <a:rPr lang="en-US" sz="2400">
                <a:ea typeface="Raleway"/>
                <a:cs typeface="Raleway"/>
                <a:sym typeface="Raleway"/>
              </a:rPr>
              <a:t> </a:t>
            </a:r>
            <a:r>
              <a:rPr lang="en-US" sz="2400" err="1">
                <a:ea typeface="Raleway"/>
                <a:cs typeface="Raleway"/>
                <a:sym typeface="Raleway"/>
              </a:rPr>
              <a:t>bir</a:t>
            </a:r>
            <a:r>
              <a:rPr lang="en-US" sz="2400">
                <a:ea typeface="Raleway"/>
                <a:cs typeface="Raleway"/>
                <a:sym typeface="Raleway"/>
              </a:rPr>
              <a:t> </a:t>
            </a:r>
            <a:r>
              <a:rPr lang="en-US" sz="2400" err="1">
                <a:ea typeface="Raleway"/>
                <a:cs typeface="Raleway"/>
                <a:sym typeface="Raleway"/>
              </a:rPr>
              <a:t>çerçevedir</a:t>
            </a:r>
            <a:r>
              <a:rPr lang="en-US">
                <a:ea typeface="Raleway"/>
                <a:cs typeface="Raleway"/>
                <a:sym typeface="Raleway"/>
              </a:rPr>
              <a:t> </a:t>
            </a:r>
            <a:r>
              <a:rPr lang="en-US" err="1">
                <a:ea typeface="Raleway"/>
                <a:cs typeface="Raleway"/>
                <a:sym typeface="Raleway"/>
              </a:rPr>
              <a:t>ve</a:t>
            </a:r>
            <a:r>
              <a:rPr lang="en-US">
                <a:ea typeface="Raleway"/>
                <a:cs typeface="Raleway"/>
                <a:sym typeface="Raleway"/>
              </a:rPr>
              <a:t> </a:t>
            </a:r>
            <a:r>
              <a:rPr lang="en-US" err="1">
                <a:ea typeface="Raleway"/>
                <a:cs typeface="Raleway"/>
                <a:sym typeface="Raleway"/>
              </a:rPr>
              <a:t>işletmenizin</a:t>
            </a:r>
            <a:r>
              <a:rPr lang="en-US">
                <a:ea typeface="Raleway"/>
                <a:cs typeface="Raleway"/>
                <a:sym typeface="Raleway"/>
              </a:rPr>
              <a:t> </a:t>
            </a:r>
            <a:r>
              <a:rPr lang="en-US" err="1">
                <a:ea typeface="Raleway"/>
                <a:cs typeface="Raleway"/>
                <a:sym typeface="Raleway"/>
              </a:rPr>
              <a:t>güçlü</a:t>
            </a:r>
            <a:r>
              <a:rPr lang="en-US">
                <a:ea typeface="Raleway"/>
                <a:cs typeface="Raleway"/>
                <a:sym typeface="Raleway"/>
              </a:rPr>
              <a:t> (G), </a:t>
            </a:r>
            <a:r>
              <a:rPr lang="en-US" err="1">
                <a:ea typeface="Raleway"/>
                <a:cs typeface="Raleway"/>
                <a:sym typeface="Raleway"/>
              </a:rPr>
              <a:t>zayıf</a:t>
            </a:r>
            <a:r>
              <a:rPr lang="en-US">
                <a:ea typeface="Raleway"/>
                <a:cs typeface="Raleway"/>
                <a:sym typeface="Raleway"/>
              </a:rPr>
              <a:t> (Z) </a:t>
            </a:r>
            <a:r>
              <a:rPr lang="en-US" err="1">
                <a:ea typeface="Raleway"/>
                <a:cs typeface="Raleway"/>
                <a:sym typeface="Raleway"/>
              </a:rPr>
              <a:t>yönlerini</a:t>
            </a:r>
            <a:r>
              <a:rPr lang="en-US">
                <a:ea typeface="Raleway"/>
                <a:cs typeface="Raleway"/>
                <a:sym typeface="Raleway"/>
              </a:rPr>
              <a:t>, </a:t>
            </a:r>
            <a:r>
              <a:rPr lang="en-US" err="1">
                <a:ea typeface="Raleway"/>
                <a:cs typeface="Raleway"/>
                <a:sym typeface="Raleway"/>
              </a:rPr>
              <a:t>fırsatlarını</a:t>
            </a:r>
            <a:r>
              <a:rPr lang="en-US">
                <a:ea typeface="Raleway"/>
                <a:cs typeface="Raleway"/>
                <a:sym typeface="Raleway"/>
              </a:rPr>
              <a:t> (F) </a:t>
            </a:r>
            <a:r>
              <a:rPr lang="en-US" err="1">
                <a:ea typeface="Raleway"/>
                <a:cs typeface="Raleway"/>
                <a:sym typeface="Raleway"/>
              </a:rPr>
              <a:t>ve</a:t>
            </a:r>
            <a:r>
              <a:rPr lang="en-US">
                <a:ea typeface="Raleway"/>
                <a:cs typeface="Raleway"/>
                <a:sym typeface="Raleway"/>
              </a:rPr>
              <a:t> </a:t>
            </a:r>
            <a:r>
              <a:rPr lang="en-US" err="1">
                <a:ea typeface="Raleway"/>
                <a:cs typeface="Raleway"/>
                <a:sym typeface="Raleway"/>
              </a:rPr>
              <a:t>tehditleri</a:t>
            </a:r>
            <a:r>
              <a:rPr lang="en-US">
                <a:ea typeface="Raleway"/>
                <a:cs typeface="Raleway"/>
                <a:sym typeface="Raleway"/>
              </a:rPr>
              <a:t> (T) </a:t>
            </a:r>
            <a:r>
              <a:rPr lang="en-US" err="1">
                <a:ea typeface="Raleway"/>
                <a:cs typeface="Raleway"/>
                <a:sym typeface="Raleway"/>
              </a:rPr>
              <a:t>belirmenizi</a:t>
            </a:r>
            <a:r>
              <a:rPr lang="en-US">
                <a:ea typeface="Raleway"/>
                <a:cs typeface="Raleway"/>
                <a:sym typeface="Raleway"/>
              </a:rPr>
              <a:t> </a:t>
            </a:r>
            <a:r>
              <a:rPr lang="en-US" err="1">
                <a:ea typeface="Raleway"/>
                <a:cs typeface="Raleway"/>
                <a:sym typeface="Raleway"/>
              </a:rPr>
              <a:t>sağlar</a:t>
            </a:r>
            <a:r>
              <a:rPr lang="en-US">
                <a:ea typeface="Raleway"/>
                <a:cs typeface="Raleway"/>
                <a:sym typeface="Raleway"/>
              </a:rPr>
              <a:t>. </a:t>
            </a:r>
            <a:endParaRPr lang="en-US">
              <a:ea typeface="Raleway"/>
              <a:cs typeface="Raleway"/>
            </a:endParaRPr>
          </a:p>
          <a:p>
            <a:pPr>
              <a:spcBef>
                <a:spcPts val="0"/>
              </a:spcBef>
            </a:pPr>
            <a:endParaRPr lang="en-US">
              <a:ea typeface="Raleway"/>
              <a:cs typeface="Raleway"/>
              <a:sym typeface="Raleway"/>
            </a:endParaRPr>
          </a:p>
          <a:p>
            <a:pPr>
              <a:spcBef>
                <a:spcPts val="0"/>
              </a:spcBef>
            </a:pPr>
            <a:r>
              <a:rPr lang="en-US">
                <a:ea typeface="Raleway"/>
                <a:cs typeface="Raleway"/>
                <a:sym typeface="Raleway"/>
              </a:rPr>
              <a:t>GZTF </a:t>
            </a:r>
            <a:r>
              <a:rPr lang="en-US" err="1">
                <a:ea typeface="Raleway"/>
                <a:cs typeface="Raleway"/>
                <a:sym typeface="Raleway"/>
              </a:rPr>
              <a:t>analizi</a:t>
            </a:r>
            <a:r>
              <a:rPr lang="en-US" sz="2400">
                <a:ea typeface="Raleway"/>
                <a:cs typeface="Raleway"/>
                <a:sym typeface="Raleway"/>
              </a:rPr>
              <a:t>, </a:t>
            </a:r>
            <a:r>
              <a:rPr lang="en-US" sz="2400" err="1">
                <a:ea typeface="Raleway"/>
                <a:cs typeface="Raleway"/>
                <a:sym typeface="Raleway"/>
              </a:rPr>
              <a:t>sizi</a:t>
            </a:r>
            <a:r>
              <a:rPr lang="en-US" sz="2400">
                <a:ea typeface="Raleway"/>
                <a:cs typeface="Raleway"/>
                <a:sym typeface="Raleway"/>
              </a:rPr>
              <a:t> </a:t>
            </a:r>
            <a:r>
              <a:rPr lang="en-US" sz="2400" err="1">
                <a:ea typeface="Raleway"/>
                <a:cs typeface="Raleway"/>
                <a:sym typeface="Raleway"/>
              </a:rPr>
              <a:t>etkileyecek</a:t>
            </a:r>
            <a:r>
              <a:rPr lang="en-US" sz="2400">
                <a:ea typeface="Raleway"/>
                <a:cs typeface="Raleway"/>
                <a:sym typeface="Raleway"/>
              </a:rPr>
              <a:t> </a:t>
            </a:r>
            <a:r>
              <a:rPr lang="en-US" sz="2400" err="1">
                <a:ea typeface="Raleway"/>
                <a:cs typeface="Raleway"/>
                <a:sym typeface="Raleway"/>
              </a:rPr>
              <a:t>iç</a:t>
            </a:r>
            <a:r>
              <a:rPr lang="en-US" sz="2400">
                <a:ea typeface="Raleway"/>
                <a:cs typeface="Raleway"/>
                <a:sym typeface="Raleway"/>
              </a:rPr>
              <a:t> </a:t>
            </a:r>
            <a:r>
              <a:rPr lang="en-US" sz="2400" err="1">
                <a:ea typeface="Raleway"/>
                <a:cs typeface="Raleway"/>
                <a:sym typeface="Raleway"/>
              </a:rPr>
              <a:t>ve</a:t>
            </a:r>
            <a:r>
              <a:rPr lang="en-US" sz="2400">
                <a:ea typeface="Raleway"/>
                <a:cs typeface="Raleway"/>
                <a:sym typeface="Raleway"/>
              </a:rPr>
              <a:t> </a:t>
            </a:r>
            <a:r>
              <a:rPr lang="en-US" sz="2400" err="1">
                <a:ea typeface="Raleway"/>
                <a:cs typeface="Raleway"/>
                <a:sym typeface="Raleway"/>
              </a:rPr>
              <a:t>dış</a:t>
            </a:r>
            <a:r>
              <a:rPr lang="en-US" sz="2400">
                <a:ea typeface="Raleway"/>
                <a:cs typeface="Raleway"/>
                <a:sym typeface="Raleway"/>
              </a:rPr>
              <a:t> </a:t>
            </a:r>
            <a:r>
              <a:rPr lang="en-US" sz="2400" err="1">
                <a:ea typeface="Raleway"/>
                <a:cs typeface="Raleway"/>
                <a:sym typeface="Raleway"/>
              </a:rPr>
              <a:t>faktörleri</a:t>
            </a:r>
            <a:r>
              <a:rPr lang="en-US" sz="2400">
                <a:ea typeface="Raleway"/>
                <a:cs typeface="Raleway"/>
                <a:sym typeface="Raleway"/>
              </a:rPr>
              <a:t> </a:t>
            </a:r>
            <a:r>
              <a:rPr lang="en-US" sz="2400" err="1">
                <a:ea typeface="Raleway"/>
                <a:cs typeface="Raleway"/>
                <a:sym typeface="Raleway"/>
              </a:rPr>
              <a:t>tanımlayabileceğiniz</a:t>
            </a:r>
            <a:r>
              <a:rPr lang="en-US" sz="2400">
                <a:ea typeface="Raleway"/>
                <a:cs typeface="Raleway"/>
                <a:sym typeface="Raleway"/>
              </a:rPr>
              <a:t> </a:t>
            </a:r>
            <a:r>
              <a:rPr lang="en-US" sz="2400" err="1">
                <a:ea typeface="Raleway"/>
                <a:cs typeface="Raleway"/>
                <a:sym typeface="Raleway"/>
              </a:rPr>
              <a:t>bir</a:t>
            </a:r>
            <a:r>
              <a:rPr lang="en-US" sz="2400">
                <a:ea typeface="Raleway"/>
                <a:cs typeface="Raleway"/>
                <a:sym typeface="Raleway"/>
              </a:rPr>
              <a:t> </a:t>
            </a:r>
            <a:r>
              <a:rPr lang="en-US" sz="2400" err="1">
                <a:ea typeface="Raleway"/>
                <a:cs typeface="Raleway"/>
                <a:sym typeface="Raleway"/>
              </a:rPr>
              <a:t>süreçtir</a:t>
            </a:r>
            <a:r>
              <a:rPr lang="en-US">
                <a:ea typeface="Raleway"/>
                <a:cs typeface="Raleway"/>
                <a:sym typeface="Raleway"/>
              </a:rPr>
              <a:t>, ki </a:t>
            </a:r>
            <a:r>
              <a:rPr lang="en-US" err="1">
                <a:ea typeface="Raleway"/>
                <a:cs typeface="Raleway"/>
                <a:sym typeface="Raleway"/>
              </a:rPr>
              <a:t>bu</a:t>
            </a:r>
            <a:r>
              <a:rPr lang="en-US">
                <a:ea typeface="Raleway"/>
                <a:cs typeface="Raleway"/>
                <a:sym typeface="Raleway"/>
              </a:rPr>
              <a:t> da </a:t>
            </a:r>
            <a:r>
              <a:rPr lang="en-US" err="1">
                <a:ea typeface="Raleway"/>
                <a:cs typeface="Raleway"/>
                <a:sym typeface="Raleway"/>
              </a:rPr>
              <a:t>etik</a:t>
            </a:r>
            <a:r>
              <a:rPr lang="en-US">
                <a:ea typeface="Raleway"/>
                <a:cs typeface="Raleway"/>
                <a:sym typeface="Raleway"/>
              </a:rPr>
              <a:t> </a:t>
            </a:r>
            <a:r>
              <a:rPr lang="en-US" err="1">
                <a:ea typeface="Raleway"/>
                <a:cs typeface="Raleway"/>
                <a:sym typeface="Raleway"/>
              </a:rPr>
              <a:t>girişiminizin</a:t>
            </a:r>
            <a:r>
              <a:rPr lang="en-US">
                <a:ea typeface="Raleway"/>
                <a:cs typeface="Raleway"/>
                <a:sym typeface="Raleway"/>
              </a:rPr>
              <a:t> </a:t>
            </a:r>
            <a:r>
              <a:rPr lang="en-US" err="1">
                <a:ea typeface="Raleway"/>
                <a:cs typeface="Raleway"/>
                <a:sym typeface="Raleway"/>
              </a:rPr>
              <a:t>veya</a:t>
            </a:r>
            <a:r>
              <a:rPr lang="en-US" sz="2400">
                <a:ea typeface="Raleway"/>
                <a:cs typeface="Raleway"/>
                <a:sym typeface="Raleway"/>
              </a:rPr>
              <a:t> </a:t>
            </a:r>
            <a:r>
              <a:rPr lang="en-US" err="1">
                <a:ea typeface="Raleway"/>
                <a:cs typeface="Raleway"/>
                <a:sym typeface="Raleway"/>
              </a:rPr>
              <a:t>projeninizi</a:t>
            </a:r>
            <a:r>
              <a:rPr lang="en-US" sz="2400">
                <a:ea typeface="Raleway"/>
                <a:cs typeface="Raleway"/>
                <a:sym typeface="Raleway"/>
              </a:rPr>
              <a:t> </a:t>
            </a:r>
            <a:r>
              <a:rPr lang="en-US" sz="2400" err="1">
                <a:ea typeface="Raleway"/>
                <a:cs typeface="Raleway"/>
                <a:sym typeface="Raleway"/>
              </a:rPr>
              <a:t>gelecekteki</a:t>
            </a:r>
            <a:r>
              <a:rPr lang="en-US" sz="2400">
                <a:ea typeface="Raleway"/>
                <a:cs typeface="Raleway"/>
                <a:sym typeface="Raleway"/>
              </a:rPr>
              <a:t> </a:t>
            </a:r>
            <a:r>
              <a:rPr lang="en-US" sz="2400" err="1">
                <a:ea typeface="Raleway"/>
                <a:cs typeface="Raleway"/>
                <a:sym typeface="Raleway"/>
              </a:rPr>
              <a:t>performansı</a:t>
            </a:r>
            <a:r>
              <a:rPr lang="en-US">
                <a:ea typeface="Raleway"/>
                <a:cs typeface="Raleway"/>
                <a:sym typeface="Raleway"/>
              </a:rPr>
              <a:t> </a:t>
            </a:r>
            <a:r>
              <a:rPr lang="en-US" err="1">
                <a:ea typeface="Raleway"/>
                <a:cs typeface="Raleway"/>
                <a:sym typeface="Raleway"/>
              </a:rPr>
              <a:t>belirler</a:t>
            </a:r>
            <a:r>
              <a:rPr lang="en-US">
                <a:ea typeface="Raleway"/>
                <a:cs typeface="Raleway"/>
                <a:sym typeface="Raleway"/>
              </a:rPr>
              <a:t>.</a:t>
            </a:r>
            <a:endParaRPr lang="en-US" sz="2400">
              <a:ea typeface="Raleway"/>
              <a:cs typeface="Raleway"/>
              <a:sym typeface="Raleway"/>
            </a:endParaRPr>
          </a:p>
          <a:p>
            <a:pPr algn="l" rtl="0"/>
            <a:endParaRPr lang="en-IE"/>
          </a:p>
        </p:txBody>
      </p:sp>
      <p:sp>
        <p:nvSpPr>
          <p:cNvPr id="3" name="Text Placeholder 2">
            <a:extLst>
              <a:ext uri="{FF2B5EF4-FFF2-40B4-BE49-F238E27FC236}">
                <a16:creationId xmlns:a16="http://schemas.microsoft.com/office/drawing/2014/main" id="{CF6DA78C-6E2E-DD26-388D-1B834902CDFC}"/>
              </a:ext>
            </a:extLst>
          </p:cNvPr>
          <p:cNvSpPr>
            <a:spLocks noGrp="1"/>
          </p:cNvSpPr>
          <p:nvPr>
            <p:ph type="body" sz="quarter" idx="16"/>
          </p:nvPr>
        </p:nvSpPr>
        <p:spPr>
          <a:xfrm>
            <a:off x="898358" y="703729"/>
            <a:ext cx="4990998" cy="487606"/>
          </a:xfrm>
        </p:spPr>
        <p:txBody>
          <a:bodyPr lIns="91440" tIns="45720" rIns="91440" bIns="45720" anchor="t">
            <a:noAutofit/>
          </a:bodyPr>
          <a:lstStyle/>
          <a:p>
            <a:pPr algn="l" rtl="0"/>
            <a:r>
              <a:rPr lang="en-IE" b="1"/>
              <a:t>GZTF </a:t>
            </a:r>
            <a:r>
              <a:rPr lang="en-IE" b="1" err="1"/>
              <a:t>Analizi</a:t>
            </a:r>
            <a:endParaRPr lang="en-IE" b="1" err="1">
              <a:ea typeface="Calibri"/>
              <a:cs typeface="Calibri"/>
            </a:endParaRPr>
          </a:p>
        </p:txBody>
      </p:sp>
      <p:sp>
        <p:nvSpPr>
          <p:cNvPr id="5" name="Google Shape;769;p27">
            <a:extLst>
              <a:ext uri="{FF2B5EF4-FFF2-40B4-BE49-F238E27FC236}">
                <a16:creationId xmlns:a16="http://schemas.microsoft.com/office/drawing/2014/main" id="{DDE33F2F-97F8-7485-627F-A72A56F36F21}"/>
              </a:ext>
            </a:extLst>
          </p:cNvPr>
          <p:cNvSpPr/>
          <p:nvPr/>
        </p:nvSpPr>
        <p:spPr>
          <a:xfrm>
            <a:off x="5802284" y="1225193"/>
            <a:ext cx="6018414" cy="4493963"/>
          </a:xfrm>
          <a:prstGeom prst="diamond">
            <a:avLst/>
          </a:prstGeom>
          <a:solidFill>
            <a:srgbClr val="EEF2EA"/>
          </a:solidFill>
          <a:ln w="12700" cap="flat" cmpd="sng">
            <a:solidFill>
              <a:srgbClr val="EEF2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770;p27">
            <a:extLst>
              <a:ext uri="{FF2B5EF4-FFF2-40B4-BE49-F238E27FC236}">
                <a16:creationId xmlns:a16="http://schemas.microsoft.com/office/drawing/2014/main" id="{2A80989E-7695-3A47-277A-7758B91C013C}"/>
              </a:ext>
            </a:extLst>
          </p:cNvPr>
          <p:cNvSpPr/>
          <p:nvPr/>
        </p:nvSpPr>
        <p:spPr>
          <a:xfrm>
            <a:off x="8988406" y="1296785"/>
            <a:ext cx="3022536" cy="1945179"/>
          </a:xfrm>
          <a:prstGeom prst="roundRect">
            <a:avLst>
              <a:gd name="adj" fmla="val 16667"/>
            </a:avLst>
          </a:prstGeom>
          <a:solidFill>
            <a:srgbClr val="B2DEDD"/>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a:solidFill>
                  <a:srgbClr val="000000"/>
                </a:solidFill>
                <a:ea typeface="Raleway"/>
                <a:cs typeface="Raleway"/>
                <a:sym typeface="Raleway"/>
              </a:rPr>
              <a:t>ZAYIF YÖNLER</a:t>
            </a:r>
            <a:endParaRPr sz="2000">
              <a:solidFill>
                <a:srgbClr val="000000"/>
              </a:solidFill>
            </a:endParaRPr>
          </a:p>
          <a:p>
            <a:pPr marL="144000" marR="0" lvl="0" indent="-14400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İşletmenizde eksik olan şeyler</a:t>
            </a:r>
            <a:endParaRPr sz="1700">
              <a:solidFill>
                <a:srgbClr val="000000"/>
              </a:solidFill>
            </a:endParaRPr>
          </a:p>
          <a:p>
            <a:pPr marL="144000" marR="0" lvl="0" indent="-14400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Rakibinizin neyi daha iyi yaptığı</a:t>
            </a:r>
            <a:endParaRPr sz="1700">
              <a:solidFill>
                <a:srgbClr val="000000"/>
              </a:solidFill>
            </a:endParaRPr>
          </a:p>
          <a:p>
            <a:pPr marL="144000" marR="0" lvl="0" indent="-14400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Kaynak sınırlamaları</a:t>
            </a:r>
            <a:endParaRPr sz="1700">
              <a:solidFill>
                <a:srgbClr val="000000"/>
              </a:solidFill>
              <a:ea typeface="Raleway"/>
              <a:cs typeface="Raleway"/>
              <a:sym typeface="Raleway"/>
            </a:endParaRPr>
          </a:p>
        </p:txBody>
      </p:sp>
      <p:sp>
        <p:nvSpPr>
          <p:cNvPr id="7" name="Google Shape;771;p27">
            <a:extLst>
              <a:ext uri="{FF2B5EF4-FFF2-40B4-BE49-F238E27FC236}">
                <a16:creationId xmlns:a16="http://schemas.microsoft.com/office/drawing/2014/main" id="{7DD785EB-6885-9869-B899-32560451D26E}"/>
              </a:ext>
            </a:extLst>
          </p:cNvPr>
          <p:cNvSpPr/>
          <p:nvPr/>
        </p:nvSpPr>
        <p:spPr>
          <a:xfrm>
            <a:off x="5802283" y="1296785"/>
            <a:ext cx="3022540" cy="1945179"/>
          </a:xfrm>
          <a:prstGeom prst="roundRect">
            <a:avLst>
              <a:gd name="adj" fmla="val 16667"/>
            </a:avLst>
          </a:prstGeom>
          <a:solidFill>
            <a:srgbClr val="F79037"/>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algn="ctr"/>
            <a:r>
              <a:rPr lang="en-US" sz="2000" b="1" u="sng">
                <a:solidFill>
                  <a:srgbClr val="000000"/>
                </a:solidFill>
                <a:ea typeface="Raleway"/>
                <a:cs typeface="Raleway"/>
                <a:sym typeface="Raleway"/>
              </a:rPr>
              <a:t>GÜÇLÜ YÖNLER</a:t>
            </a:r>
            <a:endParaRPr sz="2000">
              <a:solidFill>
                <a:srgbClr val="000000"/>
              </a:solidFill>
            </a:endParaRPr>
          </a:p>
          <a:p>
            <a:pPr marL="143510" marR="0" lvl="0" indent="-14351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Neyi iyi yapıyorsun</a:t>
            </a:r>
            <a:endParaRPr sz="1700">
              <a:solidFill>
                <a:srgbClr val="000000"/>
              </a:solidFill>
              <a:ea typeface="Calibri" panose="020F0502020204030204"/>
              <a:cs typeface="Calibri" panose="020F0502020204030204"/>
            </a:endParaRPr>
          </a:p>
          <a:p>
            <a:pPr marL="143510" marR="0" lvl="0" indent="-14351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Sizi rakiplerinizden ayıran özellikler</a:t>
            </a:r>
            <a:endParaRPr sz="1700">
              <a:solidFill>
                <a:srgbClr val="000000"/>
              </a:solidFill>
              <a:ea typeface="Calibri" panose="020F0502020204030204"/>
              <a:cs typeface="Calibri" panose="020F0502020204030204"/>
            </a:endParaRPr>
          </a:p>
          <a:p>
            <a:pPr marL="143510" marR="0" lvl="0" indent="-14351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Nitelikli/ bilgili personel</a:t>
            </a:r>
            <a:endParaRPr lang="en-US" sz="1700">
              <a:solidFill>
                <a:srgbClr val="000000"/>
              </a:solidFill>
              <a:ea typeface="Calibri" panose="020F0502020204030204"/>
              <a:cs typeface="Calibri" panose="020F0502020204030204"/>
            </a:endParaRPr>
          </a:p>
          <a:p>
            <a:pPr marL="143510" indent="-143510">
              <a:buClr>
                <a:schemeClr val="lt2"/>
              </a:buClr>
              <a:buSzPts val="1600"/>
              <a:buFont typeface="Arial"/>
              <a:buChar char="•"/>
            </a:pPr>
            <a:r>
              <a:rPr lang="en-US" sz="1700" err="1">
                <a:solidFill>
                  <a:srgbClr val="000000"/>
                </a:solidFill>
                <a:ea typeface="Raleway"/>
                <a:cs typeface="Raleway"/>
                <a:sym typeface="Raleway"/>
              </a:rPr>
              <a:t>Benzersiz</a:t>
            </a:r>
            <a:r>
              <a:rPr lang="en-US" sz="1700">
                <a:solidFill>
                  <a:srgbClr val="000000"/>
                </a:solidFill>
                <a:ea typeface="Raleway"/>
                <a:cs typeface="Raleway"/>
                <a:sym typeface="Raleway"/>
              </a:rPr>
              <a:t> </a:t>
            </a:r>
            <a:r>
              <a:rPr lang="en-US" sz="1700" err="1">
                <a:solidFill>
                  <a:srgbClr val="000000"/>
                </a:solidFill>
                <a:ea typeface="Raleway"/>
                <a:cs typeface="Raleway"/>
                <a:sym typeface="Raleway"/>
              </a:rPr>
              <a:t>Satış</a:t>
            </a:r>
            <a:r>
              <a:rPr lang="en-US" sz="1700">
                <a:solidFill>
                  <a:srgbClr val="000000"/>
                </a:solidFill>
                <a:ea typeface="Raleway"/>
                <a:cs typeface="Raleway"/>
                <a:sym typeface="Raleway"/>
              </a:rPr>
              <a:t> </a:t>
            </a:r>
            <a:r>
              <a:rPr lang="en-US" sz="1700" err="1">
                <a:solidFill>
                  <a:srgbClr val="000000"/>
                </a:solidFill>
                <a:ea typeface="Raleway"/>
                <a:cs typeface="Raleway"/>
                <a:sym typeface="Raleway"/>
              </a:rPr>
              <a:t>Önermeniz</a:t>
            </a:r>
            <a:endParaRPr lang="en-US" sz="1200" err="1">
              <a:solidFill>
                <a:srgbClr val="000000"/>
              </a:solidFill>
              <a:ea typeface="Raleway"/>
              <a:cs typeface="Raleway"/>
            </a:endParaRPr>
          </a:p>
        </p:txBody>
      </p:sp>
      <p:sp>
        <p:nvSpPr>
          <p:cNvPr id="8" name="Google Shape;772;p27">
            <a:extLst>
              <a:ext uri="{FF2B5EF4-FFF2-40B4-BE49-F238E27FC236}">
                <a16:creationId xmlns:a16="http://schemas.microsoft.com/office/drawing/2014/main" id="{A756289F-D3B1-B74A-C588-B92566620DA0}"/>
              </a:ext>
            </a:extLst>
          </p:cNvPr>
          <p:cNvSpPr/>
          <p:nvPr/>
        </p:nvSpPr>
        <p:spPr>
          <a:xfrm>
            <a:off x="5802285" y="3546763"/>
            <a:ext cx="3022538" cy="1945179"/>
          </a:xfrm>
          <a:prstGeom prst="roundRect">
            <a:avLst>
              <a:gd name="adj" fmla="val 16667"/>
            </a:avLst>
          </a:prstGeom>
          <a:solidFill>
            <a:srgbClr val="1BA19A"/>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rgbClr val="000000"/>
                </a:solidFill>
                <a:ea typeface="Raleway"/>
                <a:cs typeface="Raleway"/>
                <a:sym typeface="Raleway"/>
              </a:rPr>
              <a:t>FIRSATLAR</a:t>
            </a:r>
            <a:endParaRPr sz="2000" dirty="0">
              <a:solidFill>
                <a:srgbClr val="000000"/>
              </a:solidFill>
            </a:endParaRPr>
          </a:p>
          <a:p>
            <a:pPr marL="143510" marR="0" lvl="0" indent="-143510" algn="l" rtl="0">
              <a:spcBef>
                <a:spcPts val="0"/>
              </a:spcBef>
              <a:spcAft>
                <a:spcPts val="0"/>
              </a:spcAft>
              <a:buClr>
                <a:schemeClr val="lt1"/>
              </a:buClr>
              <a:buSzPts val="1600"/>
              <a:buFont typeface="Arial"/>
              <a:buChar char="•"/>
            </a:pPr>
            <a:r>
              <a:rPr lang="en-US" sz="1700" dirty="0" err="1">
                <a:solidFill>
                  <a:srgbClr val="000000"/>
                </a:solidFill>
                <a:ea typeface="Raleway"/>
                <a:cs typeface="Raleway"/>
                <a:sym typeface="Raleway"/>
              </a:rPr>
              <a:t>Yetersiz</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hizmet</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verilen</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pazarlar</a:t>
            </a:r>
            <a:endParaRPr sz="1700" dirty="0">
              <a:solidFill>
                <a:srgbClr val="000000"/>
              </a:solidFill>
              <a:ea typeface="Calibri" panose="020F0502020204030204"/>
              <a:cs typeface="Calibri" panose="020F0502020204030204"/>
            </a:endParaRPr>
          </a:p>
          <a:p>
            <a:pPr marL="143510" marR="0" lvl="0" indent="-143510" algn="l" rtl="0">
              <a:spcBef>
                <a:spcPts val="0"/>
              </a:spcBef>
              <a:spcAft>
                <a:spcPts val="0"/>
              </a:spcAft>
              <a:buClr>
                <a:schemeClr val="lt1"/>
              </a:buClr>
              <a:buSzPts val="1600"/>
              <a:buFont typeface="Arial"/>
              <a:buChar char="•"/>
            </a:pPr>
            <a:r>
              <a:rPr lang="en-US" sz="1700" dirty="0" err="1">
                <a:solidFill>
                  <a:srgbClr val="000000"/>
                </a:solidFill>
                <a:ea typeface="Raleway"/>
                <a:cs typeface="Raleway"/>
                <a:sym typeface="Raleway"/>
              </a:rPr>
              <a:t>Bölgede</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az</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sayıda</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rakip</a:t>
            </a:r>
            <a:endParaRPr sz="1700" dirty="0">
              <a:solidFill>
                <a:srgbClr val="000000"/>
              </a:solidFill>
              <a:ea typeface="Calibri" panose="020F0502020204030204"/>
              <a:cs typeface="Calibri" panose="020F0502020204030204"/>
            </a:endParaRPr>
          </a:p>
          <a:p>
            <a:pPr marL="143510" indent="-143510">
              <a:buClr>
                <a:schemeClr val="lt1"/>
              </a:buClr>
              <a:buSzPts val="1600"/>
              <a:buFont typeface="Arial"/>
              <a:buChar char="•"/>
            </a:pPr>
            <a:r>
              <a:rPr lang="en-US" sz="1700" dirty="0" err="1">
                <a:solidFill>
                  <a:srgbClr val="000000"/>
                </a:solidFill>
                <a:ea typeface="Raleway"/>
                <a:cs typeface="Raleway"/>
                <a:sym typeface="Raleway"/>
              </a:rPr>
              <a:t>Karşılayabileceğiniz</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ortaya</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çıkan</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ihtiyaçlar</a:t>
            </a:r>
            <a:endParaRPr lang="en-US" sz="1700" dirty="0">
              <a:solidFill>
                <a:srgbClr val="000000"/>
              </a:solidFill>
              <a:ea typeface="Calibri" panose="020F0502020204030204"/>
              <a:cs typeface="Calibri" panose="020F0502020204030204"/>
            </a:endParaRPr>
          </a:p>
          <a:p>
            <a:pPr marL="143510" marR="0" lvl="0" indent="-143510" algn="l" rtl="0">
              <a:spcBef>
                <a:spcPts val="0"/>
              </a:spcBef>
              <a:spcAft>
                <a:spcPts val="0"/>
              </a:spcAft>
              <a:buClr>
                <a:schemeClr val="lt1"/>
              </a:buClr>
              <a:buSzPts val="1600"/>
              <a:buFont typeface="Arial"/>
              <a:buChar char="•"/>
            </a:pPr>
            <a:r>
              <a:rPr lang="en-US" sz="1700" dirty="0" err="1">
                <a:solidFill>
                  <a:srgbClr val="000000"/>
                </a:solidFill>
                <a:ea typeface="Raleway"/>
                <a:cs typeface="Raleway"/>
                <a:sym typeface="Raleway"/>
              </a:rPr>
              <a:t>Proje</a:t>
            </a:r>
            <a:r>
              <a:rPr lang="en-US" sz="1700" dirty="0">
                <a:solidFill>
                  <a:srgbClr val="000000"/>
                </a:solidFill>
                <a:ea typeface="Raleway"/>
                <a:cs typeface="Raleway"/>
                <a:sym typeface="Raleway"/>
              </a:rPr>
              <a:t> </a:t>
            </a:r>
            <a:r>
              <a:rPr lang="en-US" sz="1700" dirty="0" err="1">
                <a:solidFill>
                  <a:srgbClr val="000000"/>
                </a:solidFill>
                <a:ea typeface="Raleway"/>
                <a:cs typeface="Raleway"/>
                <a:sym typeface="Raleway"/>
              </a:rPr>
              <a:t>katılımı</a:t>
            </a:r>
            <a:endParaRPr sz="1700" dirty="0">
              <a:solidFill>
                <a:srgbClr val="000000"/>
              </a:solidFill>
              <a:ea typeface="Raleway"/>
              <a:cs typeface="Raleway"/>
            </a:endParaRPr>
          </a:p>
        </p:txBody>
      </p:sp>
      <p:sp>
        <p:nvSpPr>
          <p:cNvPr id="9" name="Google Shape;773;p27">
            <a:extLst>
              <a:ext uri="{FF2B5EF4-FFF2-40B4-BE49-F238E27FC236}">
                <a16:creationId xmlns:a16="http://schemas.microsoft.com/office/drawing/2014/main" id="{46002EA2-8BF3-854F-78F5-8903A1BD4789}"/>
              </a:ext>
            </a:extLst>
          </p:cNvPr>
          <p:cNvSpPr/>
          <p:nvPr/>
        </p:nvSpPr>
        <p:spPr>
          <a:xfrm>
            <a:off x="8988405" y="3546762"/>
            <a:ext cx="3022537" cy="1945179"/>
          </a:xfrm>
          <a:prstGeom prst="roundRect">
            <a:avLst>
              <a:gd name="adj" fmla="val 16667"/>
            </a:avLst>
          </a:prstGeom>
          <a:solidFill>
            <a:srgbClr val="F1A0C2"/>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a:solidFill>
                  <a:srgbClr val="000000"/>
                </a:solidFill>
                <a:ea typeface="Raleway"/>
                <a:cs typeface="Raleway"/>
                <a:sym typeface="Raleway"/>
              </a:rPr>
              <a:t>TEHDİTLER</a:t>
            </a:r>
            <a:endParaRPr sz="2000">
              <a:solidFill>
                <a:srgbClr val="000000"/>
              </a:solidFill>
            </a:endParaRPr>
          </a:p>
          <a:p>
            <a:pPr marL="144000" marR="0" lvl="0" indent="-14400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Gelişmekte olan rakipler</a:t>
            </a:r>
            <a:endParaRPr sz="1700">
              <a:solidFill>
                <a:srgbClr val="000000"/>
              </a:solidFill>
            </a:endParaRPr>
          </a:p>
          <a:p>
            <a:pPr marL="144000" marR="0" lvl="0" indent="-14400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Değişen düzenlemeler</a:t>
            </a:r>
            <a:endParaRPr sz="1700">
              <a:solidFill>
                <a:srgbClr val="000000"/>
              </a:solidFill>
            </a:endParaRPr>
          </a:p>
          <a:p>
            <a:pPr marL="144000" marR="0" lvl="0" indent="-144000" algn="l" rtl="0">
              <a:spcBef>
                <a:spcPts val="0"/>
              </a:spcBef>
              <a:spcAft>
                <a:spcPts val="0"/>
              </a:spcAft>
              <a:buClr>
                <a:schemeClr val="lt2"/>
              </a:buClr>
              <a:buSzPts val="1600"/>
              <a:buFont typeface="Arial"/>
              <a:buChar char="•"/>
            </a:pPr>
            <a:r>
              <a:rPr lang="en-US" sz="1700">
                <a:solidFill>
                  <a:srgbClr val="000000"/>
                </a:solidFill>
                <a:ea typeface="Raleway"/>
                <a:cs typeface="Raleway"/>
                <a:sym typeface="Raleway"/>
              </a:rPr>
              <a:t>İşletmenize karşı müşteri tutumunu değiştirme</a:t>
            </a:r>
            <a:endParaRPr sz="1700">
              <a:solidFill>
                <a:srgbClr val="000000"/>
              </a:solidFill>
              <a:ea typeface="Raleway"/>
              <a:cs typeface="Raleway"/>
              <a:sym typeface="Raleway"/>
            </a:endParaRPr>
          </a:p>
        </p:txBody>
      </p:sp>
      <p:sp>
        <p:nvSpPr>
          <p:cNvPr id="10" name="Google Shape;774;p27">
            <a:extLst>
              <a:ext uri="{FF2B5EF4-FFF2-40B4-BE49-F238E27FC236}">
                <a16:creationId xmlns:a16="http://schemas.microsoft.com/office/drawing/2014/main" id="{97E9003B-0095-B10E-E874-5B0EE5BA8DE1}"/>
              </a:ext>
            </a:extLst>
          </p:cNvPr>
          <p:cNvSpPr/>
          <p:nvPr/>
        </p:nvSpPr>
        <p:spPr>
          <a:xfrm rot="5400000">
            <a:off x="8677102" y="-779785"/>
            <a:ext cx="268778" cy="3516282"/>
          </a:xfrm>
          <a:prstGeom prst="leftBracket">
            <a:avLst>
              <a:gd name="adj" fmla="val 8333"/>
            </a:avLst>
          </a:prstGeom>
          <a:noFill/>
          <a:ln w="9525" cap="flat" cmpd="sng">
            <a:solidFill>
              <a:srgbClr val="6D6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75;p27">
            <a:extLst>
              <a:ext uri="{FF2B5EF4-FFF2-40B4-BE49-F238E27FC236}">
                <a16:creationId xmlns:a16="http://schemas.microsoft.com/office/drawing/2014/main" id="{358DA93A-2C1F-C385-5F79-52A75C81CFD1}"/>
              </a:ext>
            </a:extLst>
          </p:cNvPr>
          <p:cNvSpPr/>
          <p:nvPr/>
        </p:nvSpPr>
        <p:spPr>
          <a:xfrm rot="-5400000">
            <a:off x="8677102" y="4074622"/>
            <a:ext cx="268778" cy="3516282"/>
          </a:xfrm>
          <a:prstGeom prst="leftBracket">
            <a:avLst>
              <a:gd name="adj" fmla="val 8333"/>
            </a:avLst>
          </a:prstGeom>
          <a:noFill/>
          <a:ln w="9525" cap="flat" cmpd="sng">
            <a:solidFill>
              <a:srgbClr val="6D6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76;p27">
            <a:extLst>
              <a:ext uri="{FF2B5EF4-FFF2-40B4-BE49-F238E27FC236}">
                <a16:creationId xmlns:a16="http://schemas.microsoft.com/office/drawing/2014/main" id="{F6236C11-74BA-9904-52B1-ABA1B060E6CF}"/>
              </a:ext>
            </a:extLst>
          </p:cNvPr>
          <p:cNvSpPr txBox="1"/>
          <p:nvPr/>
        </p:nvSpPr>
        <p:spPr>
          <a:xfrm>
            <a:off x="8337666" y="830723"/>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Dahili</a:t>
            </a:r>
            <a:endParaRPr sz="1800">
              <a:solidFill>
                <a:schemeClr val="dk1"/>
              </a:solidFill>
              <a:latin typeface="Calibri"/>
              <a:ea typeface="Calibri"/>
              <a:cs typeface="Calibri"/>
              <a:sym typeface="Calibri"/>
            </a:endParaRPr>
          </a:p>
        </p:txBody>
      </p:sp>
      <p:sp>
        <p:nvSpPr>
          <p:cNvPr id="13" name="Google Shape;777;p27">
            <a:extLst>
              <a:ext uri="{FF2B5EF4-FFF2-40B4-BE49-F238E27FC236}">
                <a16:creationId xmlns:a16="http://schemas.microsoft.com/office/drawing/2014/main" id="{F2CF3B89-E6FA-04D4-288F-BA0A882FB276}"/>
              </a:ext>
            </a:extLst>
          </p:cNvPr>
          <p:cNvSpPr txBox="1"/>
          <p:nvPr/>
        </p:nvSpPr>
        <p:spPr>
          <a:xfrm>
            <a:off x="8351309" y="5606082"/>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Harici</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246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 placing stars">
            <a:extLst>
              <a:ext uri="{FF2B5EF4-FFF2-40B4-BE49-F238E27FC236}">
                <a16:creationId xmlns:a16="http://schemas.microsoft.com/office/drawing/2014/main" id="{C982AFC7-7E37-83BB-F51E-D4ADB76B5E98}"/>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D461A4B5-5422-6B09-0ED5-A1AA5BF94163}"/>
              </a:ext>
            </a:extLst>
          </p:cNvPr>
          <p:cNvSpPr txBox="1">
            <a:spLocks/>
          </p:cNvSpPr>
          <p:nvPr/>
        </p:nvSpPr>
        <p:spPr>
          <a:xfrm>
            <a:off x="541281" y="575165"/>
            <a:ext cx="3791493" cy="8459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a:solidFill>
                  <a:srgbClr val="000000"/>
                </a:solidFill>
              </a:rPr>
              <a:t>Güçlü </a:t>
            </a:r>
            <a:r>
              <a:rPr lang="en-IE" sz="3600" b="1" err="1">
                <a:solidFill>
                  <a:srgbClr val="000000"/>
                </a:solidFill>
              </a:rPr>
              <a:t>Yönler</a:t>
            </a:r>
            <a:r>
              <a:rPr lang="en-IE" sz="3600" b="1">
                <a:solidFill>
                  <a:srgbClr val="000000"/>
                </a:solidFill>
              </a:rPr>
              <a:t>:</a:t>
            </a:r>
          </a:p>
        </p:txBody>
      </p:sp>
      <p:sp>
        <p:nvSpPr>
          <p:cNvPr id="9" name="TextBox 8">
            <a:extLst>
              <a:ext uri="{FF2B5EF4-FFF2-40B4-BE49-F238E27FC236}">
                <a16:creationId xmlns:a16="http://schemas.microsoft.com/office/drawing/2014/main" id="{92BB7B67-8825-19A5-B2CB-A1D87F20B72D}"/>
              </a:ext>
            </a:extLst>
          </p:cNvPr>
          <p:cNvSpPr txBox="1"/>
          <p:nvPr/>
        </p:nvSpPr>
        <p:spPr>
          <a:xfrm>
            <a:off x="671398" y="1078221"/>
            <a:ext cx="6580072" cy="2308324"/>
          </a:xfrm>
          <a:prstGeom prst="rect">
            <a:avLst/>
          </a:prstGeom>
          <a:noFill/>
        </p:spPr>
        <p:txBody>
          <a:bodyPr wrap="square" lIns="91440" tIns="45720" rIns="91440" bIns="45720" anchor="t">
            <a:spAutoFit/>
          </a:bodyPr>
          <a:lstStyle/>
          <a:p>
            <a:r>
              <a:rPr lang="en-US" sz="2400" err="1">
                <a:solidFill>
                  <a:srgbClr val="000000"/>
                </a:solidFill>
              </a:rPr>
              <a:t>Bunlar</a:t>
            </a:r>
            <a:r>
              <a:rPr lang="en-US" sz="2400">
                <a:solidFill>
                  <a:srgbClr val="000000"/>
                </a:solidFill>
              </a:rPr>
              <a:t>, </a:t>
            </a:r>
            <a:r>
              <a:rPr lang="en-US" sz="2400" err="1">
                <a:solidFill>
                  <a:srgbClr val="000000"/>
                </a:solidFill>
              </a:rPr>
              <a:t>gıda</a:t>
            </a:r>
            <a:r>
              <a:rPr lang="en-US" sz="2400">
                <a:solidFill>
                  <a:srgbClr val="000000"/>
                </a:solidFill>
              </a:rPr>
              <a:t> </a:t>
            </a:r>
            <a:r>
              <a:rPr lang="en-US" sz="2400" err="1">
                <a:solidFill>
                  <a:srgbClr val="000000"/>
                </a:solidFill>
              </a:rPr>
              <a:t>işletmenizin</a:t>
            </a:r>
            <a:r>
              <a:rPr lang="en-US" sz="2400">
                <a:solidFill>
                  <a:srgbClr val="000000"/>
                </a:solidFill>
              </a:rPr>
              <a:t> </a:t>
            </a:r>
            <a:r>
              <a:rPr lang="en-US" sz="2400" err="1">
                <a:solidFill>
                  <a:srgbClr val="000000"/>
                </a:solidFill>
              </a:rPr>
              <a:t>dahil</a:t>
            </a:r>
            <a:r>
              <a:rPr lang="en-US" sz="2400">
                <a:solidFill>
                  <a:srgbClr val="000000"/>
                </a:solidFill>
              </a:rPr>
              <a:t> </a:t>
            </a:r>
            <a:r>
              <a:rPr lang="en-US" sz="2400" err="1">
                <a:solidFill>
                  <a:srgbClr val="000000"/>
                </a:solidFill>
              </a:rPr>
              <a:t>olduğu</a:t>
            </a:r>
            <a:r>
              <a:rPr lang="en-US" sz="2400">
                <a:solidFill>
                  <a:srgbClr val="000000"/>
                </a:solidFill>
              </a:rPr>
              <a:t> </a:t>
            </a:r>
            <a:r>
              <a:rPr lang="en-US" sz="2400" err="1">
                <a:solidFill>
                  <a:srgbClr val="000000"/>
                </a:solidFill>
              </a:rPr>
              <a:t>alanları</a:t>
            </a:r>
            <a:r>
              <a:rPr lang="en-US" sz="2400">
                <a:solidFill>
                  <a:srgbClr val="000000"/>
                </a:solidFill>
              </a:rPr>
              <a:t> </a:t>
            </a:r>
            <a:r>
              <a:rPr lang="en-US" sz="2400" err="1">
                <a:solidFill>
                  <a:srgbClr val="000000"/>
                </a:solidFill>
              </a:rPr>
              <a:t>kapsar</a:t>
            </a:r>
            <a:r>
              <a:rPr lang="en-US" sz="2400">
                <a:solidFill>
                  <a:srgbClr val="000000"/>
                </a:solidFill>
              </a:rPr>
              <a:t>. Bu </a:t>
            </a:r>
            <a:r>
              <a:rPr lang="en-US" sz="2400" err="1">
                <a:solidFill>
                  <a:srgbClr val="000000"/>
                </a:solidFill>
              </a:rPr>
              <a:t>alanları</a:t>
            </a:r>
            <a:r>
              <a:rPr lang="en-US" sz="2400">
                <a:solidFill>
                  <a:srgbClr val="000000"/>
                </a:solidFill>
              </a:rPr>
              <a:t> </a:t>
            </a:r>
            <a:r>
              <a:rPr lang="en-US" sz="2400" err="1">
                <a:solidFill>
                  <a:srgbClr val="000000"/>
                </a:solidFill>
              </a:rPr>
              <a:t>incelemek</a:t>
            </a:r>
            <a:r>
              <a:rPr lang="en-US" sz="2400">
                <a:solidFill>
                  <a:srgbClr val="000000"/>
                </a:solidFill>
              </a:rPr>
              <a:t>, </a:t>
            </a:r>
            <a:r>
              <a:rPr lang="en-US" sz="2400" err="1">
                <a:solidFill>
                  <a:srgbClr val="000000"/>
                </a:solidFill>
              </a:rPr>
              <a:t>neyin</a:t>
            </a:r>
            <a:r>
              <a:rPr lang="en-US" sz="2400">
                <a:solidFill>
                  <a:srgbClr val="000000"/>
                </a:solidFill>
              </a:rPr>
              <a:t> </a:t>
            </a:r>
            <a:r>
              <a:rPr lang="en-US" sz="2400" err="1">
                <a:solidFill>
                  <a:srgbClr val="000000"/>
                </a:solidFill>
              </a:rPr>
              <a:t>işe</a:t>
            </a:r>
            <a:r>
              <a:rPr lang="en-US" sz="2400">
                <a:solidFill>
                  <a:srgbClr val="000000"/>
                </a:solidFill>
              </a:rPr>
              <a:t> </a:t>
            </a:r>
            <a:r>
              <a:rPr lang="en-US" sz="2400" err="1">
                <a:solidFill>
                  <a:srgbClr val="000000"/>
                </a:solidFill>
              </a:rPr>
              <a:t>yarayacağını</a:t>
            </a:r>
            <a:r>
              <a:rPr lang="en-US" sz="2400">
                <a:solidFill>
                  <a:srgbClr val="000000"/>
                </a:solidFill>
              </a:rPr>
              <a:t> </a:t>
            </a:r>
            <a:r>
              <a:rPr lang="en-US" sz="2400" err="1">
                <a:solidFill>
                  <a:srgbClr val="000000"/>
                </a:solidFill>
              </a:rPr>
              <a:t>anlamanıza</a:t>
            </a:r>
            <a:r>
              <a:rPr lang="en-US" sz="2400">
                <a:solidFill>
                  <a:srgbClr val="000000"/>
                </a:solidFill>
              </a:rPr>
              <a:t> </a:t>
            </a:r>
            <a:r>
              <a:rPr lang="en-US" sz="2400" err="1">
                <a:solidFill>
                  <a:srgbClr val="000000"/>
                </a:solidFill>
              </a:rPr>
              <a:t>yardımcı</a:t>
            </a:r>
            <a:r>
              <a:rPr lang="en-US" sz="2400">
                <a:solidFill>
                  <a:srgbClr val="000000"/>
                </a:solidFill>
              </a:rPr>
              <a:t> </a:t>
            </a:r>
            <a:r>
              <a:rPr lang="en-US" sz="2400" err="1">
                <a:solidFill>
                  <a:srgbClr val="000000"/>
                </a:solidFill>
              </a:rPr>
              <a:t>olur</a:t>
            </a:r>
            <a:r>
              <a:rPr lang="en-US" sz="2400">
                <a:solidFill>
                  <a:srgbClr val="000000"/>
                </a:solidFill>
              </a:rPr>
              <a:t>. </a:t>
            </a:r>
            <a:r>
              <a:rPr lang="en-US" sz="2400" err="1">
                <a:solidFill>
                  <a:srgbClr val="000000"/>
                </a:solidFill>
              </a:rPr>
              <a:t>Ardından</a:t>
            </a:r>
            <a:r>
              <a:rPr lang="en-US" sz="2400">
                <a:solidFill>
                  <a:srgbClr val="000000"/>
                </a:solidFill>
              </a:rPr>
              <a:t>, </a:t>
            </a:r>
            <a:r>
              <a:rPr lang="en-US" sz="2400" err="1">
                <a:solidFill>
                  <a:srgbClr val="000000"/>
                </a:solidFill>
              </a:rPr>
              <a:t>işe</a:t>
            </a:r>
            <a:r>
              <a:rPr lang="en-US" sz="2400">
                <a:solidFill>
                  <a:srgbClr val="000000"/>
                </a:solidFill>
              </a:rPr>
              <a:t> </a:t>
            </a:r>
            <a:r>
              <a:rPr lang="en-US" sz="2400" err="1">
                <a:solidFill>
                  <a:srgbClr val="000000"/>
                </a:solidFill>
              </a:rPr>
              <a:t>yaradığını</a:t>
            </a:r>
            <a:r>
              <a:rPr lang="en-US" sz="2400">
                <a:solidFill>
                  <a:srgbClr val="000000"/>
                </a:solidFill>
              </a:rPr>
              <a:t> </a:t>
            </a:r>
            <a:r>
              <a:rPr lang="en-US" sz="2400" err="1">
                <a:solidFill>
                  <a:srgbClr val="000000"/>
                </a:solidFill>
              </a:rPr>
              <a:t>bildiğiniz</a:t>
            </a:r>
            <a:r>
              <a:rPr lang="en-US" sz="2400">
                <a:solidFill>
                  <a:srgbClr val="000000"/>
                </a:solidFill>
              </a:rPr>
              <a:t> </a:t>
            </a:r>
            <a:r>
              <a:rPr lang="en-US" sz="2400" err="1">
                <a:solidFill>
                  <a:srgbClr val="000000"/>
                </a:solidFill>
              </a:rPr>
              <a:t>teknikleri</a:t>
            </a:r>
            <a:r>
              <a:rPr lang="en-US" sz="2400">
                <a:solidFill>
                  <a:srgbClr val="000000"/>
                </a:solidFill>
              </a:rPr>
              <a:t> -</a:t>
            </a:r>
            <a:r>
              <a:rPr lang="en-US" sz="2400" err="1">
                <a:solidFill>
                  <a:srgbClr val="000000"/>
                </a:solidFill>
              </a:rPr>
              <a:t>yani</a:t>
            </a:r>
            <a:r>
              <a:rPr lang="en-US" sz="2400">
                <a:solidFill>
                  <a:srgbClr val="000000"/>
                </a:solidFill>
              </a:rPr>
              <a:t> </a:t>
            </a:r>
            <a:r>
              <a:rPr lang="en-US" sz="2400" err="1">
                <a:solidFill>
                  <a:srgbClr val="000000"/>
                </a:solidFill>
              </a:rPr>
              <a:t>güçlü</a:t>
            </a:r>
            <a:r>
              <a:rPr lang="en-US" sz="2400">
                <a:solidFill>
                  <a:srgbClr val="000000"/>
                </a:solidFill>
              </a:rPr>
              <a:t> </a:t>
            </a:r>
            <a:r>
              <a:rPr lang="en-US" sz="2400" err="1">
                <a:solidFill>
                  <a:srgbClr val="000000"/>
                </a:solidFill>
              </a:rPr>
              <a:t>yönlerinizi</a:t>
            </a:r>
            <a:r>
              <a:rPr lang="en-US" sz="2400">
                <a:solidFill>
                  <a:srgbClr val="000000"/>
                </a:solidFill>
              </a:rPr>
              <a:t>- </a:t>
            </a:r>
            <a:r>
              <a:rPr lang="en-US" sz="2400" err="1">
                <a:solidFill>
                  <a:srgbClr val="000000"/>
                </a:solidFill>
              </a:rPr>
              <a:t>tedarik</a:t>
            </a:r>
            <a:r>
              <a:rPr lang="en-US" sz="2400">
                <a:solidFill>
                  <a:srgbClr val="000000"/>
                </a:solidFill>
              </a:rPr>
              <a:t> </a:t>
            </a:r>
            <a:r>
              <a:rPr lang="en-US" sz="2400" err="1">
                <a:solidFill>
                  <a:srgbClr val="000000"/>
                </a:solidFill>
              </a:rPr>
              <a:t>zincirinizi</a:t>
            </a:r>
            <a:r>
              <a:rPr lang="en-US" sz="2400">
                <a:solidFill>
                  <a:srgbClr val="000000"/>
                </a:solidFill>
              </a:rPr>
              <a:t> </a:t>
            </a:r>
            <a:r>
              <a:rPr lang="en-US" sz="2400" err="1">
                <a:solidFill>
                  <a:srgbClr val="000000"/>
                </a:solidFill>
              </a:rPr>
              <a:t>iyileştirme</a:t>
            </a:r>
            <a:r>
              <a:rPr lang="en-US" sz="2400">
                <a:solidFill>
                  <a:srgbClr val="000000"/>
                </a:solidFill>
              </a:rPr>
              <a:t> </a:t>
            </a:r>
            <a:r>
              <a:rPr lang="en-US" sz="2400" err="1">
                <a:solidFill>
                  <a:srgbClr val="000000"/>
                </a:solidFill>
              </a:rPr>
              <a:t>gibi</a:t>
            </a:r>
            <a:r>
              <a:rPr lang="en-US" sz="2400">
                <a:solidFill>
                  <a:srgbClr val="000000"/>
                </a:solidFill>
              </a:rPr>
              <a:t> ek </a:t>
            </a:r>
            <a:r>
              <a:rPr lang="en-US" sz="2400" err="1">
                <a:solidFill>
                  <a:srgbClr val="000000"/>
                </a:solidFill>
              </a:rPr>
              <a:t>destek</a:t>
            </a:r>
            <a:r>
              <a:rPr lang="en-US" sz="2400">
                <a:solidFill>
                  <a:srgbClr val="000000"/>
                </a:solidFill>
              </a:rPr>
              <a:t> </a:t>
            </a:r>
            <a:r>
              <a:rPr lang="en-US" sz="2400" err="1">
                <a:solidFill>
                  <a:srgbClr val="000000"/>
                </a:solidFill>
              </a:rPr>
              <a:t>gerektiren</a:t>
            </a:r>
            <a:r>
              <a:rPr lang="en-US" sz="2400">
                <a:solidFill>
                  <a:srgbClr val="000000"/>
                </a:solidFill>
              </a:rPr>
              <a:t> </a:t>
            </a:r>
            <a:r>
              <a:rPr lang="en-US" sz="2400" err="1">
                <a:solidFill>
                  <a:srgbClr val="000000"/>
                </a:solidFill>
              </a:rPr>
              <a:t>diğer</a:t>
            </a:r>
            <a:r>
              <a:rPr lang="en-US" sz="2400">
                <a:solidFill>
                  <a:srgbClr val="000000"/>
                </a:solidFill>
              </a:rPr>
              <a:t> </a:t>
            </a:r>
            <a:r>
              <a:rPr lang="en-US" sz="2400" err="1">
                <a:solidFill>
                  <a:srgbClr val="000000"/>
                </a:solidFill>
              </a:rPr>
              <a:t>alanlarda</a:t>
            </a:r>
            <a:r>
              <a:rPr lang="en-US" sz="2400">
                <a:solidFill>
                  <a:srgbClr val="000000"/>
                </a:solidFill>
              </a:rPr>
              <a:t> </a:t>
            </a:r>
            <a:r>
              <a:rPr lang="en-US" sz="2400" err="1">
                <a:solidFill>
                  <a:srgbClr val="000000"/>
                </a:solidFill>
              </a:rPr>
              <a:t>kullanabilirsiniz</a:t>
            </a:r>
            <a:endParaRPr lang="en-IE" sz="2400" err="1">
              <a:solidFill>
                <a:srgbClr val="000000"/>
              </a:solidFill>
            </a:endParaRPr>
          </a:p>
        </p:txBody>
      </p:sp>
      <p:sp>
        <p:nvSpPr>
          <p:cNvPr id="10" name="TextBox 9">
            <a:extLst>
              <a:ext uri="{FF2B5EF4-FFF2-40B4-BE49-F238E27FC236}">
                <a16:creationId xmlns:a16="http://schemas.microsoft.com/office/drawing/2014/main" id="{0ACEE11F-C723-C819-47A4-DCB19A5A3FA4}"/>
              </a:ext>
            </a:extLst>
          </p:cNvPr>
          <p:cNvSpPr txBox="1"/>
          <p:nvPr/>
        </p:nvSpPr>
        <p:spPr>
          <a:xfrm>
            <a:off x="671397" y="3466616"/>
            <a:ext cx="7250089" cy="2215991"/>
          </a:xfrm>
          <a:prstGeom prst="rect">
            <a:avLst/>
          </a:prstGeom>
          <a:noFill/>
        </p:spPr>
        <p:txBody>
          <a:bodyPr wrap="square" lIns="91440" tIns="45720" rIns="91440" bIns="45720" anchor="t">
            <a:spAutoFit/>
          </a:bodyPr>
          <a:lstStyle/>
          <a:p>
            <a:pPr algn="l" rtl="0" fontAlgn="auto"/>
            <a:r>
              <a:rPr lang="en-US" sz="2300" b="1" i="0" dirty="0" err="1">
                <a:solidFill>
                  <a:srgbClr val="F79037"/>
                </a:solidFill>
                <a:effectLst/>
              </a:rPr>
              <a:t>İşletmenizin</a:t>
            </a:r>
            <a:r>
              <a:rPr lang="en-US" sz="2300" b="1" i="0" dirty="0">
                <a:solidFill>
                  <a:srgbClr val="F79037"/>
                </a:solidFill>
                <a:effectLst/>
              </a:rPr>
              <a:t> </a:t>
            </a:r>
            <a:r>
              <a:rPr lang="en-US" sz="2300" b="1" i="0" dirty="0" err="1">
                <a:solidFill>
                  <a:srgbClr val="F79037"/>
                </a:solidFill>
                <a:effectLst/>
              </a:rPr>
              <a:t>güçlü</a:t>
            </a:r>
            <a:r>
              <a:rPr lang="en-US" sz="2300" b="1" i="0" dirty="0">
                <a:solidFill>
                  <a:srgbClr val="F79037"/>
                </a:solidFill>
                <a:effectLst/>
              </a:rPr>
              <a:t> </a:t>
            </a:r>
            <a:r>
              <a:rPr lang="en-US" sz="2300" b="1" i="0" dirty="0" err="1">
                <a:solidFill>
                  <a:srgbClr val="F79037"/>
                </a:solidFill>
                <a:effectLst/>
              </a:rPr>
              <a:t>yanlarını</a:t>
            </a:r>
            <a:r>
              <a:rPr lang="en-US" sz="2300" b="1" i="0" dirty="0">
                <a:solidFill>
                  <a:srgbClr val="F79037"/>
                </a:solidFill>
                <a:effectLst/>
              </a:rPr>
              <a:t> </a:t>
            </a:r>
            <a:r>
              <a:rPr lang="en-US" sz="2300" b="1" i="0" dirty="0" err="1">
                <a:solidFill>
                  <a:srgbClr val="F79037"/>
                </a:solidFill>
                <a:effectLst/>
              </a:rPr>
              <a:t>incelerken</a:t>
            </a:r>
            <a:r>
              <a:rPr lang="en-US" sz="2300" b="1" i="0" dirty="0">
                <a:solidFill>
                  <a:srgbClr val="F79037"/>
                </a:solidFill>
                <a:effectLst/>
              </a:rPr>
              <a:t> </a:t>
            </a:r>
            <a:r>
              <a:rPr lang="en-US" sz="2300" b="1" i="0" dirty="0" err="1">
                <a:solidFill>
                  <a:srgbClr val="F79037"/>
                </a:solidFill>
                <a:effectLst/>
              </a:rPr>
              <a:t>kendinize</a:t>
            </a:r>
            <a:r>
              <a:rPr lang="en-US" sz="2300" b="1" i="0" dirty="0">
                <a:solidFill>
                  <a:srgbClr val="F79037"/>
                </a:solidFill>
                <a:effectLst/>
              </a:rPr>
              <a:t> </a:t>
            </a:r>
            <a:r>
              <a:rPr lang="en-US" sz="2300" b="1" i="0" dirty="0" err="1">
                <a:solidFill>
                  <a:srgbClr val="F79037"/>
                </a:solidFill>
                <a:effectLst/>
              </a:rPr>
              <a:t>şu</a:t>
            </a:r>
            <a:r>
              <a:rPr lang="en-US" sz="2300" b="1" i="0" dirty="0">
                <a:solidFill>
                  <a:srgbClr val="F79037"/>
                </a:solidFill>
                <a:effectLst/>
              </a:rPr>
              <a:t> </a:t>
            </a:r>
            <a:r>
              <a:rPr lang="en-US" sz="2300" b="1" i="0" dirty="0" err="1">
                <a:solidFill>
                  <a:srgbClr val="F79037"/>
                </a:solidFill>
                <a:effectLst/>
              </a:rPr>
              <a:t>soruları</a:t>
            </a:r>
            <a:r>
              <a:rPr lang="en-US" sz="2300" b="1" i="0" dirty="0">
                <a:solidFill>
                  <a:srgbClr val="F79037"/>
                </a:solidFill>
                <a:effectLst/>
              </a:rPr>
              <a:t> </a:t>
            </a:r>
            <a:r>
              <a:rPr lang="en-US" sz="2300" b="1" i="0" dirty="0" err="1">
                <a:solidFill>
                  <a:srgbClr val="F79037"/>
                </a:solidFill>
                <a:effectLst/>
              </a:rPr>
              <a:t>sorun</a:t>
            </a:r>
            <a:r>
              <a:rPr lang="en-US" sz="2300" b="1" i="0" dirty="0">
                <a:solidFill>
                  <a:srgbClr val="F79037"/>
                </a:solidFill>
                <a:effectLst/>
              </a:rPr>
              <a:t>:</a:t>
            </a:r>
          </a:p>
          <a:p>
            <a:pPr marL="342900" indent="-342900">
              <a:buFont typeface="Arial" panose="020B0604020202020204" pitchFamily="34" charset="0"/>
              <a:buChar char="•"/>
            </a:pPr>
            <a:r>
              <a:rPr lang="en-US" sz="2300" b="0" i="0" dirty="0" err="1">
                <a:solidFill>
                  <a:srgbClr val="000000"/>
                </a:solidFill>
                <a:effectLst/>
              </a:rPr>
              <a:t>Neleri</a:t>
            </a:r>
            <a:r>
              <a:rPr lang="en-US" sz="2300" b="0" i="0" dirty="0">
                <a:solidFill>
                  <a:srgbClr val="000000"/>
                </a:solidFill>
                <a:effectLst/>
              </a:rPr>
              <a:t> iyi </a:t>
            </a:r>
            <a:r>
              <a:rPr lang="en-US" sz="2300" b="0" i="0" dirty="0" err="1">
                <a:solidFill>
                  <a:srgbClr val="000000"/>
                </a:solidFill>
                <a:effectLst/>
              </a:rPr>
              <a:t>yapıyoruz</a:t>
            </a:r>
            <a:r>
              <a:rPr lang="en-US" sz="2300" b="0" i="0" dirty="0">
                <a:solidFill>
                  <a:srgbClr val="000000"/>
                </a:solidFill>
                <a:effectLst/>
              </a:rPr>
              <a:t>? </a:t>
            </a:r>
            <a:r>
              <a:rPr lang="en-US" sz="2300" b="0" i="0" dirty="0" err="1">
                <a:solidFill>
                  <a:srgbClr val="000000"/>
                </a:solidFill>
                <a:effectLst/>
              </a:rPr>
              <a:t>Veya</a:t>
            </a:r>
            <a:r>
              <a:rPr lang="en-US" sz="2300" dirty="0">
                <a:solidFill>
                  <a:srgbClr val="000000"/>
                </a:solidFill>
              </a:rPr>
              <a:t> </a:t>
            </a:r>
            <a:r>
              <a:rPr lang="en-US" sz="2300" dirty="0" err="1">
                <a:solidFill>
                  <a:srgbClr val="000000"/>
                </a:solidFill>
              </a:rPr>
              <a:t>en</a:t>
            </a:r>
            <a:r>
              <a:rPr lang="en-US" sz="2300" b="0" i="0" dirty="0">
                <a:solidFill>
                  <a:srgbClr val="000000"/>
                </a:solidFill>
                <a:effectLst/>
              </a:rPr>
              <a:t> iyi </a:t>
            </a:r>
            <a:r>
              <a:rPr lang="en-US" sz="2300" b="0" i="0" dirty="0" err="1">
                <a:solidFill>
                  <a:srgbClr val="000000"/>
                </a:solidFill>
                <a:effectLst/>
              </a:rPr>
              <a:t>yaptığımız</a:t>
            </a:r>
            <a:r>
              <a:rPr lang="en-US" sz="2300" b="0" i="0" dirty="0">
                <a:solidFill>
                  <a:srgbClr val="000000"/>
                </a:solidFill>
                <a:effectLst/>
              </a:rPr>
              <a:t> </a:t>
            </a:r>
            <a:r>
              <a:rPr lang="en-US" sz="2300" b="0" i="0" dirty="0" err="1">
                <a:solidFill>
                  <a:srgbClr val="000000"/>
                </a:solidFill>
                <a:effectLst/>
              </a:rPr>
              <a:t>şey</a:t>
            </a:r>
            <a:r>
              <a:rPr lang="en-US" sz="2300" b="0" i="0" dirty="0">
                <a:solidFill>
                  <a:srgbClr val="000000"/>
                </a:solidFill>
                <a:effectLst/>
              </a:rPr>
              <a:t> </a:t>
            </a:r>
            <a:r>
              <a:rPr lang="en-US" sz="2300" b="0" i="0" dirty="0" err="1">
                <a:solidFill>
                  <a:srgbClr val="000000"/>
                </a:solidFill>
                <a:effectLst/>
              </a:rPr>
              <a:t>nedir</a:t>
            </a:r>
            <a:r>
              <a:rPr lang="en-US" sz="2300" b="0" i="0" dirty="0">
                <a:solidFill>
                  <a:srgbClr val="000000"/>
                </a:solidFill>
                <a:effectLst/>
              </a:rPr>
              <a:t>?</a:t>
            </a:r>
          </a:p>
          <a:p>
            <a:pPr marL="342900" indent="-342900" algn="l" rtl="0" fontAlgn="auto">
              <a:buFont typeface="Arial" panose="020B0604020202020204" pitchFamily="34" charset="0"/>
              <a:buChar char="•"/>
            </a:pPr>
            <a:r>
              <a:rPr lang="en-US" sz="2300" b="0" i="0" dirty="0" err="1">
                <a:solidFill>
                  <a:srgbClr val="000000"/>
                </a:solidFill>
                <a:effectLst/>
              </a:rPr>
              <a:t>Ürünümüz</a:t>
            </a:r>
            <a:r>
              <a:rPr lang="en-US" sz="2300" b="0" i="0" dirty="0">
                <a:solidFill>
                  <a:srgbClr val="000000"/>
                </a:solidFill>
                <a:effectLst/>
              </a:rPr>
              <a:t> </a:t>
            </a:r>
            <a:r>
              <a:rPr lang="en-US" sz="2300" b="0" i="0" dirty="0" err="1">
                <a:solidFill>
                  <a:srgbClr val="000000"/>
                </a:solidFill>
                <a:effectLst/>
              </a:rPr>
              <a:t>veya</a:t>
            </a:r>
            <a:r>
              <a:rPr lang="en-US" sz="2300" b="0" i="0" dirty="0">
                <a:solidFill>
                  <a:srgbClr val="000000"/>
                </a:solidFill>
                <a:effectLst/>
              </a:rPr>
              <a:t> </a:t>
            </a:r>
            <a:r>
              <a:rPr lang="en-US" sz="2300" b="0" i="0" dirty="0" err="1">
                <a:solidFill>
                  <a:srgbClr val="000000"/>
                </a:solidFill>
                <a:effectLst/>
              </a:rPr>
              <a:t>hizmetimizle</a:t>
            </a:r>
            <a:r>
              <a:rPr lang="en-US" sz="2300" b="0" i="0" dirty="0">
                <a:solidFill>
                  <a:srgbClr val="000000"/>
                </a:solidFill>
                <a:effectLst/>
              </a:rPr>
              <a:t> </a:t>
            </a:r>
            <a:r>
              <a:rPr lang="en-US" sz="2300" b="0" i="0" dirty="0" err="1">
                <a:solidFill>
                  <a:srgbClr val="000000"/>
                </a:solidFill>
                <a:effectLst/>
              </a:rPr>
              <a:t>ilgili</a:t>
            </a:r>
            <a:r>
              <a:rPr lang="en-US" sz="2300" b="0" i="0" dirty="0">
                <a:solidFill>
                  <a:srgbClr val="000000"/>
                </a:solidFill>
                <a:effectLst/>
              </a:rPr>
              <a:t> </a:t>
            </a:r>
            <a:r>
              <a:rPr lang="en-US" sz="2300" b="0" i="0" dirty="0" err="1">
                <a:solidFill>
                  <a:srgbClr val="000000"/>
                </a:solidFill>
                <a:effectLst/>
              </a:rPr>
              <a:t>benzersiz</a:t>
            </a:r>
            <a:r>
              <a:rPr lang="en-US" sz="2300" b="0" i="0" dirty="0">
                <a:solidFill>
                  <a:srgbClr val="000000"/>
                </a:solidFill>
                <a:effectLst/>
              </a:rPr>
              <a:t> </a:t>
            </a:r>
            <a:r>
              <a:rPr lang="en-US" sz="2300" b="0" i="0" dirty="0" err="1">
                <a:solidFill>
                  <a:srgbClr val="000000"/>
                </a:solidFill>
                <a:effectLst/>
              </a:rPr>
              <a:t>olan</a:t>
            </a:r>
            <a:r>
              <a:rPr lang="en-US" sz="2300" b="0" i="0" dirty="0">
                <a:solidFill>
                  <a:srgbClr val="000000"/>
                </a:solidFill>
                <a:effectLst/>
              </a:rPr>
              <a:t> </a:t>
            </a:r>
            <a:r>
              <a:rPr lang="en-US" sz="2300" b="0" i="0" dirty="0" err="1">
                <a:solidFill>
                  <a:srgbClr val="000000"/>
                </a:solidFill>
                <a:effectLst/>
              </a:rPr>
              <a:t>nedir</a:t>
            </a:r>
            <a:r>
              <a:rPr lang="en-US" sz="2300" b="0" i="0" dirty="0">
                <a:solidFill>
                  <a:srgbClr val="000000"/>
                </a:solidFill>
                <a:effectLst/>
              </a:rPr>
              <a:t>?</a:t>
            </a:r>
            <a:endParaRPr lang="en-US" sz="2300" dirty="0">
              <a:solidFill>
                <a:srgbClr val="000000"/>
              </a:solidFill>
            </a:endParaRPr>
          </a:p>
          <a:p>
            <a:pPr marL="342900" indent="-342900" algn="l" rtl="0" fontAlgn="auto">
              <a:buFont typeface="Arial" panose="020B0604020202020204" pitchFamily="34" charset="0"/>
              <a:buChar char="•"/>
            </a:pPr>
            <a:r>
              <a:rPr lang="en-US" sz="2300" b="0" i="0" dirty="0" err="1">
                <a:solidFill>
                  <a:srgbClr val="000000"/>
                </a:solidFill>
                <a:effectLst/>
              </a:rPr>
              <a:t>Hedef</a:t>
            </a:r>
            <a:r>
              <a:rPr lang="en-US" sz="2300" b="0" i="0" dirty="0">
                <a:solidFill>
                  <a:srgbClr val="000000"/>
                </a:solidFill>
                <a:effectLst/>
              </a:rPr>
              <a:t> </a:t>
            </a:r>
            <a:r>
              <a:rPr lang="en-US" sz="2300" b="0" i="0" dirty="0" err="1">
                <a:solidFill>
                  <a:srgbClr val="000000"/>
                </a:solidFill>
                <a:effectLst/>
              </a:rPr>
              <a:t>müşterimiz</a:t>
            </a:r>
            <a:r>
              <a:rPr lang="en-US" sz="2300" b="0" i="0" dirty="0">
                <a:solidFill>
                  <a:srgbClr val="000000"/>
                </a:solidFill>
                <a:effectLst/>
              </a:rPr>
              <a:t> </a:t>
            </a:r>
            <a:r>
              <a:rPr lang="en-US" sz="2300" b="0" i="0" dirty="0" err="1">
                <a:solidFill>
                  <a:srgbClr val="000000"/>
                </a:solidFill>
                <a:effectLst/>
              </a:rPr>
              <a:t>bizimle</a:t>
            </a:r>
            <a:r>
              <a:rPr lang="en-US" sz="2300" b="0" i="0" dirty="0">
                <a:solidFill>
                  <a:srgbClr val="000000"/>
                </a:solidFill>
                <a:effectLst/>
              </a:rPr>
              <a:t> </a:t>
            </a:r>
            <a:r>
              <a:rPr lang="en-US" sz="2300" b="0" i="0" dirty="0" err="1">
                <a:solidFill>
                  <a:srgbClr val="000000"/>
                </a:solidFill>
                <a:effectLst/>
              </a:rPr>
              <a:t>ilgili</a:t>
            </a:r>
            <a:r>
              <a:rPr lang="en-US" sz="2300" b="0" i="0" dirty="0">
                <a:solidFill>
                  <a:srgbClr val="000000"/>
                </a:solidFill>
                <a:effectLst/>
              </a:rPr>
              <a:t> </a:t>
            </a:r>
            <a:r>
              <a:rPr lang="en-US" sz="2300" b="0" i="0" dirty="0" err="1">
                <a:solidFill>
                  <a:srgbClr val="000000"/>
                </a:solidFill>
                <a:effectLst/>
              </a:rPr>
              <a:t>neyi</a:t>
            </a:r>
            <a:r>
              <a:rPr lang="en-US" sz="2300" b="0" i="0" dirty="0">
                <a:solidFill>
                  <a:srgbClr val="000000"/>
                </a:solidFill>
                <a:effectLst/>
              </a:rPr>
              <a:t> </a:t>
            </a:r>
            <a:r>
              <a:rPr lang="en-US" sz="2300" b="0" i="0" dirty="0" err="1">
                <a:solidFill>
                  <a:srgbClr val="000000"/>
                </a:solidFill>
                <a:effectLst/>
              </a:rPr>
              <a:t>seviyor</a:t>
            </a:r>
            <a:r>
              <a:rPr lang="en-US" sz="2300" b="0" i="0" dirty="0">
                <a:solidFill>
                  <a:srgbClr val="000000"/>
                </a:solidFill>
                <a:effectLst/>
              </a:rPr>
              <a:t>?</a:t>
            </a:r>
            <a:endParaRPr lang="en-US" sz="2300" dirty="0">
              <a:solidFill>
                <a:srgbClr val="000000"/>
              </a:solidFill>
            </a:endParaRPr>
          </a:p>
          <a:p>
            <a:pPr marL="342900" indent="-342900" algn="l" rtl="0" fontAlgn="auto">
              <a:buFont typeface="Arial" panose="020B0604020202020204" pitchFamily="34" charset="0"/>
              <a:buChar char="•"/>
            </a:pPr>
            <a:r>
              <a:rPr lang="en-US" sz="2300" b="0" i="0" dirty="0">
                <a:solidFill>
                  <a:srgbClr val="000000"/>
                </a:solidFill>
                <a:effectLst/>
              </a:rPr>
              <a:t>Hangi </a:t>
            </a:r>
            <a:r>
              <a:rPr lang="en-US" sz="2300" b="0" i="0" dirty="0" err="1">
                <a:solidFill>
                  <a:srgbClr val="000000"/>
                </a:solidFill>
                <a:effectLst/>
              </a:rPr>
              <a:t>özellikler</a:t>
            </a:r>
            <a:r>
              <a:rPr lang="en-US" sz="2300" b="0" i="0" dirty="0">
                <a:solidFill>
                  <a:srgbClr val="000000"/>
                </a:solidFill>
                <a:effectLst/>
              </a:rPr>
              <a:t> </a:t>
            </a:r>
            <a:r>
              <a:rPr lang="en-US" sz="2300" b="0" i="0" dirty="0" err="1">
                <a:solidFill>
                  <a:srgbClr val="000000"/>
                </a:solidFill>
                <a:effectLst/>
              </a:rPr>
              <a:t>rakiplerimizi</a:t>
            </a:r>
            <a:r>
              <a:rPr lang="en-US" sz="2300" b="0" i="0" dirty="0">
                <a:solidFill>
                  <a:srgbClr val="000000"/>
                </a:solidFill>
                <a:effectLst/>
              </a:rPr>
              <a:t> </a:t>
            </a:r>
            <a:r>
              <a:rPr lang="en-US" sz="2300" b="0" i="0" dirty="0" err="1">
                <a:solidFill>
                  <a:srgbClr val="000000"/>
                </a:solidFill>
                <a:effectLst/>
              </a:rPr>
              <a:t>geride</a:t>
            </a:r>
            <a:r>
              <a:rPr lang="en-US" sz="2300" b="0" i="0" dirty="0">
                <a:solidFill>
                  <a:srgbClr val="000000"/>
                </a:solidFill>
                <a:effectLst/>
              </a:rPr>
              <a:t> </a:t>
            </a:r>
            <a:r>
              <a:rPr lang="en-US" sz="2300" b="0" i="0" dirty="0" err="1">
                <a:solidFill>
                  <a:srgbClr val="000000"/>
                </a:solidFill>
                <a:effectLst/>
              </a:rPr>
              <a:t>bırakıyor</a:t>
            </a:r>
            <a:r>
              <a:rPr lang="en-US" sz="2300" b="0" i="0" dirty="0">
                <a:solidFill>
                  <a:srgbClr val="000000"/>
                </a:solidFill>
                <a:effectLst/>
              </a:rPr>
              <a:t>?</a:t>
            </a:r>
          </a:p>
        </p:txBody>
      </p:sp>
    </p:spTree>
    <p:extLst>
      <p:ext uri="{BB962C8B-B14F-4D97-AF65-F5344CB8AC3E}">
        <p14:creationId xmlns:p14="http://schemas.microsoft.com/office/powerpoint/2010/main" val="228994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A7652-68CA-15B5-1280-811DCC2B3513}"/>
              </a:ext>
            </a:extLst>
          </p:cNvPr>
          <p:cNvSpPr>
            <a:spLocks noGrp="1"/>
          </p:cNvSpPr>
          <p:nvPr>
            <p:ph type="body" sz="quarter" idx="18"/>
          </p:nvPr>
        </p:nvSpPr>
        <p:spPr>
          <a:xfrm>
            <a:off x="898356" y="1965435"/>
            <a:ext cx="6479905" cy="3644952"/>
          </a:xfrm>
        </p:spPr>
        <p:txBody>
          <a:bodyPr lIns="91440" tIns="45720" rIns="91440" bIns="45720" anchor="t"/>
          <a:lstStyle/>
          <a:p>
            <a:r>
              <a:rPr lang="tr-TR"/>
              <a:t>Etik gıda girişimcileri, </a:t>
            </a:r>
            <a:r>
              <a:rPr lang="tr-TR" b="1"/>
              <a:t>daha geniş gıda endüstrisine ilham verme ve onları etkileme potansiyeline sahiptir</a:t>
            </a:r>
            <a:r>
              <a:rPr lang="tr-TR"/>
              <a:t>. Etik uygulamaların uygulanabilirliğini ve başarısını yaratıcı yaklaşımlarla göstererek, daha büyük gıda şirketlerine daha sürdürülebilir ve etik uygulamaları benimseme konusunda ilham verebilirler.</a:t>
            </a:r>
            <a:endParaRPr lang="tr-TR">
              <a:ea typeface="Calibri"/>
              <a:cs typeface="Calibri"/>
            </a:endParaRPr>
          </a:p>
          <a:p>
            <a:pPr algn="l" rtl="0"/>
            <a:r>
              <a:rPr lang="tr-TR" b="1"/>
              <a:t>Yaratıcılık, endüstri çapında değişim için bir katalizör olabilir ve daha büyük ölçekte olumlu bir etki yaratabilir.</a:t>
            </a:r>
            <a:endParaRPr lang="tr-TR">
              <a:ea typeface="Calibri"/>
              <a:cs typeface="Calibri"/>
            </a:endParaRPr>
          </a:p>
        </p:txBody>
      </p:sp>
      <p:sp>
        <p:nvSpPr>
          <p:cNvPr id="3" name="Text Placeholder 2">
            <a:extLst>
              <a:ext uri="{FF2B5EF4-FFF2-40B4-BE49-F238E27FC236}">
                <a16:creationId xmlns:a16="http://schemas.microsoft.com/office/drawing/2014/main" id="{C2DA211F-4876-230E-ED43-98D6A7B20BB8}"/>
              </a:ext>
            </a:extLst>
          </p:cNvPr>
          <p:cNvSpPr>
            <a:spLocks noGrp="1"/>
          </p:cNvSpPr>
          <p:nvPr>
            <p:ph type="body" sz="quarter" idx="16"/>
          </p:nvPr>
        </p:nvSpPr>
        <p:spPr>
          <a:xfrm>
            <a:off x="898357" y="669524"/>
            <a:ext cx="4990998" cy="992652"/>
          </a:xfrm>
        </p:spPr>
        <p:txBody>
          <a:bodyPr/>
          <a:lstStyle/>
          <a:p>
            <a:pPr algn="l" rtl="0"/>
            <a:r>
              <a:rPr lang="en-IE" b="1"/>
              <a:t>Yaratıcılığın İçinde Yatan Fırsat</a:t>
            </a:r>
          </a:p>
        </p:txBody>
      </p:sp>
      <p:pic>
        <p:nvPicPr>
          <p:cNvPr id="6" name="Picture Placeholder 5" descr="Dandelion clock dispersing seeds">
            <a:extLst>
              <a:ext uri="{FF2B5EF4-FFF2-40B4-BE49-F238E27FC236}">
                <a16:creationId xmlns:a16="http://schemas.microsoft.com/office/drawing/2014/main" id="{44D0D870-4967-24EE-C0E2-0DF5742223E8}"/>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t="-156"/>
          <a:stretch/>
        </p:blipFill>
        <p:spPr>
          <a:xfrm>
            <a:off x="7455159" y="1452563"/>
            <a:ext cx="4736841" cy="4656137"/>
          </a:xfrm>
        </p:spPr>
      </p:pic>
      <p:grpSp>
        <p:nvGrpSpPr>
          <p:cNvPr id="7" name="Group 6">
            <a:extLst>
              <a:ext uri="{FF2B5EF4-FFF2-40B4-BE49-F238E27FC236}">
                <a16:creationId xmlns:a16="http://schemas.microsoft.com/office/drawing/2014/main" id="{CC084296-1328-E0AC-FAC0-B2AF69267C6B}"/>
              </a:ext>
            </a:extLst>
          </p:cNvPr>
          <p:cNvGrpSpPr/>
          <p:nvPr/>
        </p:nvGrpSpPr>
        <p:grpSpPr>
          <a:xfrm>
            <a:off x="9271346" y="3067362"/>
            <a:ext cx="3304252" cy="3302807"/>
            <a:chOff x="978879" y="2999701"/>
            <a:chExt cx="2461200" cy="2460124"/>
          </a:xfrm>
        </p:grpSpPr>
        <p:grpSp>
          <p:nvGrpSpPr>
            <p:cNvPr id="8" name="Graphic 2">
              <a:extLst>
                <a:ext uri="{FF2B5EF4-FFF2-40B4-BE49-F238E27FC236}">
                  <a16:creationId xmlns:a16="http://schemas.microsoft.com/office/drawing/2014/main" id="{5187030F-2A85-6C16-FF42-57247B25939E}"/>
                </a:ext>
              </a:extLst>
            </p:cNvPr>
            <p:cNvGrpSpPr/>
            <p:nvPr/>
          </p:nvGrpSpPr>
          <p:grpSpPr>
            <a:xfrm>
              <a:off x="978879" y="2999701"/>
              <a:ext cx="2461200" cy="2460124"/>
              <a:chOff x="690225" y="4499263"/>
              <a:chExt cx="1499146" cy="1498490"/>
            </a:xfrm>
            <a:solidFill>
              <a:schemeClr val="bg1">
                <a:alpha val="27098"/>
              </a:schemeClr>
            </a:solidFill>
          </p:grpSpPr>
          <p:sp>
            <p:nvSpPr>
              <p:cNvPr id="12" name="Freeform 127">
                <a:extLst>
                  <a:ext uri="{FF2B5EF4-FFF2-40B4-BE49-F238E27FC236}">
                    <a16:creationId xmlns:a16="http://schemas.microsoft.com/office/drawing/2014/main" id="{7871A64A-0EF9-6D26-6FB4-32FC49A7D38B}"/>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13" name="Freeform 128">
                <a:extLst>
                  <a:ext uri="{FF2B5EF4-FFF2-40B4-BE49-F238E27FC236}">
                    <a16:creationId xmlns:a16="http://schemas.microsoft.com/office/drawing/2014/main" id="{21B0B13F-1220-4645-BEF4-276D7D5185A9}"/>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9" name="Freeform 124">
              <a:extLst>
                <a:ext uri="{FF2B5EF4-FFF2-40B4-BE49-F238E27FC236}">
                  <a16:creationId xmlns:a16="http://schemas.microsoft.com/office/drawing/2014/main" id="{9BF7DEEB-42DF-AEA5-EAE5-2EAA3A8FD4FC}"/>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0" name="Freeform 125">
              <a:extLst>
                <a:ext uri="{FF2B5EF4-FFF2-40B4-BE49-F238E27FC236}">
                  <a16:creationId xmlns:a16="http://schemas.microsoft.com/office/drawing/2014/main" id="{2E460284-CB37-17D7-A4FF-3ABED6D4A35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1" name="Freeform 126">
              <a:extLst>
                <a:ext uri="{FF2B5EF4-FFF2-40B4-BE49-F238E27FC236}">
                  <a16:creationId xmlns:a16="http://schemas.microsoft.com/office/drawing/2014/main" id="{420BE874-2B11-6D61-20BF-EBDD2F4B08D0}"/>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193368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0077BD-FEAD-4C22-2475-1F6CA4FC9B07}"/>
              </a:ext>
            </a:extLst>
          </p:cNvPr>
          <p:cNvSpPr>
            <a:spLocks noGrp="1"/>
          </p:cNvSpPr>
          <p:nvPr>
            <p:ph type="body" sz="quarter" idx="18"/>
          </p:nvPr>
        </p:nvSpPr>
        <p:spPr>
          <a:xfrm>
            <a:off x="898357" y="1452563"/>
            <a:ext cx="6556802" cy="4157823"/>
          </a:xfrm>
        </p:spPr>
        <p:txBody>
          <a:bodyPr lIns="91440" tIns="45720" rIns="91440" bIns="45720" anchor="t"/>
          <a:lstStyle/>
          <a:p>
            <a:r>
              <a:rPr lang="en-US" b="0" i="0">
                <a:effectLst/>
                <a:ea typeface="+mn-lt"/>
                <a:cs typeface="+mn-lt"/>
              </a:rPr>
              <a:t>Bu, </a:t>
            </a:r>
            <a:r>
              <a:rPr lang="en-US" err="1">
                <a:ea typeface="+mn-lt"/>
                <a:cs typeface="+mn-lt"/>
              </a:rPr>
              <a:t>performansı</a:t>
            </a:r>
            <a:r>
              <a:rPr lang="en-US">
                <a:ea typeface="+mn-lt"/>
                <a:cs typeface="+mn-lt"/>
              </a:rPr>
              <a:t> </a:t>
            </a:r>
            <a:r>
              <a:rPr lang="en-US" err="1">
                <a:ea typeface="+mn-lt"/>
                <a:cs typeface="+mn-lt"/>
              </a:rPr>
              <a:t>düşük</a:t>
            </a:r>
            <a:r>
              <a:rPr lang="en-US">
                <a:ea typeface="+mn-lt"/>
                <a:cs typeface="+mn-lt"/>
              </a:rPr>
              <a:t> </a:t>
            </a:r>
            <a:r>
              <a:rPr lang="en-US" err="1">
                <a:ea typeface="+mn-lt"/>
                <a:cs typeface="+mn-lt"/>
              </a:rPr>
              <a:t>olan</a:t>
            </a:r>
            <a:r>
              <a:rPr lang="en-US">
                <a:ea typeface="+mn-lt"/>
                <a:cs typeface="+mn-lt"/>
              </a:rPr>
              <a:t> </a:t>
            </a:r>
            <a:r>
              <a:rPr lang="en-US" err="1">
                <a:ea typeface="+mn-lt"/>
                <a:cs typeface="+mn-lt"/>
              </a:rPr>
              <a:t>içsel</a:t>
            </a:r>
            <a:r>
              <a:rPr lang="en-US">
                <a:ea typeface="+mn-lt"/>
                <a:cs typeface="+mn-lt"/>
              </a:rPr>
              <a:t> </a:t>
            </a:r>
            <a:r>
              <a:rPr lang="en-US" err="1">
                <a:ea typeface="+mn-lt"/>
                <a:cs typeface="+mn-lt"/>
              </a:rPr>
              <a:t>alanlara</a:t>
            </a:r>
            <a:r>
              <a:rPr lang="en-US">
                <a:ea typeface="+mn-lt"/>
                <a:cs typeface="+mn-lt"/>
              </a:rPr>
              <a:t> </a:t>
            </a:r>
            <a:r>
              <a:rPr lang="en-US" err="1">
                <a:ea typeface="+mn-lt"/>
                <a:cs typeface="+mn-lt"/>
              </a:rPr>
              <a:t>atıfta</a:t>
            </a:r>
            <a:r>
              <a:rPr lang="en-US">
                <a:ea typeface="+mn-lt"/>
                <a:cs typeface="+mn-lt"/>
              </a:rPr>
              <a:t> </a:t>
            </a:r>
            <a:r>
              <a:rPr lang="en-US" err="1">
                <a:ea typeface="+mn-lt"/>
                <a:cs typeface="+mn-lt"/>
              </a:rPr>
              <a:t>bulunur</a:t>
            </a:r>
            <a:r>
              <a:rPr lang="en-US" b="0" i="0">
                <a:effectLst/>
                <a:ea typeface="+mn-lt"/>
                <a:cs typeface="+mn-lt"/>
              </a:rPr>
              <a:t>. </a:t>
            </a:r>
            <a:r>
              <a:rPr lang="en-US" err="1">
                <a:ea typeface="+mn-lt"/>
                <a:cs typeface="+mn-lt"/>
              </a:rPr>
              <a:t>Başarının</a:t>
            </a:r>
            <a:r>
              <a:rPr lang="en-US">
                <a:ea typeface="+mn-lt"/>
                <a:cs typeface="+mn-lt"/>
              </a:rPr>
              <a:t> </a:t>
            </a:r>
            <a:r>
              <a:rPr lang="en-US" err="1">
                <a:ea typeface="+mn-lt"/>
                <a:cs typeface="+mn-lt"/>
              </a:rPr>
              <a:t>ve</a:t>
            </a:r>
            <a:r>
              <a:rPr lang="en-US">
                <a:ea typeface="+mn-lt"/>
                <a:cs typeface="+mn-lt"/>
              </a:rPr>
              <a:t> </a:t>
            </a:r>
            <a:r>
              <a:rPr lang="en-US" err="1">
                <a:ea typeface="+mn-lt"/>
                <a:cs typeface="+mn-lt"/>
              </a:rPr>
              <a:t>başarısızlığın</a:t>
            </a:r>
            <a:r>
              <a:rPr lang="en-US">
                <a:ea typeface="+mn-lt"/>
                <a:cs typeface="+mn-lt"/>
              </a:rPr>
              <a:t> </a:t>
            </a:r>
            <a:r>
              <a:rPr lang="en-US" err="1">
                <a:ea typeface="+mn-lt"/>
                <a:cs typeface="+mn-lt"/>
              </a:rPr>
              <a:t>bir</a:t>
            </a:r>
            <a:r>
              <a:rPr lang="en-US">
                <a:ea typeface="+mn-lt"/>
                <a:cs typeface="+mn-lt"/>
              </a:rPr>
              <a:t> </a:t>
            </a:r>
            <a:r>
              <a:rPr lang="en-US" err="1">
                <a:ea typeface="+mn-lt"/>
                <a:cs typeface="+mn-lt"/>
              </a:rPr>
              <a:t>temelini</a:t>
            </a:r>
            <a:r>
              <a:rPr lang="en-US">
                <a:ea typeface="+mn-lt"/>
                <a:cs typeface="+mn-lt"/>
              </a:rPr>
              <a:t> </a:t>
            </a:r>
            <a:r>
              <a:rPr lang="en-US" b="0" i="0" err="1">
                <a:effectLst/>
                <a:ea typeface="+mn-lt"/>
                <a:cs typeface="+mn-lt"/>
              </a:rPr>
              <a:t>oluşturmak</a:t>
            </a:r>
            <a:r>
              <a:rPr lang="en-US" b="0" i="0">
                <a:effectLst/>
                <a:ea typeface="+mn-lt"/>
                <a:cs typeface="+mn-lt"/>
              </a:rPr>
              <a:t> </a:t>
            </a:r>
            <a:r>
              <a:rPr lang="en-US" b="0" i="0" err="1">
                <a:effectLst/>
                <a:ea typeface="+mn-lt"/>
                <a:cs typeface="+mn-lt"/>
              </a:rPr>
              <a:t>için</a:t>
            </a:r>
            <a:r>
              <a:rPr lang="en-US">
                <a:ea typeface="+mn-lt"/>
                <a:cs typeface="+mn-lt"/>
              </a:rPr>
              <a:t>,</a:t>
            </a:r>
            <a:r>
              <a:rPr lang="en-US" b="0" i="0">
                <a:effectLst/>
                <a:ea typeface="+mn-lt"/>
                <a:cs typeface="+mn-lt"/>
              </a:rPr>
              <a:t> </a:t>
            </a:r>
            <a:r>
              <a:rPr lang="en-US" b="0" i="0" err="1">
                <a:effectLst/>
                <a:ea typeface="+mn-lt"/>
                <a:cs typeface="+mn-lt"/>
              </a:rPr>
              <a:t>zayıf</a:t>
            </a:r>
            <a:r>
              <a:rPr lang="en-US" b="0" i="0">
                <a:effectLst/>
                <a:ea typeface="+mn-lt"/>
                <a:cs typeface="+mn-lt"/>
              </a:rPr>
              <a:t> </a:t>
            </a:r>
            <a:r>
              <a:rPr lang="en-US" err="1">
                <a:ea typeface="+mn-lt"/>
                <a:cs typeface="+mn-lt"/>
              </a:rPr>
              <a:t>yönlerinizi</a:t>
            </a:r>
            <a:r>
              <a:rPr lang="en-US">
                <a:ea typeface="+mn-lt"/>
                <a:cs typeface="+mn-lt"/>
              </a:rPr>
              <a:t> </a:t>
            </a:r>
            <a:r>
              <a:rPr lang="en-US" err="1">
                <a:ea typeface="+mn-lt"/>
                <a:cs typeface="+mn-lt"/>
              </a:rPr>
              <a:t>güçlü</a:t>
            </a:r>
            <a:r>
              <a:rPr lang="en-US">
                <a:ea typeface="+mn-lt"/>
                <a:cs typeface="+mn-lt"/>
              </a:rPr>
              <a:t> </a:t>
            </a:r>
            <a:r>
              <a:rPr lang="en-US" b="0" i="0" err="1">
                <a:effectLst/>
                <a:ea typeface="+mn-lt"/>
                <a:cs typeface="+mn-lt"/>
              </a:rPr>
              <a:t>yönlerinizden</a:t>
            </a:r>
            <a:r>
              <a:rPr lang="en-US" b="0" i="0">
                <a:effectLst/>
                <a:ea typeface="+mn-lt"/>
                <a:cs typeface="+mn-lt"/>
              </a:rPr>
              <a:t> </a:t>
            </a:r>
            <a:r>
              <a:rPr lang="en-US" b="0" i="0" err="1">
                <a:effectLst/>
                <a:ea typeface="+mn-lt"/>
                <a:cs typeface="+mn-lt"/>
              </a:rPr>
              <a:t>önce</a:t>
            </a:r>
            <a:r>
              <a:rPr lang="en-US" b="0" i="0">
                <a:effectLst/>
                <a:ea typeface="+mn-lt"/>
                <a:cs typeface="+mn-lt"/>
              </a:rPr>
              <a:t> </a:t>
            </a:r>
            <a:r>
              <a:rPr lang="en-US" err="1">
                <a:ea typeface="+mn-lt"/>
                <a:cs typeface="+mn-lt"/>
              </a:rPr>
              <a:t>analiz</a:t>
            </a:r>
            <a:r>
              <a:rPr lang="en-US">
                <a:ea typeface="+mn-lt"/>
                <a:cs typeface="+mn-lt"/>
              </a:rPr>
              <a:t> </a:t>
            </a:r>
            <a:r>
              <a:rPr lang="en-US" err="1">
                <a:ea typeface="+mn-lt"/>
                <a:cs typeface="+mn-lt"/>
              </a:rPr>
              <a:t>etmek</a:t>
            </a:r>
            <a:r>
              <a:rPr lang="en-US">
                <a:ea typeface="+mn-lt"/>
                <a:cs typeface="+mn-lt"/>
              </a:rPr>
              <a:t> iyi </a:t>
            </a:r>
            <a:r>
              <a:rPr lang="en-US" err="1">
                <a:ea typeface="+mn-lt"/>
                <a:cs typeface="+mn-lt"/>
              </a:rPr>
              <a:t>bir</a:t>
            </a:r>
            <a:r>
              <a:rPr lang="en-US">
                <a:ea typeface="+mn-lt"/>
                <a:cs typeface="+mn-lt"/>
              </a:rPr>
              <a:t> </a:t>
            </a:r>
            <a:r>
              <a:rPr lang="en-US" err="1">
                <a:ea typeface="+mn-lt"/>
                <a:cs typeface="+mn-lt"/>
              </a:rPr>
              <a:t>fikirdir</a:t>
            </a:r>
            <a:r>
              <a:rPr lang="en-US" b="0" i="0">
                <a:effectLst/>
                <a:ea typeface="+mn-lt"/>
                <a:cs typeface="+mn-lt"/>
              </a:rPr>
              <a:t>. </a:t>
            </a:r>
            <a:r>
              <a:rPr lang="en-US">
                <a:ea typeface="+mn-lt"/>
                <a:cs typeface="+mn-lt"/>
              </a:rPr>
              <a:t>İçsel </a:t>
            </a:r>
            <a:r>
              <a:rPr lang="en-US" err="1">
                <a:ea typeface="+mn-lt"/>
                <a:cs typeface="+mn-lt"/>
              </a:rPr>
              <a:t>zayıflıkları</a:t>
            </a:r>
            <a:r>
              <a:rPr lang="en-US">
                <a:ea typeface="+mn-lt"/>
                <a:cs typeface="+mn-lt"/>
              </a:rPr>
              <a:t> </a:t>
            </a:r>
            <a:r>
              <a:rPr lang="en-US" err="1">
                <a:ea typeface="+mn-lt"/>
                <a:cs typeface="+mn-lt"/>
              </a:rPr>
              <a:t>belirlemek</a:t>
            </a:r>
            <a:r>
              <a:rPr lang="en-US" b="0" i="0">
                <a:effectLst/>
                <a:ea typeface="+mn-lt"/>
                <a:cs typeface="+mn-lt"/>
              </a:rPr>
              <a:t>, </a:t>
            </a:r>
            <a:r>
              <a:rPr lang="en-US" b="0" i="0" err="1">
                <a:effectLst/>
                <a:ea typeface="+mn-lt"/>
                <a:cs typeface="+mn-lt"/>
              </a:rPr>
              <a:t>bu</a:t>
            </a:r>
            <a:r>
              <a:rPr lang="en-US" b="0" i="0">
                <a:effectLst/>
                <a:ea typeface="+mn-lt"/>
                <a:cs typeface="+mn-lt"/>
              </a:rPr>
              <a:t> </a:t>
            </a:r>
            <a:r>
              <a:rPr lang="en-US" err="1">
                <a:ea typeface="+mn-lt"/>
                <a:cs typeface="+mn-lt"/>
              </a:rPr>
              <a:t>alanları</a:t>
            </a:r>
            <a:r>
              <a:rPr lang="en-US">
                <a:ea typeface="+mn-lt"/>
                <a:cs typeface="+mn-lt"/>
              </a:rPr>
              <a:t> </a:t>
            </a:r>
            <a:r>
              <a:rPr lang="en-US" err="1">
                <a:ea typeface="+mn-lt"/>
                <a:cs typeface="+mn-lt"/>
              </a:rPr>
              <a:t>geliştirmeye</a:t>
            </a:r>
            <a:r>
              <a:rPr lang="en-US">
                <a:ea typeface="+mn-lt"/>
                <a:cs typeface="+mn-lt"/>
              </a:rPr>
              <a:t> </a:t>
            </a:r>
            <a:r>
              <a:rPr lang="en-US" err="1">
                <a:ea typeface="+mn-lt"/>
                <a:cs typeface="+mn-lt"/>
              </a:rPr>
              <a:t>başlama</a:t>
            </a:r>
            <a:r>
              <a:rPr lang="en-US">
                <a:ea typeface="+mn-lt"/>
                <a:cs typeface="+mn-lt"/>
              </a:rPr>
              <a:t> </a:t>
            </a:r>
            <a:r>
              <a:rPr lang="en-US" b="0" i="0" err="1">
                <a:effectLst/>
                <a:ea typeface="+mn-lt"/>
                <a:cs typeface="+mn-lt"/>
              </a:rPr>
              <a:t>noktası</a:t>
            </a:r>
            <a:r>
              <a:rPr lang="en-US" b="0" i="0">
                <a:effectLst/>
                <a:ea typeface="+mn-lt"/>
                <a:cs typeface="+mn-lt"/>
              </a:rPr>
              <a:t> </a:t>
            </a:r>
            <a:r>
              <a:rPr lang="en-US" b="0" i="0" err="1">
                <a:effectLst/>
                <a:ea typeface="+mn-lt"/>
                <a:cs typeface="+mn-lt"/>
              </a:rPr>
              <a:t>sağlar</a:t>
            </a:r>
            <a:r>
              <a:rPr lang="en-US" b="0" i="0">
                <a:effectLst/>
                <a:ea typeface="+mn-lt"/>
                <a:cs typeface="+mn-lt"/>
              </a:rPr>
              <a:t>.</a:t>
            </a:r>
            <a:endParaRPr lang="en-US"/>
          </a:p>
          <a:p>
            <a:r>
              <a:rPr lang="en-US" sz="2400" b="1" i="0" err="1">
                <a:solidFill>
                  <a:srgbClr val="F79037"/>
                </a:solidFill>
                <a:effectLst/>
              </a:rPr>
              <a:t>Aşağıdakileri</a:t>
            </a:r>
            <a:r>
              <a:rPr lang="en-US" sz="2400" b="1" i="0">
                <a:solidFill>
                  <a:srgbClr val="F79037"/>
                </a:solidFill>
                <a:effectLst/>
              </a:rPr>
              <a:t> </a:t>
            </a:r>
            <a:r>
              <a:rPr lang="en-US" sz="2400" b="1" i="0" err="1">
                <a:solidFill>
                  <a:srgbClr val="F79037"/>
                </a:solidFill>
                <a:effectLst/>
              </a:rPr>
              <a:t>sorarak</a:t>
            </a:r>
            <a:r>
              <a:rPr lang="en-US" sz="2400" b="1" i="0">
                <a:solidFill>
                  <a:srgbClr val="F79037"/>
                </a:solidFill>
                <a:effectLst/>
              </a:rPr>
              <a:t> </a:t>
            </a:r>
            <a:r>
              <a:rPr lang="en-US" b="1" err="1">
                <a:solidFill>
                  <a:srgbClr val="F79037"/>
                </a:solidFill>
              </a:rPr>
              <a:t>zayıf</a:t>
            </a:r>
            <a:r>
              <a:rPr lang="en-US" b="1">
                <a:solidFill>
                  <a:srgbClr val="F79037"/>
                </a:solidFill>
              </a:rPr>
              <a:t> </a:t>
            </a:r>
            <a:r>
              <a:rPr lang="en-US" b="1" err="1">
                <a:solidFill>
                  <a:srgbClr val="F79037"/>
                </a:solidFill>
              </a:rPr>
              <a:t>alanları</a:t>
            </a:r>
            <a:r>
              <a:rPr lang="en-US" b="1">
                <a:solidFill>
                  <a:srgbClr val="F79037"/>
                </a:solidFill>
              </a:rPr>
              <a:t> </a:t>
            </a:r>
            <a:r>
              <a:rPr lang="en-US" sz="2400" b="1" i="0" err="1">
                <a:solidFill>
                  <a:srgbClr val="F79037"/>
                </a:solidFill>
                <a:effectLst/>
              </a:rPr>
              <a:t>belirleyin</a:t>
            </a:r>
            <a:r>
              <a:rPr lang="en-US" sz="2400" b="1" i="0">
                <a:solidFill>
                  <a:srgbClr val="F79037"/>
                </a:solidFill>
                <a:effectLst/>
              </a:rPr>
              <a:t>:</a:t>
            </a:r>
            <a:endParaRPr lang="en-US" sz="2400" b="1" i="0">
              <a:solidFill>
                <a:srgbClr val="F79037"/>
              </a:solidFill>
              <a:effectLst/>
              <a:ea typeface="Calibri"/>
              <a:cs typeface="Calibri"/>
            </a:endParaRPr>
          </a:p>
          <a:p>
            <a:pPr marL="342900" indent="-342900" algn="l" rtl="0" fontAlgn="auto">
              <a:spcBef>
                <a:spcPts val="600"/>
              </a:spcBef>
              <a:buFont typeface="Arial" panose="020B0604020202020204" pitchFamily="34" charset="0"/>
              <a:buChar char="•"/>
            </a:pPr>
            <a:r>
              <a:rPr lang="en-US" sz="2400" b="0" i="0">
                <a:effectLst/>
              </a:rPr>
              <a:t>Hangi girişimler düşük performans gösteriyor ve neden?</a:t>
            </a:r>
          </a:p>
          <a:p>
            <a:pPr marL="342900" indent="-342900" algn="l" rtl="0" fontAlgn="auto">
              <a:spcBef>
                <a:spcPts val="600"/>
              </a:spcBef>
              <a:buFont typeface="Arial" panose="020B0604020202020204" pitchFamily="34" charset="0"/>
              <a:buChar char="•"/>
            </a:pPr>
            <a:r>
              <a:rPr lang="en-US" sz="2400" b="0" i="0">
                <a:effectLst/>
              </a:rPr>
              <a:t>Neler geliştirilebilir?</a:t>
            </a:r>
          </a:p>
          <a:p>
            <a:pPr marL="342900" indent="-342900" algn="l" rtl="0" fontAlgn="auto">
              <a:spcBef>
                <a:spcPts val="600"/>
              </a:spcBef>
              <a:buFont typeface="Arial" panose="020B0604020202020204" pitchFamily="34" charset="0"/>
              <a:buChar char="•"/>
            </a:pPr>
            <a:r>
              <a:rPr lang="en-US" sz="2400" b="0" i="0">
                <a:effectLst/>
              </a:rPr>
              <a:t>Hangi kaynaklar performansı artırabilir?</a:t>
            </a:r>
          </a:p>
          <a:p>
            <a:pPr marL="342900" indent="-342900" algn="l" rtl="0" fontAlgn="auto">
              <a:spcBef>
                <a:spcPts val="600"/>
              </a:spcBef>
              <a:buFont typeface="Arial" panose="020B0604020202020204" pitchFamily="34" charset="0"/>
              <a:buChar char="•"/>
            </a:pPr>
            <a:r>
              <a:rPr lang="en-US" sz="2400" b="0" i="0">
                <a:effectLst/>
              </a:rPr>
              <a:t>Rakiplerimize karşı sıralamamız nasıl?</a:t>
            </a:r>
          </a:p>
          <a:p>
            <a:pPr algn="l" rtl="0"/>
            <a:endParaRPr lang="en-IE"/>
          </a:p>
        </p:txBody>
      </p:sp>
      <p:sp>
        <p:nvSpPr>
          <p:cNvPr id="3" name="Text Placeholder 2">
            <a:extLst>
              <a:ext uri="{FF2B5EF4-FFF2-40B4-BE49-F238E27FC236}">
                <a16:creationId xmlns:a16="http://schemas.microsoft.com/office/drawing/2014/main" id="{2296B63E-E2AE-6F0F-165D-03111E01E3BD}"/>
              </a:ext>
            </a:extLst>
          </p:cNvPr>
          <p:cNvSpPr>
            <a:spLocks noGrp="1"/>
          </p:cNvSpPr>
          <p:nvPr>
            <p:ph type="body" sz="quarter" idx="16"/>
          </p:nvPr>
        </p:nvSpPr>
        <p:spPr>
          <a:xfrm>
            <a:off x="646110" y="609081"/>
            <a:ext cx="4990998" cy="562321"/>
          </a:xfrm>
        </p:spPr>
        <p:txBody>
          <a:bodyPr lIns="91440" tIns="45720" rIns="91440" bIns="45720" anchor="t">
            <a:noAutofit/>
          </a:bodyPr>
          <a:lstStyle/>
          <a:p>
            <a:pPr algn="l" rtl="0"/>
            <a:r>
              <a:rPr lang="en-IE" b="1" err="1"/>
              <a:t>Zayıf</a:t>
            </a:r>
            <a:r>
              <a:rPr lang="en-IE" b="1"/>
              <a:t> </a:t>
            </a:r>
            <a:r>
              <a:rPr lang="en-IE" b="1" err="1"/>
              <a:t>Yönler</a:t>
            </a:r>
            <a:r>
              <a:rPr lang="en-IE" b="1"/>
              <a:t>:</a:t>
            </a:r>
          </a:p>
          <a:p>
            <a:pPr algn="l" rtl="0"/>
            <a:endParaRPr lang="en-IE" b="1"/>
          </a:p>
        </p:txBody>
      </p:sp>
      <p:pic>
        <p:nvPicPr>
          <p:cNvPr id="6" name="Picture Placeholder 5" descr="Magnifying glass showing decling performance">
            <a:extLst>
              <a:ext uri="{FF2B5EF4-FFF2-40B4-BE49-F238E27FC236}">
                <a16:creationId xmlns:a16="http://schemas.microsoft.com/office/drawing/2014/main" id="{BE39A9D9-7F07-72D2-CD7F-DED269FB3475}"/>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5159" y="1452563"/>
            <a:ext cx="4736841" cy="4656137"/>
          </a:xfrm>
        </p:spPr>
      </p:pic>
    </p:spTree>
    <p:extLst>
      <p:ext uri="{BB962C8B-B14F-4D97-AF65-F5344CB8AC3E}">
        <p14:creationId xmlns:p14="http://schemas.microsoft.com/office/powerpoint/2010/main" val="4202055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9E08B8-FD47-F253-4585-604DEB2C9036}"/>
              </a:ext>
            </a:extLst>
          </p:cNvPr>
          <p:cNvSpPr>
            <a:spLocks noGrp="1"/>
          </p:cNvSpPr>
          <p:nvPr>
            <p:ph type="body" sz="quarter" idx="18"/>
          </p:nvPr>
        </p:nvSpPr>
        <p:spPr>
          <a:xfrm>
            <a:off x="688151" y="1156139"/>
            <a:ext cx="6889808" cy="4454248"/>
          </a:xfrm>
        </p:spPr>
        <p:txBody>
          <a:bodyPr lIns="91440" tIns="45720" rIns="91440" bIns="45720" anchor="t"/>
          <a:lstStyle/>
          <a:p>
            <a:r>
              <a:rPr lang="en-US" dirty="0">
                <a:ea typeface="+mn-lt"/>
                <a:cs typeface="+mn-lt"/>
              </a:rPr>
              <a:t>GZTF </a:t>
            </a:r>
            <a:r>
              <a:rPr lang="en-US" dirty="0" err="1">
                <a:ea typeface="+mn-lt"/>
                <a:cs typeface="+mn-lt"/>
              </a:rPr>
              <a:t>analizindeki</a:t>
            </a:r>
            <a:r>
              <a:rPr lang="en-US" dirty="0">
                <a:ea typeface="+mn-lt"/>
                <a:cs typeface="+mn-lt"/>
              </a:rPr>
              <a:t> </a:t>
            </a:r>
            <a:r>
              <a:rPr lang="en-US" b="0" i="0" dirty="0" err="1">
                <a:effectLst/>
                <a:ea typeface="+mn-lt"/>
                <a:cs typeface="+mn-lt"/>
              </a:rPr>
              <a:t>fırsatlar</a:t>
            </a:r>
            <a:r>
              <a:rPr lang="en-US" b="0" i="0" dirty="0">
                <a:effectLst/>
                <a:ea typeface="+mn-lt"/>
                <a:cs typeface="+mn-lt"/>
              </a:rPr>
              <a:t>, </a:t>
            </a:r>
            <a:r>
              <a:rPr lang="en-US" b="0" i="0" dirty="0" err="1">
                <a:effectLst/>
                <a:ea typeface="+mn-lt"/>
                <a:cs typeface="+mn-lt"/>
              </a:rPr>
              <a:t>mevcut</a:t>
            </a:r>
            <a:r>
              <a:rPr lang="en-US" b="0" i="0" dirty="0">
                <a:effectLst/>
                <a:ea typeface="+mn-lt"/>
                <a:cs typeface="+mn-lt"/>
              </a:rPr>
              <a:t> </a:t>
            </a:r>
            <a:r>
              <a:rPr lang="en-US" b="0" i="0" dirty="0" err="1">
                <a:effectLst/>
                <a:ea typeface="+mn-lt"/>
                <a:cs typeface="+mn-lt"/>
              </a:rPr>
              <a:t>güçlü</a:t>
            </a:r>
            <a:r>
              <a:rPr lang="en-US" b="0" i="0" dirty="0">
                <a:effectLst/>
                <a:ea typeface="+mn-lt"/>
                <a:cs typeface="+mn-lt"/>
              </a:rPr>
              <a:t> </a:t>
            </a:r>
            <a:r>
              <a:rPr lang="en-US" b="0" i="0" dirty="0" err="1">
                <a:effectLst/>
                <a:ea typeface="+mn-lt"/>
                <a:cs typeface="+mn-lt"/>
              </a:rPr>
              <a:t>ve</a:t>
            </a:r>
            <a:r>
              <a:rPr lang="en-US" b="0" i="0" dirty="0">
                <a:effectLst/>
                <a:ea typeface="+mn-lt"/>
                <a:cs typeface="+mn-lt"/>
              </a:rPr>
              <a:t> </a:t>
            </a:r>
            <a:r>
              <a:rPr lang="en-US" b="0" i="0" dirty="0" err="1">
                <a:effectLst/>
                <a:ea typeface="+mn-lt"/>
                <a:cs typeface="+mn-lt"/>
              </a:rPr>
              <a:t>zayıf</a:t>
            </a:r>
            <a:r>
              <a:rPr lang="en-US" b="0" i="0" dirty="0">
                <a:effectLst/>
                <a:ea typeface="+mn-lt"/>
                <a:cs typeface="+mn-lt"/>
              </a:rPr>
              <a:t> </a:t>
            </a:r>
            <a:r>
              <a:rPr lang="en-US" b="0" i="0" dirty="0" err="1">
                <a:effectLst/>
                <a:ea typeface="+mn-lt"/>
                <a:cs typeface="+mn-lt"/>
              </a:rPr>
              <a:t>yönlerinizden</a:t>
            </a:r>
            <a:r>
              <a:rPr lang="en-US" b="0" i="0" dirty="0">
                <a:effectLst/>
                <a:ea typeface="+mn-lt"/>
                <a:cs typeface="+mn-lt"/>
              </a:rPr>
              <a:t> </a:t>
            </a:r>
            <a:r>
              <a:rPr lang="en-US" dirty="0" err="1">
                <a:ea typeface="+mn-lt"/>
                <a:cs typeface="+mn-lt"/>
              </a:rPr>
              <a:t>kaynaklanır</a:t>
            </a:r>
            <a:r>
              <a:rPr lang="en-US" dirty="0">
                <a:ea typeface="+mn-lt"/>
                <a:cs typeface="+mn-lt"/>
              </a:rPr>
              <a:t> </a:t>
            </a:r>
            <a:r>
              <a:rPr lang="en-US" b="0" i="0" dirty="0" err="1">
                <a:effectLst/>
                <a:ea typeface="+mn-lt"/>
                <a:cs typeface="+mn-lt"/>
              </a:rPr>
              <a:t>ve</a:t>
            </a:r>
            <a:r>
              <a:rPr lang="en-US" b="0" i="0" dirty="0">
                <a:effectLst/>
                <a:ea typeface="+mn-lt"/>
                <a:cs typeface="+mn-lt"/>
              </a:rPr>
              <a:t> </a:t>
            </a:r>
            <a:r>
              <a:rPr lang="en-US" b="0" i="0" dirty="0" err="1">
                <a:effectLst/>
                <a:ea typeface="+mn-lt"/>
                <a:cs typeface="+mn-lt"/>
              </a:rPr>
              <a:t>sizi</a:t>
            </a:r>
            <a:r>
              <a:rPr lang="en-US" b="0" i="0" dirty="0">
                <a:effectLst/>
                <a:ea typeface="+mn-lt"/>
                <a:cs typeface="+mn-lt"/>
              </a:rPr>
              <a:t> </a:t>
            </a:r>
            <a:r>
              <a:rPr lang="en-US" dirty="0" err="1">
                <a:ea typeface="+mn-lt"/>
                <a:cs typeface="+mn-lt"/>
              </a:rPr>
              <a:t>daha</a:t>
            </a:r>
            <a:r>
              <a:rPr lang="en-US" dirty="0">
                <a:ea typeface="+mn-lt"/>
                <a:cs typeface="+mn-lt"/>
              </a:rPr>
              <a:t> iyi </a:t>
            </a:r>
            <a:r>
              <a:rPr lang="en-US" b="0" i="0" dirty="0" err="1">
                <a:effectLst/>
                <a:ea typeface="+mn-lt"/>
                <a:cs typeface="+mn-lt"/>
              </a:rPr>
              <a:t>bir</a:t>
            </a:r>
            <a:r>
              <a:rPr lang="en-US" b="0" i="0" dirty="0">
                <a:effectLst/>
                <a:ea typeface="+mn-lt"/>
                <a:cs typeface="+mn-lt"/>
              </a:rPr>
              <a:t> </a:t>
            </a:r>
            <a:r>
              <a:rPr lang="en-US" dirty="0" err="1">
                <a:ea typeface="+mn-lt"/>
                <a:cs typeface="+mn-lt"/>
              </a:rPr>
              <a:t>rekabet</a:t>
            </a:r>
            <a:r>
              <a:rPr lang="en-US" dirty="0">
                <a:ea typeface="+mn-lt"/>
                <a:cs typeface="+mn-lt"/>
              </a:rPr>
              <a:t> </a:t>
            </a:r>
            <a:r>
              <a:rPr lang="en-US" dirty="0" err="1">
                <a:ea typeface="+mn-lt"/>
                <a:cs typeface="+mn-lt"/>
              </a:rPr>
              <a:t>pozisyonuna</a:t>
            </a:r>
            <a:r>
              <a:rPr lang="en-US" dirty="0">
                <a:ea typeface="+mn-lt"/>
                <a:cs typeface="+mn-lt"/>
              </a:rPr>
              <a:t> </a:t>
            </a:r>
            <a:r>
              <a:rPr lang="en-US" dirty="0" err="1">
                <a:ea typeface="+mn-lt"/>
                <a:cs typeface="+mn-lt"/>
              </a:rPr>
              <a:t>getirecek</a:t>
            </a:r>
            <a:r>
              <a:rPr lang="en-US" dirty="0">
                <a:ea typeface="+mn-lt"/>
                <a:cs typeface="+mn-lt"/>
              </a:rPr>
              <a:t> </a:t>
            </a:r>
            <a:r>
              <a:rPr lang="en-US" dirty="0" err="1">
                <a:ea typeface="+mn-lt"/>
                <a:cs typeface="+mn-lt"/>
              </a:rPr>
              <a:t>dışsal</a:t>
            </a:r>
            <a:r>
              <a:rPr lang="en-US" dirty="0">
                <a:ea typeface="+mn-lt"/>
                <a:cs typeface="+mn-lt"/>
              </a:rPr>
              <a:t> </a:t>
            </a:r>
            <a:r>
              <a:rPr lang="en-US" dirty="0" err="1">
                <a:ea typeface="+mn-lt"/>
                <a:cs typeface="+mn-lt"/>
              </a:rPr>
              <a:t>fırsatlardan</a:t>
            </a:r>
            <a:r>
              <a:rPr lang="en-US" b="0" i="0" dirty="0">
                <a:effectLst/>
                <a:ea typeface="+mn-lt"/>
                <a:cs typeface="+mn-lt"/>
              </a:rPr>
              <a:t> </a:t>
            </a:r>
            <a:r>
              <a:rPr lang="en-US" dirty="0" err="1">
                <a:ea typeface="+mn-lt"/>
                <a:cs typeface="+mn-lt"/>
              </a:rPr>
              <a:t>oluşur</a:t>
            </a:r>
            <a:r>
              <a:rPr lang="en-US" b="0" i="0" dirty="0">
                <a:effectLst/>
                <a:ea typeface="+mn-lt"/>
                <a:cs typeface="+mn-lt"/>
              </a:rPr>
              <a:t>. </a:t>
            </a:r>
            <a:r>
              <a:rPr lang="en-US" b="0" i="0" dirty="0" err="1">
                <a:effectLst/>
                <a:ea typeface="+mn-lt"/>
                <a:cs typeface="+mn-lt"/>
              </a:rPr>
              <a:t>Bunlar</a:t>
            </a:r>
            <a:r>
              <a:rPr lang="en-US" dirty="0">
                <a:ea typeface="+mn-lt"/>
                <a:cs typeface="+mn-lt"/>
              </a:rPr>
              <a:t>, </a:t>
            </a:r>
            <a:r>
              <a:rPr lang="en-US" dirty="0" err="1">
                <a:ea typeface="+mn-lt"/>
                <a:cs typeface="+mn-lt"/>
              </a:rPr>
              <a:t>geliştirmek</a:t>
            </a:r>
            <a:r>
              <a:rPr lang="en-US" b="0" i="0" dirty="0">
                <a:effectLst/>
                <a:ea typeface="+mn-lt"/>
                <a:cs typeface="+mn-lt"/>
              </a:rPr>
              <a:t> </a:t>
            </a:r>
            <a:r>
              <a:rPr lang="en-US" b="0" i="0" dirty="0" err="1">
                <a:effectLst/>
                <a:ea typeface="+mn-lt"/>
                <a:cs typeface="+mn-lt"/>
              </a:rPr>
              <a:t>istediğiniz</a:t>
            </a:r>
            <a:r>
              <a:rPr lang="en-US" b="0" i="0" dirty="0">
                <a:effectLst/>
                <a:ea typeface="+mn-lt"/>
                <a:cs typeface="+mn-lt"/>
              </a:rPr>
              <a:t> </a:t>
            </a:r>
            <a:r>
              <a:rPr lang="en-US" dirty="0" err="1">
                <a:ea typeface="+mn-lt"/>
                <a:cs typeface="+mn-lt"/>
              </a:rPr>
              <a:t>pazarla</a:t>
            </a:r>
            <a:r>
              <a:rPr lang="en-US" dirty="0">
                <a:ea typeface="+mn-lt"/>
                <a:cs typeface="+mn-lt"/>
              </a:rPr>
              <a:t> </a:t>
            </a:r>
            <a:r>
              <a:rPr lang="en-US" dirty="0" err="1">
                <a:ea typeface="+mn-lt"/>
                <a:cs typeface="+mn-lt"/>
              </a:rPr>
              <a:t>ilgili</a:t>
            </a:r>
            <a:r>
              <a:rPr lang="en-US" dirty="0">
                <a:ea typeface="+mn-lt"/>
                <a:cs typeface="+mn-lt"/>
              </a:rPr>
              <a:t> </a:t>
            </a:r>
            <a:r>
              <a:rPr lang="en-US" dirty="0" err="1">
                <a:ea typeface="+mn-lt"/>
                <a:cs typeface="+mn-lt"/>
              </a:rPr>
              <a:t>olabileceği</a:t>
            </a:r>
            <a:r>
              <a:rPr lang="en-US" dirty="0">
                <a:ea typeface="+mn-lt"/>
                <a:cs typeface="+mn-lt"/>
              </a:rPr>
              <a:t> </a:t>
            </a:r>
            <a:r>
              <a:rPr lang="en-US" dirty="0" err="1">
                <a:ea typeface="+mn-lt"/>
                <a:cs typeface="+mn-lt"/>
              </a:rPr>
              <a:t>gibi</a:t>
            </a:r>
            <a:r>
              <a:rPr lang="en-US" dirty="0">
                <a:ea typeface="+mn-lt"/>
                <a:cs typeface="+mn-lt"/>
              </a:rPr>
              <a:t>, </a:t>
            </a:r>
            <a:r>
              <a:rPr lang="en-US" b="0" i="0" dirty="0" err="1">
                <a:effectLst/>
                <a:ea typeface="+mn-lt"/>
                <a:cs typeface="+mn-lt"/>
              </a:rPr>
              <a:t>analizinizin</a:t>
            </a:r>
            <a:r>
              <a:rPr lang="en-US" b="0" i="0" dirty="0">
                <a:effectLst/>
                <a:ea typeface="+mn-lt"/>
                <a:cs typeface="+mn-lt"/>
              </a:rPr>
              <a:t> ilk </a:t>
            </a:r>
            <a:r>
              <a:rPr lang="en-US" b="0" i="0" dirty="0" err="1">
                <a:effectLst/>
                <a:ea typeface="+mn-lt"/>
                <a:cs typeface="+mn-lt"/>
              </a:rPr>
              <a:t>iki</a:t>
            </a:r>
            <a:r>
              <a:rPr lang="en-US" b="0" i="0" dirty="0">
                <a:effectLst/>
                <a:ea typeface="+mn-lt"/>
                <a:cs typeface="+mn-lt"/>
              </a:rPr>
              <a:t> </a:t>
            </a:r>
            <a:r>
              <a:rPr lang="en-US" b="0" i="0" dirty="0" err="1">
                <a:effectLst/>
                <a:ea typeface="+mn-lt"/>
                <a:cs typeface="+mn-lt"/>
              </a:rPr>
              <a:t>aşamasında</a:t>
            </a:r>
            <a:r>
              <a:rPr lang="en-US" b="0" i="0" dirty="0">
                <a:effectLst/>
                <a:ea typeface="+mn-lt"/>
                <a:cs typeface="+mn-lt"/>
              </a:rPr>
              <a:t> </a:t>
            </a:r>
            <a:r>
              <a:rPr lang="en-US" dirty="0" err="1">
                <a:ea typeface="+mn-lt"/>
                <a:cs typeface="+mn-lt"/>
              </a:rPr>
              <a:t>belirtilmeyen</a:t>
            </a:r>
            <a:r>
              <a:rPr lang="en-US" dirty="0">
                <a:ea typeface="+mn-lt"/>
                <a:cs typeface="+mn-lt"/>
              </a:rPr>
              <a:t> </a:t>
            </a:r>
            <a:r>
              <a:rPr lang="en-US" dirty="0" err="1">
                <a:ea typeface="+mn-lt"/>
                <a:cs typeface="+mn-lt"/>
              </a:rPr>
              <a:t>herhangi</a:t>
            </a:r>
            <a:r>
              <a:rPr lang="en-US" dirty="0">
                <a:ea typeface="+mn-lt"/>
                <a:cs typeface="+mn-lt"/>
              </a:rPr>
              <a:t> </a:t>
            </a:r>
            <a:r>
              <a:rPr lang="en-US" dirty="0" err="1">
                <a:ea typeface="+mn-lt"/>
                <a:cs typeface="+mn-lt"/>
              </a:rPr>
              <a:t>bir</a:t>
            </a:r>
            <a:r>
              <a:rPr lang="en-US" dirty="0">
                <a:ea typeface="+mn-lt"/>
                <a:cs typeface="+mn-lt"/>
              </a:rPr>
              <a:t> </a:t>
            </a:r>
            <a:r>
              <a:rPr lang="en-US" dirty="0" err="1">
                <a:ea typeface="+mn-lt"/>
                <a:cs typeface="+mn-lt"/>
              </a:rPr>
              <a:t>alanla</a:t>
            </a:r>
            <a:r>
              <a:rPr lang="en-US" dirty="0">
                <a:ea typeface="+mn-lt"/>
                <a:cs typeface="+mn-lt"/>
              </a:rPr>
              <a:t> </a:t>
            </a:r>
            <a:r>
              <a:rPr lang="en-US" dirty="0" err="1">
                <a:ea typeface="+mn-lt"/>
                <a:cs typeface="+mn-lt"/>
              </a:rPr>
              <a:t>ilgil</a:t>
            </a:r>
            <a:r>
              <a:rPr lang="en-US" dirty="0">
                <a:ea typeface="+mn-lt"/>
                <a:cs typeface="+mn-lt"/>
              </a:rPr>
              <a:t> de </a:t>
            </a:r>
            <a:r>
              <a:rPr lang="en-US" dirty="0" err="1">
                <a:ea typeface="+mn-lt"/>
                <a:cs typeface="+mn-lt"/>
              </a:rPr>
              <a:t>olabilir</a:t>
            </a:r>
            <a:r>
              <a:rPr lang="en-US" b="0" i="0" dirty="0">
                <a:effectLst/>
                <a:ea typeface="+mn-lt"/>
                <a:cs typeface="+mn-lt"/>
              </a:rPr>
              <a:t>.</a:t>
            </a:r>
            <a:endParaRPr lang="en-US" dirty="0">
              <a:ea typeface="+mn-lt"/>
              <a:cs typeface="+mn-lt"/>
            </a:endParaRPr>
          </a:p>
          <a:p>
            <a:r>
              <a:rPr lang="en-US" b="1" i="0" dirty="0" err="1">
                <a:solidFill>
                  <a:srgbClr val="F79037"/>
                </a:solidFill>
                <a:effectLst/>
              </a:rPr>
              <a:t>Fırsat</a:t>
            </a:r>
            <a:r>
              <a:rPr lang="en-US" b="1" i="0" dirty="0">
                <a:solidFill>
                  <a:srgbClr val="F79037"/>
                </a:solidFill>
                <a:effectLst/>
              </a:rPr>
              <a:t> </a:t>
            </a:r>
            <a:r>
              <a:rPr lang="en-US" b="1" i="0" dirty="0" err="1">
                <a:solidFill>
                  <a:srgbClr val="F79037"/>
                </a:solidFill>
                <a:effectLst/>
              </a:rPr>
              <a:t>yaratmanın</a:t>
            </a:r>
            <a:r>
              <a:rPr lang="en-US" b="1" i="0" dirty="0">
                <a:solidFill>
                  <a:srgbClr val="F79037"/>
                </a:solidFill>
                <a:effectLst/>
              </a:rPr>
              <a:t> </a:t>
            </a:r>
            <a:r>
              <a:rPr lang="en-US" b="1" i="0" dirty="0" err="1">
                <a:solidFill>
                  <a:srgbClr val="F79037"/>
                </a:solidFill>
                <a:effectLst/>
              </a:rPr>
              <a:t>birçok</a:t>
            </a:r>
            <a:r>
              <a:rPr lang="en-US" b="1" i="0" dirty="0">
                <a:solidFill>
                  <a:srgbClr val="F79037"/>
                </a:solidFill>
                <a:effectLst/>
              </a:rPr>
              <a:t> </a:t>
            </a:r>
            <a:r>
              <a:rPr lang="en-US" b="1" i="0" dirty="0" err="1">
                <a:solidFill>
                  <a:srgbClr val="F79037"/>
                </a:solidFill>
                <a:effectLst/>
              </a:rPr>
              <a:t>yolu</a:t>
            </a:r>
            <a:r>
              <a:rPr lang="en-US" b="1" dirty="0">
                <a:solidFill>
                  <a:srgbClr val="F79037"/>
                </a:solidFill>
              </a:rPr>
              <a:t> </a:t>
            </a:r>
            <a:r>
              <a:rPr lang="en-US" b="1" i="0" dirty="0" err="1">
                <a:solidFill>
                  <a:srgbClr val="F79037"/>
                </a:solidFill>
                <a:effectLst/>
              </a:rPr>
              <a:t>olduğundan</a:t>
            </a:r>
            <a:r>
              <a:rPr lang="en-US" b="1" i="0" dirty="0">
                <a:solidFill>
                  <a:srgbClr val="F79037"/>
                </a:solidFill>
                <a:effectLst/>
              </a:rPr>
              <a:t>,</a:t>
            </a:r>
            <a:r>
              <a:rPr lang="en-US" b="1" dirty="0">
                <a:solidFill>
                  <a:srgbClr val="F79037"/>
                </a:solidFill>
              </a:rPr>
              <a:t> </a:t>
            </a:r>
            <a:r>
              <a:rPr lang="en-US" b="1" dirty="0" err="1">
                <a:solidFill>
                  <a:srgbClr val="F79037"/>
                </a:solidFill>
              </a:rPr>
              <a:t>başlamadan</a:t>
            </a:r>
            <a:r>
              <a:rPr lang="en-US" b="1" i="0" dirty="0">
                <a:solidFill>
                  <a:srgbClr val="F79037"/>
                </a:solidFill>
                <a:effectLst/>
              </a:rPr>
              <a:t> </a:t>
            </a:r>
            <a:r>
              <a:rPr lang="en-US" b="1" i="0" dirty="0" err="1">
                <a:solidFill>
                  <a:srgbClr val="F79037"/>
                </a:solidFill>
                <a:effectLst/>
              </a:rPr>
              <a:t>önce</a:t>
            </a:r>
            <a:r>
              <a:rPr lang="en-US" b="1" i="0" dirty="0">
                <a:solidFill>
                  <a:srgbClr val="F79037"/>
                </a:solidFill>
                <a:effectLst/>
              </a:rPr>
              <a:t> </a:t>
            </a:r>
            <a:r>
              <a:rPr lang="en-US" b="1" i="0" dirty="0" err="1">
                <a:solidFill>
                  <a:srgbClr val="F79037"/>
                </a:solidFill>
                <a:effectLst/>
              </a:rPr>
              <a:t>bu</a:t>
            </a:r>
            <a:r>
              <a:rPr lang="en-US" b="1" i="0" dirty="0">
                <a:solidFill>
                  <a:srgbClr val="F79037"/>
                </a:solidFill>
                <a:effectLst/>
              </a:rPr>
              <a:t> </a:t>
            </a:r>
            <a:r>
              <a:rPr lang="en-US" b="1" i="0" dirty="0" err="1">
                <a:solidFill>
                  <a:srgbClr val="F79037"/>
                </a:solidFill>
                <a:effectLst/>
              </a:rPr>
              <a:t>sorular</a:t>
            </a:r>
            <a:r>
              <a:rPr lang="en-US" b="1" dirty="0">
                <a:solidFill>
                  <a:srgbClr val="F79037"/>
                </a:solidFill>
              </a:rPr>
              <a:t> </a:t>
            </a:r>
            <a:r>
              <a:rPr lang="en-US" b="1" dirty="0" err="1">
                <a:solidFill>
                  <a:srgbClr val="F79037"/>
                </a:solidFill>
              </a:rPr>
              <a:t>sorun</a:t>
            </a:r>
            <a:r>
              <a:rPr lang="en-US" b="1" dirty="0">
                <a:solidFill>
                  <a:srgbClr val="F79037"/>
                </a:solidFill>
              </a:rPr>
              <a:t>:</a:t>
            </a:r>
            <a:endParaRPr lang="en-US" b="1" i="0" dirty="0">
              <a:solidFill>
                <a:srgbClr val="F79037"/>
              </a:solidFill>
              <a:effectLst/>
              <a:ea typeface="Calibri"/>
              <a:cs typeface="Calibri"/>
            </a:endParaRPr>
          </a:p>
          <a:p>
            <a:pPr marL="342900" indent="-342900" algn="l" rtl="0" fontAlgn="auto">
              <a:spcBef>
                <a:spcPts val="600"/>
              </a:spcBef>
              <a:buFont typeface="Arial" panose="020B0604020202020204" pitchFamily="34" charset="0"/>
              <a:buChar char="•"/>
            </a:pPr>
            <a:r>
              <a:rPr lang="en-US" b="0" i="0" dirty="0" err="1">
                <a:effectLst/>
              </a:rPr>
              <a:t>Yerel</a:t>
            </a:r>
            <a:r>
              <a:rPr lang="en-US" b="0" i="0" dirty="0">
                <a:effectLst/>
              </a:rPr>
              <a:t>/</a:t>
            </a:r>
            <a:r>
              <a:rPr lang="en-US" b="0" i="0" dirty="0" err="1">
                <a:effectLst/>
              </a:rPr>
              <a:t>bölgesel</a:t>
            </a:r>
            <a:r>
              <a:rPr lang="en-US" b="0" i="0" dirty="0">
                <a:effectLst/>
              </a:rPr>
              <a:t> </a:t>
            </a:r>
            <a:r>
              <a:rPr lang="en-US" b="0" i="0" dirty="0" err="1">
                <a:effectLst/>
              </a:rPr>
              <a:t>olarak</a:t>
            </a:r>
            <a:r>
              <a:rPr lang="en-US" b="0" i="0" dirty="0">
                <a:effectLst/>
              </a:rPr>
              <a:t> hangi </a:t>
            </a:r>
            <a:r>
              <a:rPr lang="en-US" b="0" i="0" dirty="0" err="1">
                <a:effectLst/>
              </a:rPr>
              <a:t>fırsatlar</a:t>
            </a:r>
            <a:r>
              <a:rPr lang="en-US" b="0" i="0" dirty="0">
                <a:effectLst/>
              </a:rPr>
              <a:t> </a:t>
            </a:r>
            <a:r>
              <a:rPr lang="en-US" b="0" i="0" dirty="0" err="1">
                <a:effectLst/>
              </a:rPr>
              <a:t>ortaya</a:t>
            </a:r>
            <a:r>
              <a:rPr lang="en-US" b="0" i="0" dirty="0">
                <a:effectLst/>
              </a:rPr>
              <a:t> </a:t>
            </a:r>
            <a:r>
              <a:rPr lang="en-US" b="0" i="0" dirty="0" err="1">
                <a:effectLst/>
              </a:rPr>
              <a:t>çıkıyor</a:t>
            </a:r>
            <a:r>
              <a:rPr lang="en-US" b="0" i="0" dirty="0">
                <a:effectLst/>
              </a:rPr>
              <a:t>?</a:t>
            </a:r>
            <a:endParaRPr lang="en-US" b="0" i="0" dirty="0">
              <a:effectLst/>
              <a:ea typeface="Calibri"/>
              <a:cs typeface="Calibri"/>
            </a:endParaRPr>
          </a:p>
          <a:p>
            <a:pPr marL="342900" indent="-342900" algn="l" rtl="0" fontAlgn="auto">
              <a:spcBef>
                <a:spcPts val="600"/>
              </a:spcBef>
              <a:buFont typeface="Arial" panose="020B0604020202020204" pitchFamily="34" charset="0"/>
              <a:buChar char="•"/>
            </a:pPr>
            <a:r>
              <a:rPr lang="en-US" b="0" i="0" dirty="0" err="1">
                <a:effectLst/>
              </a:rPr>
              <a:t>Hizmetlerimizde</a:t>
            </a:r>
            <a:r>
              <a:rPr lang="en-US" b="0" i="0" dirty="0">
                <a:effectLst/>
              </a:rPr>
              <a:t> </a:t>
            </a:r>
            <a:r>
              <a:rPr lang="en-US" b="0" i="0" dirty="0" err="1">
                <a:effectLst/>
              </a:rPr>
              <a:t>pazar</a:t>
            </a:r>
            <a:r>
              <a:rPr lang="en-US" b="0" i="0" dirty="0">
                <a:effectLst/>
              </a:rPr>
              <a:t> </a:t>
            </a:r>
            <a:r>
              <a:rPr lang="en-US" b="0" i="0" dirty="0" err="1">
                <a:effectLst/>
              </a:rPr>
              <a:t>boşlukları</a:t>
            </a:r>
            <a:r>
              <a:rPr lang="en-US" b="0" i="0" dirty="0">
                <a:effectLst/>
              </a:rPr>
              <a:t> var </a:t>
            </a:r>
            <a:r>
              <a:rPr lang="en-US" b="0" i="0" dirty="0" err="1">
                <a:effectLst/>
              </a:rPr>
              <a:t>mı</a:t>
            </a:r>
            <a:r>
              <a:rPr lang="en-US" b="0" i="0" dirty="0">
                <a:effectLst/>
              </a:rPr>
              <a:t>?</a:t>
            </a:r>
            <a:endParaRPr lang="en-US" b="0" i="0" dirty="0">
              <a:effectLst/>
              <a:ea typeface="Calibri"/>
              <a:cs typeface="Calibri"/>
            </a:endParaRPr>
          </a:p>
          <a:p>
            <a:pPr marL="342900" indent="-342900">
              <a:spcBef>
                <a:spcPts val="600"/>
              </a:spcBef>
              <a:buFont typeface="Arial" panose="020B0604020202020204" pitchFamily="34" charset="0"/>
              <a:buChar char="•"/>
            </a:pPr>
            <a:r>
              <a:rPr lang="en-US" dirty="0"/>
              <a:t>Bu </a:t>
            </a:r>
            <a:r>
              <a:rPr lang="en-US" dirty="0" err="1"/>
              <a:t>yıl</a:t>
            </a:r>
            <a:r>
              <a:rPr lang="en-US" dirty="0"/>
              <a:t> </a:t>
            </a:r>
            <a:r>
              <a:rPr lang="en-US" dirty="0" err="1"/>
              <a:t>için</a:t>
            </a:r>
            <a:r>
              <a:rPr lang="en-US" dirty="0"/>
              <a:t> </a:t>
            </a:r>
            <a:r>
              <a:rPr lang="en-US" dirty="0" err="1"/>
              <a:t>işletme</a:t>
            </a:r>
            <a:r>
              <a:rPr lang="en-US" dirty="0"/>
              <a:t> </a:t>
            </a:r>
            <a:r>
              <a:rPr lang="en-US" dirty="0" err="1"/>
              <a:t>hedefleriniz</a:t>
            </a:r>
            <a:r>
              <a:rPr lang="en-US" dirty="0"/>
              <a:t> </a:t>
            </a:r>
            <a:r>
              <a:rPr lang="en-US" dirty="0" err="1"/>
              <a:t>nelerdir</a:t>
            </a:r>
            <a:r>
              <a:rPr lang="en-US" dirty="0"/>
              <a:t>?</a:t>
            </a:r>
            <a:endParaRPr lang="en-US" b="0" i="0" dirty="0">
              <a:effectLst/>
              <a:ea typeface="Calibri"/>
              <a:cs typeface="Calibri"/>
            </a:endParaRPr>
          </a:p>
          <a:p>
            <a:pPr marL="342900" indent="-342900" algn="l" rtl="0" fontAlgn="auto">
              <a:spcBef>
                <a:spcPts val="600"/>
              </a:spcBef>
              <a:buFont typeface="Arial" panose="020B0604020202020204" pitchFamily="34" charset="0"/>
              <a:buChar char="•"/>
            </a:pPr>
            <a:r>
              <a:rPr lang="en-US" b="0" i="0" dirty="0" err="1">
                <a:effectLst/>
              </a:rPr>
              <a:t>Rakiplerimiz</a:t>
            </a:r>
            <a:r>
              <a:rPr lang="en-US" b="0" i="0" dirty="0">
                <a:effectLst/>
              </a:rPr>
              <a:t> </a:t>
            </a:r>
            <a:r>
              <a:rPr lang="en-US" b="0" i="0" dirty="0" err="1">
                <a:effectLst/>
              </a:rPr>
              <a:t>neler</a:t>
            </a:r>
            <a:r>
              <a:rPr lang="en-US" b="0" i="0" dirty="0">
                <a:effectLst/>
              </a:rPr>
              <a:t> </a:t>
            </a:r>
            <a:r>
              <a:rPr lang="en-US" b="0" i="0" dirty="0" err="1">
                <a:effectLst/>
              </a:rPr>
              <a:t>sunuyor</a:t>
            </a:r>
            <a:r>
              <a:rPr lang="en-US" b="0" i="0" dirty="0">
                <a:effectLst/>
              </a:rPr>
              <a:t>?</a:t>
            </a:r>
            <a:endParaRPr lang="en-US" b="0" i="0" dirty="0">
              <a:effectLst/>
              <a:ea typeface="Calibri"/>
              <a:cs typeface="Calibri"/>
            </a:endParaRPr>
          </a:p>
          <a:p>
            <a:pPr algn="l" rtl="0"/>
            <a:endParaRPr lang="en-IE" dirty="0">
              <a:ea typeface="Calibri"/>
              <a:cs typeface="Calibri"/>
            </a:endParaRPr>
          </a:p>
        </p:txBody>
      </p:sp>
      <p:sp>
        <p:nvSpPr>
          <p:cNvPr id="3" name="Text Placeholder 2">
            <a:extLst>
              <a:ext uri="{FF2B5EF4-FFF2-40B4-BE49-F238E27FC236}">
                <a16:creationId xmlns:a16="http://schemas.microsoft.com/office/drawing/2014/main" id="{979DAF7C-F17D-24F2-3F43-0C4056317774}"/>
              </a:ext>
            </a:extLst>
          </p:cNvPr>
          <p:cNvSpPr>
            <a:spLocks noGrp="1"/>
          </p:cNvSpPr>
          <p:nvPr>
            <p:ph type="body" sz="quarter" idx="16"/>
          </p:nvPr>
        </p:nvSpPr>
        <p:spPr>
          <a:xfrm>
            <a:off x="688151" y="543401"/>
            <a:ext cx="4990998" cy="611652"/>
          </a:xfrm>
        </p:spPr>
        <p:txBody>
          <a:bodyPr lIns="91440" tIns="45720" rIns="91440" bIns="45720" anchor="t">
            <a:noAutofit/>
          </a:bodyPr>
          <a:lstStyle/>
          <a:p>
            <a:pPr algn="l" rtl="0"/>
            <a:r>
              <a:rPr lang="en-IE" b="1" err="1"/>
              <a:t>Fırsatlar</a:t>
            </a:r>
            <a:r>
              <a:rPr lang="en-IE" b="1"/>
              <a:t>:</a:t>
            </a:r>
          </a:p>
        </p:txBody>
      </p:sp>
      <p:pic>
        <p:nvPicPr>
          <p:cNvPr id="6" name="Picture Placeholder 5" descr="Long ladder glowing among shorter dull ladders">
            <a:extLst>
              <a:ext uri="{FF2B5EF4-FFF2-40B4-BE49-F238E27FC236}">
                <a16:creationId xmlns:a16="http://schemas.microsoft.com/office/drawing/2014/main" id="{24C6CC30-B6D5-34B9-A501-EBE68375DA2A}"/>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4306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5E69F3-E978-A72A-9877-3D9239328C63}"/>
              </a:ext>
            </a:extLst>
          </p:cNvPr>
          <p:cNvSpPr>
            <a:spLocks noGrp="1"/>
          </p:cNvSpPr>
          <p:nvPr>
            <p:ph type="body" sz="quarter" idx="18"/>
          </p:nvPr>
        </p:nvSpPr>
        <p:spPr>
          <a:xfrm>
            <a:off x="898357" y="1313793"/>
            <a:ext cx="6556802" cy="4412207"/>
          </a:xfrm>
        </p:spPr>
        <p:txBody>
          <a:bodyPr lIns="91440" tIns="45720" rIns="91440" bIns="45720" anchor="t"/>
          <a:lstStyle/>
          <a:p>
            <a:r>
              <a:rPr lang="en-US" dirty="0" err="1"/>
              <a:t>GZTF'de</a:t>
            </a:r>
            <a:r>
              <a:rPr lang="en-US" dirty="0"/>
              <a:t> </a:t>
            </a:r>
            <a:r>
              <a:rPr lang="en-US" sz="2400" b="0" i="0" dirty="0" err="1">
                <a:effectLst/>
              </a:rPr>
              <a:t>tehditler</a:t>
            </a:r>
            <a:r>
              <a:rPr lang="en-US" sz="2400" b="0" i="0" dirty="0">
                <a:effectLst/>
              </a:rPr>
              <a:t>, </a:t>
            </a:r>
            <a:r>
              <a:rPr lang="en-US" sz="2400" b="0" i="0" dirty="0" err="1">
                <a:effectLst/>
              </a:rPr>
              <a:t>sorun</a:t>
            </a:r>
            <a:r>
              <a:rPr lang="en-US" sz="2400" b="0" i="0" dirty="0">
                <a:effectLst/>
              </a:rPr>
              <a:t> </a:t>
            </a:r>
            <a:r>
              <a:rPr lang="en-US" sz="2400" b="0" i="0" dirty="0" err="1">
                <a:effectLst/>
              </a:rPr>
              <a:t>yaratma</a:t>
            </a:r>
            <a:r>
              <a:rPr lang="en-US" sz="2400" b="0" i="0" dirty="0">
                <a:effectLst/>
              </a:rPr>
              <a:t> </a:t>
            </a:r>
            <a:r>
              <a:rPr lang="en-US" sz="2400" b="0" i="0" dirty="0" err="1">
                <a:effectLst/>
              </a:rPr>
              <a:t>potansiyeline</a:t>
            </a:r>
            <a:r>
              <a:rPr lang="en-US" sz="2400" b="0" i="0" dirty="0">
                <a:effectLst/>
              </a:rPr>
              <a:t> </a:t>
            </a:r>
            <a:r>
              <a:rPr lang="en-US" sz="2400" b="0" i="0" dirty="0" err="1">
                <a:effectLst/>
              </a:rPr>
              <a:t>sahip</a:t>
            </a:r>
            <a:r>
              <a:rPr lang="en-US" sz="2400" b="0" i="0" dirty="0">
                <a:effectLst/>
              </a:rPr>
              <a:t> </a:t>
            </a:r>
            <a:r>
              <a:rPr lang="en-US" sz="2400" b="0" i="0" dirty="0" err="1">
                <a:effectLst/>
              </a:rPr>
              <a:t>alanlardır</a:t>
            </a:r>
            <a:r>
              <a:rPr lang="en-US" sz="2400" b="0" i="0" dirty="0">
                <a:effectLst/>
              </a:rPr>
              <a:t>. </a:t>
            </a:r>
            <a:r>
              <a:rPr lang="en-US" sz="2400" b="0" i="0" dirty="0" err="1">
                <a:effectLst/>
              </a:rPr>
              <a:t>Zayıflıklardan</a:t>
            </a:r>
            <a:r>
              <a:rPr lang="en-US" sz="2400" b="0" i="0" dirty="0">
                <a:effectLst/>
              </a:rPr>
              <a:t> </a:t>
            </a:r>
            <a:r>
              <a:rPr lang="en-US" sz="2400" b="0" i="0" dirty="0" err="1">
                <a:effectLst/>
              </a:rPr>
              <a:t>farklı</a:t>
            </a:r>
            <a:r>
              <a:rPr lang="en-US" sz="2400" b="0" i="0" dirty="0">
                <a:effectLst/>
              </a:rPr>
              <a:t> </a:t>
            </a:r>
            <a:r>
              <a:rPr lang="en-US" sz="2400" b="0" i="0" dirty="0" err="1">
                <a:effectLst/>
              </a:rPr>
              <a:t>olarak</a:t>
            </a:r>
            <a:r>
              <a:rPr lang="en-US" sz="2400" b="0" i="0" dirty="0">
                <a:effectLst/>
              </a:rPr>
              <a:t>, </a:t>
            </a:r>
            <a:r>
              <a:rPr lang="en-US" sz="2400" b="0" i="0" dirty="0" err="1">
                <a:effectLst/>
              </a:rPr>
              <a:t>tehditler</a:t>
            </a:r>
            <a:r>
              <a:rPr lang="en-US" sz="2400" b="0" i="0" dirty="0">
                <a:effectLst/>
              </a:rPr>
              <a:t> </a:t>
            </a:r>
            <a:r>
              <a:rPr lang="en-US" dirty="0" err="1"/>
              <a:t>firma</a:t>
            </a:r>
            <a:r>
              <a:rPr lang="en-US" dirty="0"/>
              <a:t> </a:t>
            </a:r>
            <a:r>
              <a:rPr lang="en-US" dirty="0" err="1"/>
              <a:t>dışından</a:t>
            </a:r>
            <a:r>
              <a:rPr lang="en-US" dirty="0"/>
              <a:t> </a:t>
            </a:r>
            <a:r>
              <a:rPr lang="en-US" dirty="0" err="1"/>
              <a:t>kaynaklanır</a:t>
            </a:r>
            <a:r>
              <a:rPr lang="en-US" sz="2400" b="0" i="0" dirty="0">
                <a:effectLst/>
              </a:rPr>
              <a:t> </a:t>
            </a:r>
            <a:r>
              <a:rPr lang="en-US" sz="2400" b="0" i="0" dirty="0" err="1">
                <a:effectLst/>
              </a:rPr>
              <a:t>ve</a:t>
            </a:r>
            <a:r>
              <a:rPr lang="en-US" sz="2400" b="0" i="0" dirty="0">
                <a:effectLst/>
              </a:rPr>
              <a:t> </a:t>
            </a:r>
            <a:r>
              <a:rPr lang="en-US" sz="2400" b="0" i="0" dirty="0" err="1">
                <a:effectLst/>
              </a:rPr>
              <a:t>kontrolünüz</a:t>
            </a:r>
            <a:r>
              <a:rPr lang="en-US" sz="2400" b="0" i="0" dirty="0">
                <a:effectLst/>
              </a:rPr>
              <a:t> </a:t>
            </a:r>
            <a:r>
              <a:rPr lang="en-US" sz="2400" b="0" i="0" dirty="0" err="1">
                <a:effectLst/>
              </a:rPr>
              <a:t>dışındadır</a:t>
            </a:r>
            <a:r>
              <a:rPr lang="en-US" sz="2400" b="0" i="0" dirty="0">
                <a:effectLst/>
              </a:rPr>
              <a:t>. Bu, </a:t>
            </a:r>
            <a:r>
              <a:rPr lang="en-US" sz="2400" b="0" i="0" dirty="0" err="1">
                <a:effectLst/>
              </a:rPr>
              <a:t>küresel</a:t>
            </a:r>
            <a:r>
              <a:rPr lang="en-US" sz="2400" b="0" i="0" dirty="0">
                <a:effectLst/>
              </a:rPr>
              <a:t> </a:t>
            </a:r>
            <a:r>
              <a:rPr lang="en-US" sz="2400" b="0" i="0" dirty="0" err="1">
                <a:effectLst/>
              </a:rPr>
              <a:t>bir</a:t>
            </a:r>
            <a:r>
              <a:rPr lang="en-US" sz="2400" b="0" i="0" dirty="0">
                <a:effectLst/>
              </a:rPr>
              <a:t> </a:t>
            </a:r>
            <a:r>
              <a:rPr lang="en-US" sz="2400" b="0" i="0" dirty="0" err="1">
                <a:effectLst/>
              </a:rPr>
              <a:t>salgından</a:t>
            </a:r>
            <a:r>
              <a:rPr lang="en-US" sz="2400" b="0" i="0" dirty="0">
                <a:effectLst/>
              </a:rPr>
              <a:t> </a:t>
            </a:r>
            <a:r>
              <a:rPr lang="en-US" sz="2400" b="0" i="0" dirty="0" err="1">
                <a:effectLst/>
              </a:rPr>
              <a:t>rekabet</a:t>
            </a:r>
            <a:r>
              <a:rPr lang="en-US" sz="2400" b="0" i="0" dirty="0">
                <a:effectLst/>
              </a:rPr>
              <a:t> </a:t>
            </a:r>
            <a:r>
              <a:rPr lang="en-US" sz="2400" b="0" i="0" dirty="0" err="1">
                <a:effectLst/>
              </a:rPr>
              <a:t>ortamındaki</a:t>
            </a:r>
            <a:r>
              <a:rPr lang="en-US" sz="2400" b="0" i="0" dirty="0">
                <a:effectLst/>
              </a:rPr>
              <a:t> </a:t>
            </a:r>
            <a:r>
              <a:rPr lang="en-US" sz="2400" b="0" i="0" dirty="0" err="1">
                <a:effectLst/>
              </a:rPr>
              <a:t>değişikliğe</a:t>
            </a:r>
            <a:r>
              <a:rPr lang="en-US" sz="2400" b="0" i="0" dirty="0">
                <a:effectLst/>
              </a:rPr>
              <a:t> </a:t>
            </a:r>
            <a:r>
              <a:rPr lang="en-US" sz="2400" b="0" i="0" dirty="0" err="1">
                <a:effectLst/>
              </a:rPr>
              <a:t>kadar</a:t>
            </a:r>
            <a:r>
              <a:rPr lang="en-US" sz="2400" b="0" i="0" dirty="0">
                <a:effectLst/>
              </a:rPr>
              <a:t> her </a:t>
            </a:r>
            <a:r>
              <a:rPr lang="en-US" sz="2400" b="0" i="0" dirty="0" err="1">
                <a:effectLst/>
              </a:rPr>
              <a:t>şeyi</a:t>
            </a:r>
            <a:r>
              <a:rPr lang="en-US" sz="2400" b="0" i="0" dirty="0">
                <a:effectLst/>
              </a:rPr>
              <a:t> </a:t>
            </a:r>
            <a:r>
              <a:rPr lang="en-US" sz="2400" b="0" i="0" dirty="0" err="1">
                <a:effectLst/>
              </a:rPr>
              <a:t>içerebilir</a:t>
            </a:r>
            <a:r>
              <a:rPr lang="en-US" sz="2400" b="0" i="0" dirty="0">
                <a:effectLst/>
              </a:rPr>
              <a:t>.</a:t>
            </a:r>
            <a:endParaRPr lang="en-US" sz="1200" b="0" i="0" dirty="0">
              <a:effectLst/>
            </a:endParaRPr>
          </a:p>
          <a:p>
            <a:r>
              <a:rPr lang="en-US" sz="2400" b="1" i="0" dirty="0" err="1">
                <a:solidFill>
                  <a:srgbClr val="F79037"/>
                </a:solidFill>
                <a:effectLst/>
              </a:rPr>
              <a:t>Dış</a:t>
            </a:r>
            <a:r>
              <a:rPr lang="en-US" sz="2400" b="1" i="0" dirty="0">
                <a:solidFill>
                  <a:srgbClr val="F79037"/>
                </a:solidFill>
                <a:effectLst/>
              </a:rPr>
              <a:t> </a:t>
            </a:r>
            <a:r>
              <a:rPr lang="en-US" sz="2400" b="1" i="0" dirty="0" err="1">
                <a:solidFill>
                  <a:srgbClr val="F79037"/>
                </a:solidFill>
                <a:effectLst/>
              </a:rPr>
              <a:t>tehditleri</a:t>
            </a:r>
            <a:r>
              <a:rPr lang="en-US" sz="2400" b="1" i="0" dirty="0">
                <a:solidFill>
                  <a:srgbClr val="F79037"/>
                </a:solidFill>
                <a:effectLst/>
              </a:rPr>
              <a:t> </a:t>
            </a:r>
            <a:r>
              <a:rPr lang="en-US" sz="2400" b="1" i="0" dirty="0" err="1">
                <a:solidFill>
                  <a:srgbClr val="F79037"/>
                </a:solidFill>
                <a:effectLst/>
              </a:rPr>
              <a:t>belirlemek</a:t>
            </a:r>
            <a:r>
              <a:rPr lang="en-US" sz="2400" b="1" i="0" dirty="0">
                <a:solidFill>
                  <a:srgbClr val="F79037"/>
                </a:solidFill>
                <a:effectLst/>
              </a:rPr>
              <a:t> </a:t>
            </a:r>
            <a:r>
              <a:rPr lang="en-US" sz="2400" b="1" i="0" dirty="0" err="1">
                <a:solidFill>
                  <a:srgbClr val="F79037"/>
                </a:solidFill>
                <a:effectLst/>
              </a:rPr>
              <a:t>için</a:t>
            </a:r>
            <a:r>
              <a:rPr lang="en-US" sz="2400" b="1" i="0" dirty="0">
                <a:solidFill>
                  <a:srgbClr val="F79037"/>
                </a:solidFill>
                <a:effectLst/>
              </a:rPr>
              <a:t> </a:t>
            </a:r>
            <a:r>
              <a:rPr lang="en-US" sz="2400" b="1" i="0" dirty="0" err="1">
                <a:solidFill>
                  <a:srgbClr val="F79037"/>
                </a:solidFill>
                <a:effectLst/>
              </a:rPr>
              <a:t>kendinize</a:t>
            </a:r>
            <a:r>
              <a:rPr lang="en-US" b="1" dirty="0">
                <a:solidFill>
                  <a:srgbClr val="F79037"/>
                </a:solidFill>
              </a:rPr>
              <a:t> </a:t>
            </a:r>
            <a:r>
              <a:rPr lang="en-US" b="1" dirty="0" err="1">
                <a:solidFill>
                  <a:srgbClr val="F79037"/>
                </a:solidFill>
              </a:rPr>
              <a:t>şu</a:t>
            </a:r>
            <a:r>
              <a:rPr lang="en-US" b="1" dirty="0">
                <a:solidFill>
                  <a:srgbClr val="F79037"/>
                </a:solidFill>
              </a:rPr>
              <a:t> </a:t>
            </a:r>
            <a:r>
              <a:rPr lang="en-US" b="1" dirty="0" err="1">
                <a:solidFill>
                  <a:srgbClr val="F79037"/>
                </a:solidFill>
              </a:rPr>
              <a:t>sorular</a:t>
            </a:r>
            <a:r>
              <a:rPr lang="en-US" b="1" dirty="0">
                <a:solidFill>
                  <a:srgbClr val="F79037"/>
                </a:solidFill>
              </a:rPr>
              <a:t> </a:t>
            </a:r>
            <a:r>
              <a:rPr lang="en-US" b="1" dirty="0" err="1">
                <a:solidFill>
                  <a:srgbClr val="F79037"/>
                </a:solidFill>
              </a:rPr>
              <a:t>sorun</a:t>
            </a:r>
            <a:r>
              <a:rPr lang="en-US" sz="2400" b="1" i="0" dirty="0">
                <a:solidFill>
                  <a:srgbClr val="F79037"/>
                </a:solidFill>
                <a:effectLst/>
              </a:rPr>
              <a:t>:</a:t>
            </a:r>
            <a:endParaRPr lang="en-US" sz="2400" b="1" i="0" dirty="0">
              <a:solidFill>
                <a:srgbClr val="F79037"/>
              </a:solidFill>
              <a:effectLst/>
              <a:ea typeface="Calibri"/>
              <a:cs typeface="Calibri"/>
            </a:endParaRPr>
          </a:p>
          <a:p>
            <a:pPr marL="342900" indent="-342900" algn="l" rtl="0" fontAlgn="auto">
              <a:spcBef>
                <a:spcPts val="600"/>
              </a:spcBef>
              <a:buFont typeface="Arial" panose="020B0604020202020204" pitchFamily="34" charset="0"/>
              <a:buChar char="•"/>
            </a:pPr>
            <a:r>
              <a:rPr lang="en-US" sz="2400" b="0" i="0" dirty="0" err="1">
                <a:effectLst/>
              </a:rPr>
              <a:t>Tarımsal</a:t>
            </a:r>
            <a:r>
              <a:rPr lang="en-US" sz="2400" b="0" i="0" dirty="0">
                <a:effectLst/>
              </a:rPr>
              <a:t> </a:t>
            </a:r>
            <a:r>
              <a:rPr lang="en-US" sz="2400" b="0" i="0" dirty="0" err="1">
                <a:effectLst/>
              </a:rPr>
              <a:t>gıda</a:t>
            </a:r>
            <a:r>
              <a:rPr lang="en-US" sz="2400" b="0" i="0" dirty="0">
                <a:effectLst/>
              </a:rPr>
              <a:t> </a:t>
            </a:r>
            <a:r>
              <a:rPr lang="en-US" sz="2400" b="0" i="0" dirty="0" err="1">
                <a:effectLst/>
              </a:rPr>
              <a:t>sektöründeki</a:t>
            </a:r>
            <a:r>
              <a:rPr lang="en-US" sz="2400" b="0" i="0" dirty="0">
                <a:effectLst/>
              </a:rPr>
              <a:t> hangi </a:t>
            </a:r>
            <a:r>
              <a:rPr lang="en-US" sz="2400" b="0" i="0" dirty="0" err="1">
                <a:effectLst/>
              </a:rPr>
              <a:t>değişiklikler</a:t>
            </a:r>
            <a:r>
              <a:rPr lang="en-US" sz="2400" b="0" i="0" dirty="0">
                <a:effectLst/>
              </a:rPr>
              <a:t> </a:t>
            </a:r>
            <a:r>
              <a:rPr lang="en-US" sz="2400" b="0" i="0" dirty="0" err="1">
                <a:effectLst/>
              </a:rPr>
              <a:t>endişe</a:t>
            </a:r>
            <a:r>
              <a:rPr lang="en-US" sz="2400" b="0" i="0" dirty="0">
                <a:effectLst/>
              </a:rPr>
              <a:t> </a:t>
            </a:r>
            <a:r>
              <a:rPr lang="en-US" sz="2400" b="0" i="0" dirty="0" err="1">
                <a:effectLst/>
              </a:rPr>
              <a:t>kaynağı</a:t>
            </a:r>
            <a:r>
              <a:rPr lang="en-US" sz="2400" b="0" i="0" dirty="0">
                <a:effectLst/>
              </a:rPr>
              <a:t>?</a:t>
            </a:r>
            <a:endParaRPr lang="en-US" sz="2400" b="0" i="0" dirty="0">
              <a:effectLst/>
              <a:ea typeface="Calibri"/>
              <a:cs typeface="Calibri"/>
            </a:endParaRPr>
          </a:p>
          <a:p>
            <a:pPr marL="342900" indent="-342900" algn="l" rtl="0" fontAlgn="auto">
              <a:spcBef>
                <a:spcPts val="600"/>
              </a:spcBef>
              <a:buFont typeface="Arial" panose="020B0604020202020204" pitchFamily="34" charset="0"/>
              <a:buChar char="•"/>
            </a:pPr>
            <a:r>
              <a:rPr lang="en-US" sz="2400" b="0" i="0" dirty="0" err="1">
                <a:effectLst/>
              </a:rPr>
              <a:t>Ufukta</a:t>
            </a:r>
            <a:r>
              <a:rPr lang="en-US" sz="2400" b="0" i="0" dirty="0">
                <a:effectLst/>
              </a:rPr>
              <a:t> hangi yeni </a:t>
            </a:r>
            <a:r>
              <a:rPr lang="en-US" sz="2400" b="0" i="0" dirty="0" err="1">
                <a:effectLst/>
              </a:rPr>
              <a:t>pazar</a:t>
            </a:r>
            <a:r>
              <a:rPr lang="en-US" sz="2400" b="0" i="0" dirty="0">
                <a:effectLst/>
              </a:rPr>
              <a:t> </a:t>
            </a:r>
            <a:r>
              <a:rPr lang="en-US" sz="2400" b="0" i="0" dirty="0" err="1">
                <a:effectLst/>
              </a:rPr>
              <a:t>eğilimleri</a:t>
            </a:r>
            <a:r>
              <a:rPr lang="en-US" sz="2400" b="0" i="0" dirty="0">
                <a:effectLst/>
              </a:rPr>
              <a:t> var?</a:t>
            </a:r>
            <a:endParaRPr lang="en-US" sz="2400" b="0" i="0" dirty="0">
              <a:effectLst/>
              <a:ea typeface="Calibri"/>
              <a:cs typeface="Calibri"/>
            </a:endParaRPr>
          </a:p>
          <a:p>
            <a:pPr marL="342900" indent="-342900" algn="l" rtl="0" fontAlgn="auto">
              <a:spcBef>
                <a:spcPts val="600"/>
              </a:spcBef>
              <a:buFont typeface="Arial" panose="020B0604020202020204" pitchFamily="34" charset="0"/>
              <a:buChar char="•"/>
            </a:pPr>
            <a:r>
              <a:rPr lang="en-US" sz="2400" b="0" i="0" dirty="0" err="1">
                <a:effectLst/>
              </a:rPr>
              <a:t>Rakiplerimiz</a:t>
            </a:r>
            <a:r>
              <a:rPr lang="en-US" sz="2400" b="0" i="0" dirty="0">
                <a:effectLst/>
              </a:rPr>
              <a:t> </a:t>
            </a:r>
            <a:r>
              <a:rPr lang="en-US" sz="2400" b="0" i="0" dirty="0" err="1">
                <a:effectLst/>
              </a:rPr>
              <a:t>bizi</a:t>
            </a:r>
            <a:r>
              <a:rPr lang="en-US" sz="2400" b="0" i="0" dirty="0">
                <a:effectLst/>
              </a:rPr>
              <a:t> </a:t>
            </a:r>
            <a:r>
              <a:rPr lang="en-US" sz="2400" b="0" i="0" dirty="0" err="1">
                <a:effectLst/>
              </a:rPr>
              <a:t>nerede</a:t>
            </a:r>
            <a:r>
              <a:rPr lang="en-US" sz="2400" b="0" i="0" dirty="0">
                <a:effectLst/>
              </a:rPr>
              <a:t> </a:t>
            </a:r>
            <a:r>
              <a:rPr lang="en-US" sz="2400" b="0" i="0" dirty="0" err="1">
                <a:effectLst/>
              </a:rPr>
              <a:t>geride</a:t>
            </a:r>
            <a:r>
              <a:rPr lang="en-US" sz="2400" b="0" i="0" dirty="0">
                <a:effectLst/>
              </a:rPr>
              <a:t> </a:t>
            </a:r>
            <a:r>
              <a:rPr lang="en-US" sz="2400" b="0" i="0" dirty="0" err="1">
                <a:effectLst/>
              </a:rPr>
              <a:t>bırakıyor</a:t>
            </a:r>
            <a:r>
              <a:rPr lang="en-US" sz="2400" b="0" i="0" dirty="0">
                <a:effectLst/>
              </a:rPr>
              <a:t>?</a:t>
            </a:r>
            <a:endParaRPr lang="en-US" sz="2400" b="0" i="0" dirty="0">
              <a:effectLst/>
              <a:ea typeface="Calibri"/>
              <a:cs typeface="Calibri"/>
            </a:endParaRPr>
          </a:p>
          <a:p>
            <a:pPr algn="l" rtl="0"/>
            <a:endParaRPr lang="en-IE" dirty="0"/>
          </a:p>
        </p:txBody>
      </p:sp>
      <p:sp>
        <p:nvSpPr>
          <p:cNvPr id="3" name="Text Placeholder 2">
            <a:extLst>
              <a:ext uri="{FF2B5EF4-FFF2-40B4-BE49-F238E27FC236}">
                <a16:creationId xmlns:a16="http://schemas.microsoft.com/office/drawing/2014/main" id="{22B328B1-A976-0A61-1D14-0679738211B8}"/>
              </a:ext>
            </a:extLst>
          </p:cNvPr>
          <p:cNvSpPr>
            <a:spLocks noGrp="1"/>
          </p:cNvSpPr>
          <p:nvPr>
            <p:ph type="body" sz="quarter" idx="16"/>
          </p:nvPr>
        </p:nvSpPr>
        <p:spPr>
          <a:xfrm>
            <a:off x="774370" y="606463"/>
            <a:ext cx="4990998" cy="507634"/>
          </a:xfrm>
        </p:spPr>
        <p:txBody>
          <a:bodyPr lIns="91440" tIns="45720" rIns="91440" bIns="45720" anchor="t">
            <a:noAutofit/>
          </a:bodyPr>
          <a:lstStyle/>
          <a:p>
            <a:pPr algn="l" rtl="0"/>
            <a:r>
              <a:rPr lang="en-IE" b="1" err="1"/>
              <a:t>Tehditler</a:t>
            </a:r>
            <a:r>
              <a:rPr lang="en-IE" b="1"/>
              <a:t>:</a:t>
            </a:r>
          </a:p>
        </p:txBody>
      </p:sp>
      <p:pic>
        <p:nvPicPr>
          <p:cNvPr id="6" name="Picture Placeholder 5" descr="Business man pulling a block from Jenga tower">
            <a:extLst>
              <a:ext uri="{FF2B5EF4-FFF2-40B4-BE49-F238E27FC236}">
                <a16:creationId xmlns:a16="http://schemas.microsoft.com/office/drawing/2014/main" id="{C1C22CD6-8A79-5B73-33A8-19EA347B82AC}"/>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a:stretch/>
        </p:blipFill>
        <p:spPr>
          <a:xfrm>
            <a:off x="7455159" y="1452563"/>
            <a:ext cx="4736841" cy="4656137"/>
          </a:xfrm>
        </p:spPr>
      </p:pic>
    </p:spTree>
    <p:extLst>
      <p:ext uri="{BB962C8B-B14F-4D97-AF65-F5344CB8AC3E}">
        <p14:creationId xmlns:p14="http://schemas.microsoft.com/office/powerpoint/2010/main" val="789025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17871D-089B-B629-4FB4-71CF7DD46C9B}"/>
              </a:ext>
            </a:extLst>
          </p:cNvPr>
          <p:cNvSpPr>
            <a:spLocks noGrp="1"/>
          </p:cNvSpPr>
          <p:nvPr>
            <p:ph type="body" sz="quarter" idx="18"/>
          </p:nvPr>
        </p:nvSpPr>
        <p:spPr>
          <a:xfrm>
            <a:off x="588174" y="1178220"/>
            <a:ext cx="11088138" cy="4691662"/>
          </a:xfrm>
        </p:spPr>
        <p:txBody>
          <a:bodyPr lIns="91440" tIns="45720" rIns="91440" bIns="45720" anchor="t"/>
          <a:lstStyle/>
          <a:p>
            <a:pPr marL="342900" indent="-342900">
              <a:buClr>
                <a:srgbClr val="033637"/>
              </a:buClr>
              <a:buSzPct val="100000"/>
              <a:buFont typeface="Arial"/>
              <a:buChar char="•"/>
            </a:pPr>
            <a:r>
              <a:rPr lang="en-US" sz="2200" b="1" dirty="0" err="1">
                <a:highlight>
                  <a:srgbClr val="F79037"/>
                </a:highlight>
                <a:latin typeface="+mn-lt"/>
              </a:rPr>
              <a:t>İş</a:t>
            </a:r>
            <a:r>
              <a:rPr lang="en-US" sz="2200" b="1" dirty="0">
                <a:highlight>
                  <a:srgbClr val="F79037"/>
                </a:highlight>
                <a:latin typeface="+mn-lt"/>
              </a:rPr>
              <a:t> </a:t>
            </a:r>
            <a:r>
              <a:rPr lang="en-US" sz="2200" b="1" dirty="0" err="1">
                <a:highlight>
                  <a:srgbClr val="F79037"/>
                </a:highlight>
                <a:latin typeface="+mn-lt"/>
              </a:rPr>
              <a:t>konseptiniz</a:t>
            </a:r>
            <a:r>
              <a:rPr lang="en-US" sz="2200" b="1" dirty="0"/>
              <a:t> </a:t>
            </a:r>
            <a:r>
              <a:rPr lang="en-US" sz="2200" dirty="0">
                <a:latin typeface="+mn-lt"/>
              </a:rPr>
              <a:t> </a:t>
            </a:r>
            <a:r>
              <a:rPr lang="en-US" sz="2200" dirty="0" err="1">
                <a:latin typeface="+mn-lt"/>
              </a:rPr>
              <a:t>İşinizi</a:t>
            </a:r>
            <a:r>
              <a:rPr lang="en-US" sz="2200" dirty="0"/>
              <a:t>, </a:t>
            </a:r>
            <a:r>
              <a:rPr lang="en-US" sz="2200" dirty="0" err="1"/>
              <a:t>yani</a:t>
            </a:r>
            <a:r>
              <a:rPr lang="en-US" sz="2200" dirty="0"/>
              <a:t> </a:t>
            </a:r>
            <a:r>
              <a:rPr lang="en-US" sz="2200" dirty="0" err="1">
                <a:latin typeface="+mn-lt"/>
              </a:rPr>
              <a:t>gıda</a:t>
            </a:r>
            <a:r>
              <a:rPr lang="en-US" sz="2200" dirty="0">
                <a:latin typeface="+mn-lt"/>
              </a:rPr>
              <a:t> </a:t>
            </a:r>
            <a:r>
              <a:rPr lang="en-US" sz="2200" dirty="0" err="1">
                <a:latin typeface="+mn-lt"/>
              </a:rPr>
              <a:t>ürünlerinizi</a:t>
            </a:r>
            <a:r>
              <a:rPr lang="en-US" sz="2200" dirty="0">
                <a:latin typeface="+mn-lt"/>
              </a:rPr>
              <a:t> </a:t>
            </a:r>
            <a:r>
              <a:rPr lang="en-US" sz="2200" dirty="0" err="1">
                <a:latin typeface="+mn-lt"/>
              </a:rPr>
              <a:t>veya</a:t>
            </a:r>
            <a:r>
              <a:rPr lang="en-US" sz="2200" dirty="0">
                <a:latin typeface="+mn-lt"/>
              </a:rPr>
              <a:t> </a:t>
            </a:r>
            <a:r>
              <a:rPr lang="en-US" sz="2200" dirty="0" err="1">
                <a:latin typeface="+mn-lt"/>
              </a:rPr>
              <a:t>hizmetlerinizi</a:t>
            </a:r>
            <a:r>
              <a:rPr lang="en-US" sz="2200" dirty="0">
                <a:latin typeface="+mn-lt"/>
              </a:rPr>
              <a:t> </a:t>
            </a:r>
            <a:r>
              <a:rPr lang="en-US" sz="2200" dirty="0" err="1">
                <a:latin typeface="+mn-lt"/>
              </a:rPr>
              <a:t>sürdürülebilir</a:t>
            </a:r>
            <a:r>
              <a:rPr lang="en-US" sz="2200" dirty="0">
                <a:latin typeface="+mn-lt"/>
              </a:rPr>
              <a:t> </a:t>
            </a:r>
            <a:r>
              <a:rPr lang="en-US" sz="2200" dirty="0" err="1">
                <a:latin typeface="+mn-lt"/>
              </a:rPr>
              <a:t>ve</a:t>
            </a:r>
            <a:r>
              <a:rPr lang="en-US" sz="2200" dirty="0">
                <a:latin typeface="+mn-lt"/>
              </a:rPr>
              <a:t> </a:t>
            </a:r>
            <a:r>
              <a:rPr lang="en-US" sz="2200" dirty="0" err="1">
                <a:latin typeface="+mn-lt"/>
              </a:rPr>
              <a:t>etik</a:t>
            </a:r>
            <a:r>
              <a:rPr lang="en-US" sz="2200" dirty="0"/>
              <a:t> </a:t>
            </a:r>
            <a:r>
              <a:rPr lang="en-US" sz="2200" dirty="0" err="1">
                <a:latin typeface="+mn-lt"/>
              </a:rPr>
              <a:t>bir</a:t>
            </a:r>
            <a:r>
              <a:rPr lang="en-US" sz="2200" dirty="0">
                <a:latin typeface="+mn-lt"/>
              </a:rPr>
              <a:t> </a:t>
            </a:r>
            <a:r>
              <a:rPr lang="en-US" sz="2200" dirty="0" err="1">
                <a:latin typeface="+mn-lt"/>
              </a:rPr>
              <a:t>şekilde</a:t>
            </a:r>
            <a:r>
              <a:rPr lang="en-US" sz="2200" dirty="0">
                <a:latin typeface="+mn-lt"/>
              </a:rPr>
              <a:t> </a:t>
            </a:r>
            <a:r>
              <a:rPr lang="en-US" sz="2200" dirty="0" err="1">
                <a:latin typeface="+mn-lt"/>
              </a:rPr>
              <a:t>tanıtmak</a:t>
            </a:r>
            <a:r>
              <a:rPr lang="en-US" sz="2200" dirty="0">
                <a:latin typeface="+mn-lt"/>
              </a:rPr>
              <a:t>, </a:t>
            </a:r>
            <a:r>
              <a:rPr lang="en-US" sz="2200" dirty="0" err="1"/>
              <a:t>insanlara</a:t>
            </a:r>
            <a:r>
              <a:rPr lang="en-US" sz="2200" dirty="0"/>
              <a:t>, </a:t>
            </a:r>
            <a:r>
              <a:rPr lang="en-US" sz="2200" dirty="0" err="1"/>
              <a:t>gezegene</a:t>
            </a:r>
            <a:r>
              <a:rPr lang="en-US" sz="2200" dirty="0">
                <a:latin typeface="+mn-lt"/>
              </a:rPr>
              <a:t> </a:t>
            </a:r>
            <a:r>
              <a:rPr lang="en-US" sz="2200" dirty="0" err="1"/>
              <a:t>ve</a:t>
            </a:r>
            <a:r>
              <a:rPr lang="en-US" sz="2200" dirty="0"/>
              <a:t> </a:t>
            </a:r>
            <a:r>
              <a:rPr lang="en-US" sz="2200" dirty="0" err="1"/>
              <a:t>ekonomiye</a:t>
            </a:r>
            <a:r>
              <a:rPr lang="en-US" sz="2200" dirty="0"/>
              <a:t> </a:t>
            </a:r>
            <a:r>
              <a:rPr lang="en-US" sz="2200" dirty="0" err="1"/>
              <a:t>sağlanan</a:t>
            </a:r>
            <a:r>
              <a:rPr lang="en-US" sz="2200" dirty="0"/>
              <a:t> </a:t>
            </a:r>
            <a:r>
              <a:rPr lang="en-US" sz="2200" dirty="0" err="1"/>
              <a:t>katkıyı</a:t>
            </a:r>
            <a:r>
              <a:rPr lang="en-US" sz="2200" dirty="0"/>
              <a:t> </a:t>
            </a:r>
            <a:r>
              <a:rPr lang="en-US" sz="2200" dirty="0" err="1"/>
              <a:t>göstermek</a:t>
            </a:r>
            <a:endParaRPr lang="en-US" sz="2200" dirty="0">
              <a:latin typeface="+mn-lt"/>
              <a:ea typeface="Calibri"/>
              <a:cs typeface="Calibri"/>
            </a:endParaRPr>
          </a:p>
          <a:p>
            <a:pPr marL="342900" indent="-342900">
              <a:buClr>
                <a:srgbClr val="033637"/>
              </a:buClr>
              <a:buSzPct val="100000"/>
              <a:buFont typeface="Arial"/>
              <a:buChar char="•"/>
            </a:pPr>
            <a:r>
              <a:rPr lang="en-US" sz="2200" b="1" dirty="0">
                <a:highlight>
                  <a:srgbClr val="F79037"/>
                </a:highlight>
                <a:latin typeface="+mn-lt"/>
              </a:rPr>
              <a:t>Hangi </a:t>
            </a:r>
            <a:r>
              <a:rPr lang="en-US" sz="2200" b="1" dirty="0" err="1">
                <a:highlight>
                  <a:srgbClr val="F79037"/>
                </a:highlight>
                <a:latin typeface="+mn-lt"/>
              </a:rPr>
              <a:t>sorunu</a:t>
            </a:r>
            <a:r>
              <a:rPr lang="en-US" sz="2200" b="1" dirty="0">
                <a:highlight>
                  <a:srgbClr val="F79037"/>
                </a:highlight>
                <a:latin typeface="+mn-lt"/>
              </a:rPr>
              <a:t> </a:t>
            </a:r>
            <a:r>
              <a:rPr lang="en-US" sz="2200" b="1" dirty="0" err="1">
                <a:highlight>
                  <a:srgbClr val="F79037"/>
                </a:highlight>
                <a:latin typeface="+mn-lt"/>
              </a:rPr>
              <a:t>ve</a:t>
            </a:r>
            <a:r>
              <a:rPr lang="en-US" sz="2200" b="1" dirty="0">
                <a:highlight>
                  <a:srgbClr val="F79037"/>
                </a:highlight>
                <a:latin typeface="+mn-lt"/>
              </a:rPr>
              <a:t> </a:t>
            </a:r>
            <a:r>
              <a:rPr lang="en-US" sz="2200" b="1" dirty="0" err="1">
                <a:highlight>
                  <a:srgbClr val="F79037"/>
                </a:highlight>
                <a:latin typeface="+mn-lt"/>
              </a:rPr>
              <a:t>kimin</a:t>
            </a:r>
            <a:r>
              <a:rPr lang="en-US" sz="2200" b="1" dirty="0">
                <a:highlight>
                  <a:srgbClr val="F79037"/>
                </a:highlight>
                <a:latin typeface="+mn-lt"/>
              </a:rPr>
              <a:t> </a:t>
            </a:r>
            <a:r>
              <a:rPr lang="en-US" sz="2200" b="1" dirty="0" err="1">
                <a:highlight>
                  <a:srgbClr val="F79037"/>
                </a:highlight>
                <a:latin typeface="+mn-lt"/>
              </a:rPr>
              <a:t>için</a:t>
            </a:r>
            <a:r>
              <a:rPr lang="en-US" sz="2200" b="1" dirty="0">
                <a:highlight>
                  <a:srgbClr val="F79037"/>
                </a:highlight>
                <a:latin typeface="+mn-lt"/>
              </a:rPr>
              <a:t> </a:t>
            </a:r>
            <a:r>
              <a:rPr lang="en-US" sz="2200" b="1" dirty="0" err="1">
                <a:highlight>
                  <a:srgbClr val="F79037"/>
                </a:highlight>
                <a:latin typeface="+mn-lt"/>
              </a:rPr>
              <a:t>çözüyorsunuz</a:t>
            </a:r>
            <a:r>
              <a:rPr lang="en-US" sz="2200" b="1" dirty="0">
                <a:highlight>
                  <a:srgbClr val="F79037"/>
                </a:highlight>
              </a:rPr>
              <a:t>?</a:t>
            </a:r>
            <a:r>
              <a:rPr lang="en-US" sz="2200" dirty="0">
                <a:latin typeface="+mn-lt"/>
              </a:rPr>
              <a:t> </a:t>
            </a:r>
            <a:r>
              <a:rPr lang="en-US" sz="2200" dirty="0" err="1"/>
              <a:t>Etik</a:t>
            </a:r>
            <a:r>
              <a:rPr lang="en-US" sz="2200" dirty="0">
                <a:ea typeface="+mn-lt"/>
                <a:cs typeface="+mn-lt"/>
              </a:rPr>
              <a:t> </a:t>
            </a:r>
            <a:r>
              <a:rPr lang="en-US" sz="2200" dirty="0" err="1">
                <a:ea typeface="+mn-lt"/>
                <a:cs typeface="+mn-lt"/>
              </a:rPr>
              <a:t>olmayan</a:t>
            </a:r>
            <a:r>
              <a:rPr lang="en-US" sz="2200" dirty="0">
                <a:ea typeface="+mn-lt"/>
                <a:cs typeface="+mn-lt"/>
              </a:rPr>
              <a:t> </a:t>
            </a:r>
            <a:r>
              <a:rPr lang="en-US" sz="2200" dirty="0" err="1">
                <a:ea typeface="+mn-lt"/>
                <a:cs typeface="+mn-lt"/>
              </a:rPr>
              <a:t>ve</a:t>
            </a:r>
            <a:r>
              <a:rPr lang="en-US" sz="2200" dirty="0">
                <a:ea typeface="+mn-lt"/>
                <a:cs typeface="+mn-lt"/>
              </a:rPr>
              <a:t> </a:t>
            </a:r>
            <a:r>
              <a:rPr lang="en-US" sz="2200" dirty="0" err="1">
                <a:ea typeface="+mn-lt"/>
                <a:cs typeface="+mn-lt"/>
              </a:rPr>
              <a:t>zarar</a:t>
            </a:r>
            <a:r>
              <a:rPr lang="en-US" sz="2200" dirty="0">
                <a:ea typeface="+mn-lt"/>
                <a:cs typeface="+mn-lt"/>
              </a:rPr>
              <a:t> </a:t>
            </a:r>
            <a:r>
              <a:rPr lang="en-US" sz="2200" dirty="0" err="1">
                <a:ea typeface="+mn-lt"/>
                <a:cs typeface="+mn-lt"/>
              </a:rPr>
              <a:t>veren</a:t>
            </a:r>
            <a:r>
              <a:rPr lang="en-US" sz="2200" dirty="0">
                <a:ea typeface="+mn-lt"/>
                <a:cs typeface="+mn-lt"/>
              </a:rPr>
              <a:t> </a:t>
            </a:r>
            <a:r>
              <a:rPr lang="en-US" sz="2200" dirty="0" err="1">
                <a:ea typeface="+mn-lt"/>
                <a:cs typeface="+mn-lt"/>
              </a:rPr>
              <a:t>gıda</a:t>
            </a:r>
            <a:r>
              <a:rPr lang="en-US" sz="2200" dirty="0">
                <a:ea typeface="+mn-lt"/>
                <a:cs typeface="+mn-lt"/>
              </a:rPr>
              <a:t> </a:t>
            </a:r>
            <a:r>
              <a:rPr lang="en-US" sz="2200" dirty="0" err="1">
                <a:ea typeface="+mn-lt"/>
                <a:cs typeface="+mn-lt"/>
              </a:rPr>
              <a:t>sistemlerini</a:t>
            </a:r>
            <a:r>
              <a:rPr lang="en-US" sz="2200" dirty="0">
                <a:ea typeface="+mn-lt"/>
                <a:cs typeface="+mn-lt"/>
              </a:rPr>
              <a:t>, yeni </a:t>
            </a:r>
            <a:r>
              <a:rPr lang="en-US" sz="2200" dirty="0" err="1">
                <a:ea typeface="+mn-lt"/>
                <a:cs typeface="+mn-lt"/>
              </a:rPr>
              <a:t>bir</a:t>
            </a:r>
            <a:r>
              <a:rPr lang="en-US" sz="2200" dirty="0">
                <a:ea typeface="+mn-lt"/>
                <a:cs typeface="+mn-lt"/>
              </a:rPr>
              <a:t> </a:t>
            </a:r>
            <a:r>
              <a:rPr lang="en-US" sz="2200" dirty="0" err="1">
                <a:ea typeface="+mn-lt"/>
                <a:cs typeface="+mn-lt"/>
              </a:rPr>
              <a:t>nesil</a:t>
            </a:r>
            <a:r>
              <a:rPr lang="en-US" sz="2200" dirty="0">
                <a:ea typeface="+mn-lt"/>
                <a:cs typeface="+mn-lt"/>
              </a:rPr>
              <a:t> </a:t>
            </a:r>
            <a:r>
              <a:rPr lang="en-US" sz="2200" dirty="0" err="1">
                <a:ea typeface="+mn-lt"/>
                <a:cs typeface="+mn-lt"/>
              </a:rPr>
              <a:t>gıda</a:t>
            </a:r>
            <a:r>
              <a:rPr lang="en-US" sz="2200" dirty="0">
                <a:ea typeface="+mn-lt"/>
                <a:cs typeface="+mn-lt"/>
              </a:rPr>
              <a:t> </a:t>
            </a:r>
            <a:r>
              <a:rPr lang="en-US" sz="2200" dirty="0" err="1">
                <a:ea typeface="+mn-lt"/>
                <a:cs typeface="+mn-lt"/>
              </a:rPr>
              <a:t>girişimcisini</a:t>
            </a:r>
            <a:r>
              <a:rPr lang="en-US" sz="2200" dirty="0">
                <a:ea typeface="+mn-lt"/>
                <a:cs typeface="+mn-lt"/>
              </a:rPr>
              <a:t> </a:t>
            </a:r>
            <a:r>
              <a:rPr lang="en-US" sz="2200" dirty="0" err="1">
                <a:ea typeface="+mn-lt"/>
                <a:cs typeface="+mn-lt"/>
              </a:rPr>
              <a:t>etik</a:t>
            </a:r>
            <a:r>
              <a:rPr lang="en-US" sz="2200" dirty="0">
                <a:ea typeface="+mn-lt"/>
                <a:cs typeface="+mn-lt"/>
              </a:rPr>
              <a:t> </a:t>
            </a:r>
            <a:r>
              <a:rPr lang="en-US" sz="2200" dirty="0" err="1">
                <a:ea typeface="+mn-lt"/>
                <a:cs typeface="+mn-lt"/>
              </a:rPr>
              <a:t>gıda</a:t>
            </a:r>
            <a:r>
              <a:rPr lang="en-US" sz="2200" dirty="0">
                <a:ea typeface="+mn-lt"/>
                <a:cs typeface="+mn-lt"/>
              </a:rPr>
              <a:t> </a:t>
            </a:r>
            <a:r>
              <a:rPr lang="en-US" sz="2200" dirty="0" err="1">
                <a:ea typeface="+mn-lt"/>
                <a:cs typeface="+mn-lt"/>
              </a:rPr>
              <a:t>işletmeleri</a:t>
            </a:r>
            <a:r>
              <a:rPr lang="en-US" sz="2200" dirty="0">
                <a:ea typeface="+mn-lt"/>
                <a:cs typeface="+mn-lt"/>
              </a:rPr>
              <a:t> </a:t>
            </a:r>
            <a:r>
              <a:rPr lang="en-US" sz="2200" dirty="0" err="1">
                <a:ea typeface="+mn-lt"/>
                <a:cs typeface="+mn-lt"/>
              </a:rPr>
              <a:t>kurmaya</a:t>
            </a:r>
            <a:r>
              <a:rPr lang="en-US" sz="2200" dirty="0">
                <a:ea typeface="+mn-lt"/>
                <a:cs typeface="+mn-lt"/>
              </a:rPr>
              <a:t>, </a:t>
            </a:r>
            <a:r>
              <a:rPr lang="en-US" sz="2200" dirty="0" err="1">
                <a:ea typeface="+mn-lt"/>
                <a:cs typeface="+mn-lt"/>
              </a:rPr>
              <a:t>büyütmeye</a:t>
            </a:r>
            <a:r>
              <a:rPr lang="en-US" sz="2200" dirty="0">
                <a:ea typeface="+mn-lt"/>
                <a:cs typeface="+mn-lt"/>
              </a:rPr>
              <a:t> </a:t>
            </a:r>
            <a:r>
              <a:rPr lang="en-US" sz="2200" dirty="0" err="1">
                <a:ea typeface="+mn-lt"/>
                <a:cs typeface="+mn-lt"/>
              </a:rPr>
              <a:t>ve</a:t>
            </a:r>
            <a:r>
              <a:rPr lang="en-US" sz="2200" dirty="0">
                <a:ea typeface="+mn-lt"/>
                <a:cs typeface="+mn-lt"/>
              </a:rPr>
              <a:t> </a:t>
            </a:r>
            <a:r>
              <a:rPr lang="en-US" sz="2200" dirty="0" err="1">
                <a:ea typeface="+mn-lt"/>
                <a:cs typeface="+mn-lt"/>
              </a:rPr>
              <a:t>uyum</a:t>
            </a:r>
            <a:r>
              <a:rPr lang="en-US" sz="2200" dirty="0">
                <a:ea typeface="+mn-lt"/>
                <a:cs typeface="+mn-lt"/>
              </a:rPr>
              <a:t> </a:t>
            </a:r>
            <a:r>
              <a:rPr lang="en-US" sz="2200" dirty="0" err="1">
                <a:ea typeface="+mn-lt"/>
                <a:cs typeface="+mn-lt"/>
              </a:rPr>
              <a:t>sağlamaya</a:t>
            </a:r>
            <a:r>
              <a:rPr lang="en-US" sz="2200" dirty="0">
                <a:ea typeface="+mn-lt"/>
                <a:cs typeface="+mn-lt"/>
              </a:rPr>
              <a:t> </a:t>
            </a:r>
            <a:r>
              <a:rPr lang="en-US" sz="2200" dirty="0" err="1">
                <a:ea typeface="+mn-lt"/>
                <a:cs typeface="+mn-lt"/>
              </a:rPr>
              <a:t>yetkilendirerek</a:t>
            </a:r>
            <a:r>
              <a:rPr lang="en-US" sz="2200" dirty="0">
                <a:ea typeface="+mn-lt"/>
                <a:cs typeface="+mn-lt"/>
              </a:rPr>
              <a:t> </a:t>
            </a:r>
            <a:r>
              <a:rPr lang="en-US" sz="2200" dirty="0" err="1">
                <a:ea typeface="+mn-lt"/>
                <a:cs typeface="+mn-lt"/>
              </a:rPr>
              <a:t>ve</a:t>
            </a:r>
            <a:r>
              <a:rPr lang="en-US" sz="2200" dirty="0">
                <a:ea typeface="+mn-lt"/>
                <a:cs typeface="+mn-lt"/>
              </a:rPr>
              <a:t> </a:t>
            </a:r>
            <a:r>
              <a:rPr lang="en-US" sz="2200" dirty="0" err="1">
                <a:ea typeface="+mn-lt"/>
                <a:cs typeface="+mn-lt"/>
              </a:rPr>
              <a:t>eğitimcilerini</a:t>
            </a:r>
            <a:r>
              <a:rPr lang="en-US" sz="2200" dirty="0">
                <a:ea typeface="+mn-lt"/>
                <a:cs typeface="+mn-lt"/>
              </a:rPr>
              <a:t> </a:t>
            </a:r>
            <a:r>
              <a:rPr lang="en-US" sz="2200" dirty="0" err="1">
                <a:ea typeface="+mn-lt"/>
                <a:cs typeface="+mn-lt"/>
              </a:rPr>
              <a:t>araçlar</a:t>
            </a:r>
            <a:r>
              <a:rPr lang="en-US" sz="2200" dirty="0">
                <a:ea typeface="+mn-lt"/>
                <a:cs typeface="+mn-lt"/>
              </a:rPr>
              <a:t> </a:t>
            </a:r>
            <a:r>
              <a:rPr lang="en-US" sz="2200" dirty="0" err="1">
                <a:ea typeface="+mn-lt"/>
                <a:cs typeface="+mn-lt"/>
              </a:rPr>
              <a:t>ve</a:t>
            </a:r>
            <a:r>
              <a:rPr lang="en-US" sz="2200" dirty="0">
                <a:ea typeface="+mn-lt"/>
                <a:cs typeface="+mn-lt"/>
              </a:rPr>
              <a:t> </a:t>
            </a:r>
            <a:r>
              <a:rPr lang="en-US" sz="2200" dirty="0" err="1">
                <a:ea typeface="+mn-lt"/>
                <a:cs typeface="+mn-lt"/>
              </a:rPr>
              <a:t>ilgili</a:t>
            </a:r>
            <a:r>
              <a:rPr lang="en-US" sz="2200" dirty="0">
                <a:ea typeface="+mn-lt"/>
                <a:cs typeface="+mn-lt"/>
              </a:rPr>
              <a:t> </a:t>
            </a:r>
            <a:r>
              <a:rPr lang="en-US" sz="2200" dirty="0" err="1">
                <a:ea typeface="+mn-lt"/>
                <a:cs typeface="+mn-lt"/>
              </a:rPr>
              <a:t>kaynaklarla</a:t>
            </a:r>
            <a:r>
              <a:rPr lang="en-US" sz="2200" dirty="0">
                <a:ea typeface="+mn-lt"/>
                <a:cs typeface="+mn-lt"/>
              </a:rPr>
              <a:t> </a:t>
            </a:r>
            <a:r>
              <a:rPr lang="en-US" sz="2200" dirty="0" err="1">
                <a:ea typeface="+mn-lt"/>
                <a:cs typeface="+mn-lt"/>
              </a:rPr>
              <a:t>donatarak</a:t>
            </a:r>
            <a:r>
              <a:rPr lang="en-US" sz="2200" dirty="0">
                <a:ea typeface="+mn-lt"/>
                <a:cs typeface="+mn-lt"/>
              </a:rPr>
              <a:t> </a:t>
            </a:r>
            <a:r>
              <a:rPr lang="en-US" sz="2200" dirty="0" err="1">
                <a:ea typeface="+mn-lt"/>
                <a:cs typeface="+mn-lt"/>
              </a:rPr>
              <a:t>değiştirmek</a:t>
            </a:r>
            <a:r>
              <a:rPr lang="en-US" sz="2200" dirty="0">
                <a:ea typeface="+mn-lt"/>
                <a:cs typeface="+mn-lt"/>
              </a:rPr>
              <a:t>.</a:t>
            </a:r>
            <a:endParaRPr lang="en-US" sz="2200" dirty="0">
              <a:latin typeface="+mn-lt"/>
              <a:ea typeface="Calibri"/>
              <a:cs typeface="Calibri"/>
            </a:endParaRPr>
          </a:p>
          <a:p>
            <a:pPr marL="342900" indent="-342900">
              <a:buClr>
                <a:srgbClr val="033637"/>
              </a:buClr>
              <a:buSzPct val="100000"/>
              <a:buFont typeface="Arial"/>
              <a:buChar char="•"/>
            </a:pPr>
            <a:r>
              <a:rPr lang="en-US" sz="2200" b="1" dirty="0" err="1">
                <a:highlight>
                  <a:srgbClr val="F79037"/>
                </a:highlight>
                <a:latin typeface="+mn-lt"/>
              </a:rPr>
              <a:t>Nasıl</a:t>
            </a:r>
            <a:r>
              <a:rPr lang="en-US" sz="2200" b="1" dirty="0">
                <a:highlight>
                  <a:srgbClr val="F79037"/>
                </a:highlight>
                <a:latin typeface="+mn-lt"/>
              </a:rPr>
              <a:t> </a:t>
            </a:r>
            <a:r>
              <a:rPr lang="en-US" sz="2200" b="1" dirty="0" err="1">
                <a:highlight>
                  <a:srgbClr val="F79037"/>
                </a:highlight>
                <a:latin typeface="+mn-lt"/>
              </a:rPr>
              <a:t>müşteri</a:t>
            </a:r>
            <a:r>
              <a:rPr lang="en-US" sz="2200" b="1" dirty="0">
                <a:highlight>
                  <a:srgbClr val="F79037"/>
                </a:highlight>
                <a:latin typeface="+mn-lt"/>
              </a:rPr>
              <a:t> </a:t>
            </a:r>
            <a:r>
              <a:rPr lang="en-US" sz="2200" b="1" dirty="0" err="1">
                <a:highlight>
                  <a:srgbClr val="F79037"/>
                </a:highlight>
                <a:latin typeface="+mn-lt"/>
              </a:rPr>
              <a:t>değeri</a:t>
            </a:r>
            <a:r>
              <a:rPr lang="en-US" sz="2200" b="1" dirty="0">
                <a:highlight>
                  <a:srgbClr val="F79037"/>
                </a:highlight>
                <a:latin typeface="+mn-lt"/>
              </a:rPr>
              <a:t> </a:t>
            </a:r>
            <a:r>
              <a:rPr lang="en-US" sz="2200" b="1" dirty="0" err="1">
                <a:highlight>
                  <a:srgbClr val="F79037"/>
                </a:highlight>
                <a:latin typeface="+mn-lt"/>
              </a:rPr>
              <a:t>yaratacaksınız</a:t>
            </a:r>
            <a:r>
              <a:rPr lang="en-US" sz="2200" b="1" dirty="0">
                <a:highlight>
                  <a:srgbClr val="F79037"/>
                </a:highlight>
              </a:rPr>
              <a:t>?</a:t>
            </a:r>
            <a:r>
              <a:rPr lang="en-US" sz="2200" b="1" dirty="0"/>
              <a:t> </a:t>
            </a:r>
            <a:r>
              <a:rPr lang="en-US" sz="2200" dirty="0" err="1">
                <a:latin typeface="+mn-lt"/>
              </a:rPr>
              <a:t>İnsanların</a:t>
            </a:r>
            <a:r>
              <a:rPr lang="en-US" sz="2200" dirty="0">
                <a:latin typeface="+mn-lt"/>
              </a:rPr>
              <a:t> </a:t>
            </a:r>
            <a:r>
              <a:rPr lang="en-US" sz="2200" dirty="0" err="1">
                <a:latin typeface="+mn-lt"/>
              </a:rPr>
              <a:t>ve</a:t>
            </a:r>
            <a:r>
              <a:rPr lang="en-US" sz="2200" dirty="0">
                <a:latin typeface="+mn-lt"/>
              </a:rPr>
              <a:t> </a:t>
            </a:r>
            <a:r>
              <a:rPr lang="en-US" sz="2200" dirty="0" err="1">
                <a:latin typeface="+mn-lt"/>
              </a:rPr>
              <a:t>gezegenin</a:t>
            </a:r>
            <a:r>
              <a:rPr lang="en-US" sz="2200" dirty="0">
                <a:latin typeface="+mn-lt"/>
              </a:rPr>
              <a:t> </a:t>
            </a:r>
            <a:r>
              <a:rPr lang="en-US" sz="2200" dirty="0" err="1">
                <a:latin typeface="+mn-lt"/>
              </a:rPr>
              <a:t>sağlığının</a:t>
            </a:r>
            <a:r>
              <a:rPr lang="en-US" sz="2200" dirty="0">
                <a:latin typeface="+mn-lt"/>
              </a:rPr>
              <a:t> </a:t>
            </a:r>
            <a:r>
              <a:rPr lang="en-US" sz="2200" dirty="0" err="1">
                <a:latin typeface="+mn-lt"/>
              </a:rPr>
              <a:t>kritik</a:t>
            </a:r>
            <a:r>
              <a:rPr lang="en-US" sz="2200" dirty="0">
                <a:latin typeface="+mn-lt"/>
              </a:rPr>
              <a:t> </a:t>
            </a:r>
            <a:r>
              <a:rPr lang="en-US" sz="2200" dirty="0" err="1">
                <a:latin typeface="+mn-lt"/>
              </a:rPr>
              <a:t>öneme</a:t>
            </a:r>
            <a:r>
              <a:rPr lang="en-US" sz="2200" dirty="0">
                <a:latin typeface="+mn-lt"/>
              </a:rPr>
              <a:t> </a:t>
            </a:r>
            <a:r>
              <a:rPr lang="en-US" sz="2200" dirty="0" err="1">
                <a:latin typeface="+mn-lt"/>
              </a:rPr>
              <a:t>sahip</a:t>
            </a:r>
            <a:r>
              <a:rPr lang="en-US" sz="2200" dirty="0">
                <a:latin typeface="+mn-lt"/>
              </a:rPr>
              <a:t> </a:t>
            </a:r>
            <a:r>
              <a:rPr lang="en-US" sz="2200" dirty="0" err="1">
                <a:latin typeface="+mn-lt"/>
              </a:rPr>
              <a:t>olduğu</a:t>
            </a:r>
            <a:r>
              <a:rPr lang="en-US" sz="2200" dirty="0">
                <a:latin typeface="+mn-lt"/>
              </a:rPr>
              <a:t> </a:t>
            </a:r>
            <a:r>
              <a:rPr lang="en-US" sz="2200" dirty="0" err="1">
                <a:latin typeface="+mn-lt"/>
              </a:rPr>
              <a:t>gelişmiş</a:t>
            </a:r>
            <a:r>
              <a:rPr lang="en-US" sz="2200" dirty="0">
                <a:latin typeface="+mn-lt"/>
              </a:rPr>
              <a:t> </a:t>
            </a:r>
            <a:r>
              <a:rPr lang="en-US" sz="2200" dirty="0" err="1">
                <a:latin typeface="+mn-lt"/>
              </a:rPr>
              <a:t>bir</a:t>
            </a:r>
            <a:r>
              <a:rPr lang="en-US" sz="2200" dirty="0">
                <a:latin typeface="+mn-lt"/>
              </a:rPr>
              <a:t> </a:t>
            </a:r>
            <a:r>
              <a:rPr lang="en-US" sz="2200" dirty="0" err="1">
                <a:latin typeface="+mn-lt"/>
              </a:rPr>
              <a:t>gıda</a:t>
            </a:r>
            <a:r>
              <a:rPr lang="en-US" sz="2200" dirty="0">
                <a:latin typeface="+mn-lt"/>
              </a:rPr>
              <a:t> </a:t>
            </a:r>
            <a:r>
              <a:rPr lang="en-US" sz="2200" dirty="0" err="1">
                <a:latin typeface="+mn-lt"/>
              </a:rPr>
              <a:t>sistemine</a:t>
            </a:r>
            <a:r>
              <a:rPr lang="en-US" sz="2200" dirty="0">
                <a:latin typeface="+mn-lt"/>
              </a:rPr>
              <a:t> </a:t>
            </a:r>
            <a:r>
              <a:rPr lang="en-US" sz="2200" dirty="0" err="1">
                <a:latin typeface="+mn-lt"/>
              </a:rPr>
              <a:t>yol</a:t>
            </a:r>
            <a:r>
              <a:rPr lang="en-US" sz="2200" dirty="0">
                <a:latin typeface="+mn-lt"/>
              </a:rPr>
              <a:t> </a:t>
            </a:r>
            <a:r>
              <a:rPr lang="en-US" sz="2200" dirty="0" err="1">
                <a:latin typeface="+mn-lt"/>
              </a:rPr>
              <a:t>açan</a:t>
            </a:r>
            <a:r>
              <a:rPr lang="en-US" sz="2200" dirty="0">
                <a:latin typeface="+mn-lt"/>
              </a:rPr>
              <a:t> </a:t>
            </a:r>
            <a:r>
              <a:rPr lang="en-US" sz="2200" dirty="0" err="1">
                <a:latin typeface="+mn-lt"/>
              </a:rPr>
              <a:t>etik</a:t>
            </a:r>
            <a:r>
              <a:rPr lang="en-US" sz="2200" dirty="0">
                <a:latin typeface="+mn-lt"/>
              </a:rPr>
              <a:t> </a:t>
            </a:r>
            <a:r>
              <a:rPr lang="en-US" sz="2200" dirty="0" err="1">
                <a:latin typeface="+mn-lt"/>
              </a:rPr>
              <a:t>ve</a:t>
            </a:r>
            <a:r>
              <a:rPr lang="en-US" sz="2200" dirty="0">
                <a:latin typeface="+mn-lt"/>
              </a:rPr>
              <a:t> </a:t>
            </a:r>
            <a:r>
              <a:rPr lang="en-US" sz="2200" dirty="0" err="1">
                <a:latin typeface="+mn-lt"/>
              </a:rPr>
              <a:t>sürdürülebilir</a:t>
            </a:r>
            <a:r>
              <a:rPr lang="en-US" sz="2200" dirty="0">
                <a:latin typeface="+mn-lt"/>
              </a:rPr>
              <a:t> </a:t>
            </a:r>
            <a:r>
              <a:rPr lang="en-US" sz="2200" dirty="0" err="1">
                <a:latin typeface="+mn-lt"/>
              </a:rPr>
              <a:t>gıda</a:t>
            </a:r>
            <a:r>
              <a:rPr lang="en-US" sz="2200" dirty="0">
                <a:latin typeface="+mn-lt"/>
              </a:rPr>
              <a:t> </a:t>
            </a:r>
            <a:r>
              <a:rPr lang="en-US" sz="2200" dirty="0" err="1">
                <a:latin typeface="+mn-lt"/>
              </a:rPr>
              <a:t>ürünleri</a:t>
            </a:r>
            <a:r>
              <a:rPr lang="en-US" sz="2200" dirty="0">
                <a:latin typeface="+mn-lt"/>
              </a:rPr>
              <a:t> </a:t>
            </a:r>
            <a:r>
              <a:rPr lang="en-US" sz="2200" dirty="0" err="1"/>
              <a:t>kullanarak</a:t>
            </a:r>
            <a:endParaRPr lang="en-US" sz="2200" dirty="0">
              <a:latin typeface="+mn-lt"/>
              <a:ea typeface="Calibri"/>
              <a:cs typeface="Calibri"/>
            </a:endParaRPr>
          </a:p>
          <a:p>
            <a:pPr marL="342900" indent="-342900">
              <a:buClr>
                <a:srgbClr val="033637"/>
              </a:buClr>
              <a:buSzPct val="100000"/>
              <a:buFont typeface="Arial"/>
              <a:buChar char="•"/>
            </a:pPr>
            <a:r>
              <a:rPr lang="en-US" sz="2200" b="1" dirty="0" err="1">
                <a:highlight>
                  <a:srgbClr val="F79037"/>
                </a:highlight>
                <a:latin typeface="+mn-lt"/>
              </a:rPr>
              <a:t>Ürününüz</a:t>
            </a:r>
            <a:r>
              <a:rPr lang="en-US" sz="2200" b="1" dirty="0">
                <a:highlight>
                  <a:srgbClr val="F79037"/>
                </a:highlight>
                <a:latin typeface="+mn-lt"/>
              </a:rPr>
              <a:t> </a:t>
            </a:r>
            <a:r>
              <a:rPr lang="en-US" sz="2200" b="1" dirty="0" err="1">
                <a:highlight>
                  <a:srgbClr val="F79037"/>
                </a:highlight>
                <a:latin typeface="+mn-lt"/>
              </a:rPr>
              <a:t>veya</a:t>
            </a:r>
            <a:r>
              <a:rPr lang="en-US" sz="2200" b="1" dirty="0">
                <a:highlight>
                  <a:srgbClr val="F79037"/>
                </a:highlight>
                <a:latin typeface="+mn-lt"/>
              </a:rPr>
              <a:t> </a:t>
            </a:r>
            <a:r>
              <a:rPr lang="en-US" sz="2200" b="1" dirty="0" err="1">
                <a:highlight>
                  <a:srgbClr val="F79037"/>
                </a:highlight>
                <a:latin typeface="+mn-lt"/>
              </a:rPr>
              <a:t>hizmetiniz</a:t>
            </a:r>
            <a:r>
              <a:rPr lang="en-US" sz="2200" b="1" dirty="0">
                <a:highlight>
                  <a:srgbClr val="F79037"/>
                </a:highlight>
                <a:latin typeface="+mn-lt"/>
              </a:rPr>
              <a:t> </a:t>
            </a:r>
            <a:r>
              <a:rPr lang="en-US" sz="2200" b="1" dirty="0" err="1">
                <a:highlight>
                  <a:srgbClr val="F79037"/>
                </a:highlight>
                <a:latin typeface="+mn-lt"/>
              </a:rPr>
              <a:t>müşterilere</a:t>
            </a:r>
            <a:r>
              <a:rPr lang="en-US" sz="2200" b="1" dirty="0">
                <a:highlight>
                  <a:srgbClr val="F79037"/>
                </a:highlight>
                <a:latin typeface="+mn-lt"/>
              </a:rPr>
              <a:t> </a:t>
            </a:r>
            <a:r>
              <a:rPr lang="en-US" sz="2200" b="1" dirty="0" err="1">
                <a:highlight>
                  <a:srgbClr val="F79037"/>
                </a:highlight>
                <a:latin typeface="+mn-lt"/>
              </a:rPr>
              <a:t>nasıl</a:t>
            </a:r>
            <a:r>
              <a:rPr lang="en-US" sz="2200" b="1" dirty="0">
                <a:highlight>
                  <a:srgbClr val="F79037"/>
                </a:highlight>
                <a:latin typeface="+mn-lt"/>
              </a:rPr>
              <a:t> </a:t>
            </a:r>
            <a:r>
              <a:rPr lang="en-US" sz="2200" b="1" dirty="0" err="1">
                <a:highlight>
                  <a:srgbClr val="F79037"/>
                </a:highlight>
                <a:latin typeface="+mn-lt"/>
              </a:rPr>
              <a:t>ulaşacak</a:t>
            </a:r>
            <a:r>
              <a:rPr lang="en-US" sz="2200" b="1" dirty="0">
                <a:highlight>
                  <a:srgbClr val="F79037"/>
                </a:highlight>
                <a:latin typeface="+mn-lt"/>
              </a:rPr>
              <a:t>?</a:t>
            </a:r>
            <a:r>
              <a:rPr lang="en-US" sz="2200" b="1" dirty="0">
                <a:solidFill>
                  <a:schemeClr val="bg1"/>
                </a:solidFill>
              </a:rPr>
              <a:t> </a:t>
            </a:r>
            <a:r>
              <a:rPr lang="en-US" sz="2200" dirty="0" err="1"/>
              <a:t>Fiziksel</a:t>
            </a:r>
            <a:r>
              <a:rPr lang="en-US" sz="2200" dirty="0"/>
              <a:t> </a:t>
            </a:r>
            <a:r>
              <a:rPr lang="en-US" sz="2200" dirty="0" err="1"/>
              <a:t>ürünler</a:t>
            </a:r>
            <a:r>
              <a:rPr lang="en-US" sz="2200" dirty="0"/>
              <a:t>, ideal </a:t>
            </a:r>
            <a:r>
              <a:rPr lang="en-US" sz="2200" dirty="0" err="1"/>
              <a:t>olarak</a:t>
            </a:r>
            <a:r>
              <a:rPr lang="en-US" sz="2200" dirty="0"/>
              <a:t> </a:t>
            </a:r>
            <a:r>
              <a:rPr lang="en-US" sz="2200" dirty="0" err="1"/>
              <a:t>kısa</a:t>
            </a:r>
            <a:r>
              <a:rPr lang="en-US" sz="2200" dirty="0">
                <a:latin typeface="+mn-lt"/>
              </a:rPr>
              <a:t> </a:t>
            </a:r>
            <a:r>
              <a:rPr lang="en-US" sz="2200" dirty="0" err="1">
                <a:latin typeface="+mn-lt"/>
              </a:rPr>
              <a:t>tedarik</a:t>
            </a:r>
            <a:r>
              <a:rPr lang="en-US" sz="2200" dirty="0">
                <a:latin typeface="+mn-lt"/>
              </a:rPr>
              <a:t> </a:t>
            </a:r>
            <a:r>
              <a:rPr lang="en-US" sz="2200" dirty="0" err="1">
                <a:latin typeface="+mn-lt"/>
              </a:rPr>
              <a:t>zincirleri</a:t>
            </a:r>
            <a:r>
              <a:rPr lang="en-US" sz="2200" dirty="0">
                <a:latin typeface="+mn-lt"/>
              </a:rPr>
              <a:t> </a:t>
            </a:r>
            <a:r>
              <a:rPr lang="en-US" sz="2200" dirty="0" err="1">
                <a:latin typeface="+mn-lt"/>
              </a:rPr>
              <a:t>yoluyla</a:t>
            </a:r>
            <a:r>
              <a:rPr lang="en-US" sz="2200" dirty="0">
                <a:latin typeface="+mn-lt"/>
              </a:rPr>
              <a:t> </a:t>
            </a:r>
            <a:r>
              <a:rPr lang="en-US" sz="2200" dirty="0" err="1">
                <a:latin typeface="+mn-lt"/>
              </a:rPr>
              <a:t>ve</a:t>
            </a:r>
            <a:r>
              <a:rPr lang="en-US" sz="2200" dirty="0">
                <a:latin typeface="+mn-lt"/>
              </a:rPr>
              <a:t> </a:t>
            </a:r>
            <a:r>
              <a:rPr lang="en-US" sz="2200" dirty="0" err="1">
                <a:latin typeface="+mn-lt"/>
              </a:rPr>
              <a:t>sektör</a:t>
            </a:r>
            <a:r>
              <a:rPr lang="en-US" sz="2200" dirty="0">
                <a:latin typeface="+mn-lt"/>
              </a:rPr>
              <a:t> </a:t>
            </a:r>
            <a:r>
              <a:rPr lang="en-US" sz="2200" dirty="0" err="1">
                <a:latin typeface="+mn-lt"/>
              </a:rPr>
              <a:t>içinde</a:t>
            </a:r>
            <a:r>
              <a:rPr lang="en-US" sz="2200" dirty="0">
                <a:latin typeface="+mn-lt"/>
              </a:rPr>
              <a:t> </a:t>
            </a:r>
            <a:r>
              <a:rPr lang="en-US" sz="2200" dirty="0" err="1">
                <a:latin typeface="+mn-lt"/>
              </a:rPr>
              <a:t>ortaklıklar</a:t>
            </a:r>
            <a:r>
              <a:rPr lang="en-US" sz="2200" dirty="0">
                <a:latin typeface="+mn-lt"/>
              </a:rPr>
              <a:t> </a:t>
            </a:r>
            <a:r>
              <a:rPr lang="en-US" sz="2200" dirty="0" err="1">
                <a:latin typeface="+mn-lt"/>
              </a:rPr>
              <a:t>geliştirerek</a:t>
            </a:r>
            <a:r>
              <a:rPr lang="en-US" sz="2200" dirty="0"/>
              <a:t> </a:t>
            </a:r>
            <a:r>
              <a:rPr lang="en-US" sz="2200" dirty="0" err="1"/>
              <a:t>ulaştırılacak</a:t>
            </a:r>
            <a:endParaRPr lang="en-US" sz="2200" dirty="0">
              <a:latin typeface="+mn-lt"/>
              <a:ea typeface="Calibri"/>
              <a:cs typeface="Calibri"/>
            </a:endParaRPr>
          </a:p>
          <a:p>
            <a:pPr marL="342900" indent="-342900">
              <a:buClr>
                <a:srgbClr val="033637"/>
              </a:buClr>
              <a:buSzPct val="100000"/>
              <a:buFont typeface="Arial"/>
              <a:buChar char="•"/>
            </a:pPr>
            <a:r>
              <a:rPr lang="en-US" sz="2200" b="1" dirty="0" err="1">
                <a:highlight>
                  <a:srgbClr val="F79037"/>
                </a:highlight>
                <a:latin typeface="+mn-lt"/>
              </a:rPr>
              <a:t>İşletmeniz</a:t>
            </a:r>
            <a:r>
              <a:rPr lang="en-US" sz="2200" b="1" dirty="0">
                <a:highlight>
                  <a:srgbClr val="F79037"/>
                </a:highlight>
                <a:latin typeface="+mn-lt"/>
              </a:rPr>
              <a:t> </a:t>
            </a:r>
            <a:r>
              <a:rPr lang="en-US" sz="2200" b="1" dirty="0" err="1">
                <a:highlight>
                  <a:srgbClr val="F79037"/>
                </a:highlight>
                <a:latin typeface="+mn-lt"/>
              </a:rPr>
              <a:t>nasıl</a:t>
            </a:r>
            <a:r>
              <a:rPr lang="en-US" sz="2200" b="1" dirty="0">
                <a:highlight>
                  <a:srgbClr val="F79037"/>
                </a:highlight>
                <a:latin typeface="+mn-lt"/>
              </a:rPr>
              <a:t> </a:t>
            </a:r>
            <a:r>
              <a:rPr lang="en-US" sz="2200" b="1" dirty="0" err="1">
                <a:highlight>
                  <a:srgbClr val="F79037"/>
                </a:highlight>
                <a:latin typeface="+mn-lt"/>
              </a:rPr>
              <a:t>rekabetçi</a:t>
            </a:r>
            <a:r>
              <a:rPr lang="en-US" sz="2200" b="1" dirty="0">
                <a:highlight>
                  <a:srgbClr val="F79037"/>
                </a:highlight>
                <a:latin typeface="+mn-lt"/>
              </a:rPr>
              <a:t> </a:t>
            </a:r>
            <a:r>
              <a:rPr lang="en-US" sz="2200" b="1" dirty="0" err="1">
                <a:highlight>
                  <a:srgbClr val="F79037"/>
                </a:highlight>
                <a:latin typeface="+mn-lt"/>
              </a:rPr>
              <a:t>kalacak</a:t>
            </a:r>
            <a:r>
              <a:rPr lang="en-US" sz="2200" b="1" dirty="0">
                <a:highlight>
                  <a:srgbClr val="F79037"/>
                </a:highlight>
                <a:latin typeface="+mn-lt"/>
              </a:rPr>
              <a:t>?</a:t>
            </a:r>
            <a:r>
              <a:rPr lang="en-US" sz="2200" b="1" dirty="0"/>
              <a:t> </a:t>
            </a:r>
            <a:r>
              <a:rPr lang="en-US" sz="2200" dirty="0" err="1">
                <a:ea typeface="+mn-lt"/>
                <a:cs typeface="+mn-lt"/>
              </a:rPr>
              <a:t>Sürekli</a:t>
            </a:r>
            <a:r>
              <a:rPr lang="en-US" sz="2200" dirty="0">
                <a:ea typeface="+mn-lt"/>
                <a:cs typeface="+mn-lt"/>
              </a:rPr>
              <a:t> </a:t>
            </a:r>
            <a:r>
              <a:rPr lang="en-US" sz="2200" dirty="0" err="1">
                <a:ea typeface="+mn-lt"/>
                <a:cs typeface="+mn-lt"/>
              </a:rPr>
              <a:t>olarak</a:t>
            </a:r>
            <a:r>
              <a:rPr lang="en-US" sz="2200" dirty="0">
                <a:ea typeface="+mn-lt"/>
                <a:cs typeface="+mn-lt"/>
              </a:rPr>
              <a:t> </a:t>
            </a:r>
            <a:r>
              <a:rPr lang="en-US" sz="2200" dirty="0" err="1">
                <a:ea typeface="+mn-lt"/>
                <a:cs typeface="+mn-lt"/>
              </a:rPr>
              <a:t>ürün</a:t>
            </a:r>
            <a:r>
              <a:rPr lang="en-US" sz="2200" dirty="0">
                <a:ea typeface="+mn-lt"/>
                <a:cs typeface="+mn-lt"/>
              </a:rPr>
              <a:t> </a:t>
            </a:r>
            <a:r>
              <a:rPr lang="en-US" sz="2200" dirty="0" err="1">
                <a:ea typeface="+mn-lt"/>
                <a:cs typeface="+mn-lt"/>
              </a:rPr>
              <a:t>teklifinizi</a:t>
            </a:r>
            <a:r>
              <a:rPr lang="en-US" sz="2200" dirty="0">
                <a:ea typeface="+mn-lt"/>
                <a:cs typeface="+mn-lt"/>
              </a:rPr>
              <a:t> </a:t>
            </a:r>
            <a:r>
              <a:rPr lang="en-US" sz="2200" dirty="0" err="1">
                <a:ea typeface="+mn-lt"/>
                <a:cs typeface="+mn-lt"/>
              </a:rPr>
              <a:t>yenileyerek</a:t>
            </a:r>
            <a:r>
              <a:rPr lang="en-US" sz="2200" dirty="0">
                <a:ea typeface="+mn-lt"/>
                <a:cs typeface="+mn-lt"/>
              </a:rPr>
              <a:t> </a:t>
            </a:r>
            <a:r>
              <a:rPr lang="en-US" sz="2200" dirty="0" err="1">
                <a:ea typeface="+mn-lt"/>
                <a:cs typeface="+mn-lt"/>
              </a:rPr>
              <a:t>ve</a:t>
            </a:r>
            <a:r>
              <a:rPr lang="en-US" sz="2200" dirty="0">
                <a:ea typeface="+mn-lt"/>
                <a:cs typeface="+mn-lt"/>
              </a:rPr>
              <a:t> </a:t>
            </a:r>
            <a:r>
              <a:rPr lang="en-US" sz="2200" dirty="0" err="1">
                <a:ea typeface="+mn-lt"/>
                <a:cs typeface="+mn-lt"/>
              </a:rPr>
              <a:t>pazar</a:t>
            </a:r>
            <a:r>
              <a:rPr lang="en-US" sz="2200" dirty="0">
                <a:ea typeface="+mn-lt"/>
                <a:cs typeface="+mn-lt"/>
              </a:rPr>
              <a:t> </a:t>
            </a:r>
            <a:r>
              <a:rPr lang="en-US" sz="2200" dirty="0" err="1">
                <a:ea typeface="+mn-lt"/>
                <a:cs typeface="+mn-lt"/>
              </a:rPr>
              <a:t>hizmetinizi</a:t>
            </a:r>
            <a:r>
              <a:rPr lang="en-US" sz="2200" dirty="0">
                <a:ea typeface="+mn-lt"/>
                <a:cs typeface="+mn-lt"/>
              </a:rPr>
              <a:t> </a:t>
            </a:r>
            <a:r>
              <a:rPr lang="en-US" sz="2200" dirty="0" err="1">
                <a:ea typeface="+mn-lt"/>
                <a:cs typeface="+mn-lt"/>
              </a:rPr>
              <a:t>etik</a:t>
            </a:r>
            <a:r>
              <a:rPr lang="en-US" sz="2200" dirty="0">
                <a:ea typeface="+mn-lt"/>
                <a:cs typeface="+mn-lt"/>
              </a:rPr>
              <a:t> </a:t>
            </a:r>
            <a:r>
              <a:rPr lang="en-US" sz="2200" dirty="0" err="1">
                <a:ea typeface="+mn-lt"/>
                <a:cs typeface="+mn-lt"/>
              </a:rPr>
              <a:t>yollarla</a:t>
            </a:r>
            <a:r>
              <a:rPr lang="en-US" sz="2200" dirty="0">
                <a:ea typeface="+mn-lt"/>
                <a:cs typeface="+mn-lt"/>
              </a:rPr>
              <a:t> </a:t>
            </a:r>
            <a:r>
              <a:rPr lang="en-US" sz="2200" dirty="0" err="1">
                <a:ea typeface="+mn-lt"/>
                <a:cs typeface="+mn-lt"/>
              </a:rPr>
              <a:t>çeşitlendirerek</a:t>
            </a:r>
            <a:r>
              <a:rPr lang="en-US" sz="2200" dirty="0">
                <a:ea typeface="+mn-lt"/>
                <a:cs typeface="+mn-lt"/>
              </a:rPr>
              <a:t>.</a:t>
            </a:r>
          </a:p>
          <a:p>
            <a:pPr marL="342900" lvl="0" indent="-342900" algn="l" rtl="0">
              <a:lnSpc>
                <a:spcPct val="90000"/>
              </a:lnSpc>
              <a:spcBef>
                <a:spcPts val="1000"/>
              </a:spcBef>
              <a:spcAft>
                <a:spcPts val="0"/>
              </a:spcAft>
              <a:buClr>
                <a:srgbClr val="033637"/>
              </a:buClr>
              <a:buSzPct val="100000"/>
              <a:buFont typeface="Arial"/>
              <a:buChar char="•"/>
            </a:pPr>
            <a:r>
              <a:rPr lang="en-US" sz="2200" b="1" dirty="0">
                <a:highlight>
                  <a:srgbClr val="F79037"/>
                </a:highlight>
                <a:latin typeface="+mn-lt"/>
              </a:rPr>
              <a:t>Tahmin </a:t>
            </a:r>
            <a:r>
              <a:rPr lang="en-US" sz="2200" b="1" dirty="0" err="1">
                <a:highlight>
                  <a:srgbClr val="F79037"/>
                </a:highlight>
                <a:latin typeface="+mn-lt"/>
              </a:rPr>
              <a:t>edebileceğiniz</a:t>
            </a:r>
            <a:r>
              <a:rPr lang="en-US" sz="2200" b="1" dirty="0">
                <a:highlight>
                  <a:srgbClr val="F79037"/>
                </a:highlight>
                <a:latin typeface="+mn-lt"/>
              </a:rPr>
              <a:t> </a:t>
            </a:r>
            <a:r>
              <a:rPr lang="en-US" sz="2200" b="1" dirty="0" err="1">
                <a:highlight>
                  <a:srgbClr val="F79037"/>
                </a:highlight>
                <a:latin typeface="+mn-lt"/>
              </a:rPr>
              <a:t>tüm</a:t>
            </a:r>
            <a:r>
              <a:rPr lang="en-US" sz="2200" b="1" dirty="0">
                <a:highlight>
                  <a:srgbClr val="F79037"/>
                </a:highlight>
                <a:latin typeface="+mn-lt"/>
              </a:rPr>
              <a:t> </a:t>
            </a:r>
            <a:r>
              <a:rPr lang="en-US" sz="2200" b="1" dirty="0" err="1">
                <a:highlight>
                  <a:srgbClr val="F79037"/>
                </a:highlight>
                <a:latin typeface="+mn-lt"/>
              </a:rPr>
              <a:t>gelir</a:t>
            </a:r>
            <a:r>
              <a:rPr lang="en-US" sz="2200" b="1" dirty="0">
                <a:highlight>
                  <a:srgbClr val="F79037"/>
                </a:highlight>
                <a:latin typeface="+mn-lt"/>
              </a:rPr>
              <a:t> </a:t>
            </a:r>
            <a:r>
              <a:rPr lang="en-US" sz="2200" b="1" dirty="0" err="1">
                <a:highlight>
                  <a:srgbClr val="F79037"/>
                </a:highlight>
                <a:latin typeface="+mn-lt"/>
              </a:rPr>
              <a:t>ve</a:t>
            </a:r>
            <a:r>
              <a:rPr lang="en-US" sz="2200" b="1" dirty="0">
                <a:highlight>
                  <a:srgbClr val="F79037"/>
                </a:highlight>
                <a:latin typeface="+mn-lt"/>
              </a:rPr>
              <a:t> </a:t>
            </a:r>
            <a:r>
              <a:rPr lang="en-US" sz="2200" b="1" dirty="0" err="1">
                <a:highlight>
                  <a:srgbClr val="F79037"/>
                </a:highlight>
                <a:latin typeface="+mn-lt"/>
              </a:rPr>
              <a:t>maliyetler</a:t>
            </a:r>
            <a:r>
              <a:rPr lang="en-US" sz="2200" dirty="0">
                <a:latin typeface="+mn-lt"/>
              </a:rPr>
              <a:t> </a:t>
            </a:r>
            <a:r>
              <a:rPr lang="en-US" sz="2200" dirty="0" err="1">
                <a:latin typeface="+mn-lt"/>
              </a:rPr>
              <a:t>Ürününüzü</a:t>
            </a:r>
            <a:r>
              <a:rPr lang="en-US" sz="2200" dirty="0">
                <a:latin typeface="+mn-lt"/>
              </a:rPr>
              <a:t> </a:t>
            </a:r>
            <a:r>
              <a:rPr lang="en-US" sz="2200" dirty="0" err="1">
                <a:latin typeface="+mn-lt"/>
              </a:rPr>
              <a:t>birinci</a:t>
            </a:r>
            <a:r>
              <a:rPr lang="en-US" sz="2200" dirty="0">
                <a:latin typeface="+mn-lt"/>
              </a:rPr>
              <a:t> </a:t>
            </a:r>
            <a:r>
              <a:rPr lang="en-US" sz="2200" dirty="0" err="1">
                <a:latin typeface="+mn-lt"/>
              </a:rPr>
              <a:t>sınıf</a:t>
            </a:r>
            <a:r>
              <a:rPr lang="en-US" sz="2200" dirty="0">
                <a:latin typeface="+mn-lt"/>
              </a:rPr>
              <a:t> </a:t>
            </a:r>
            <a:r>
              <a:rPr lang="en-US" sz="2200" dirty="0" err="1">
                <a:latin typeface="+mn-lt"/>
              </a:rPr>
              <a:t>bir</a:t>
            </a:r>
            <a:r>
              <a:rPr lang="en-US" sz="2200" dirty="0">
                <a:latin typeface="+mn-lt"/>
              </a:rPr>
              <a:t> </a:t>
            </a:r>
            <a:r>
              <a:rPr lang="en-US" sz="2200" dirty="0" err="1">
                <a:latin typeface="+mn-lt"/>
              </a:rPr>
              <a:t>pazar</a:t>
            </a:r>
            <a:r>
              <a:rPr lang="en-US" sz="2200" dirty="0">
                <a:latin typeface="+mn-lt"/>
              </a:rPr>
              <a:t> </a:t>
            </a:r>
            <a:r>
              <a:rPr lang="en-US" sz="2200" dirty="0" err="1">
                <a:latin typeface="+mn-lt"/>
              </a:rPr>
              <a:t>için</a:t>
            </a:r>
            <a:r>
              <a:rPr lang="en-US" sz="2200" dirty="0">
                <a:latin typeface="+mn-lt"/>
              </a:rPr>
              <a:t> </a:t>
            </a:r>
            <a:r>
              <a:rPr lang="en-US" sz="2200" dirty="0" err="1">
                <a:latin typeface="+mn-lt"/>
              </a:rPr>
              <a:t>yeniden</a:t>
            </a:r>
            <a:r>
              <a:rPr lang="en-US" sz="2200" dirty="0">
                <a:latin typeface="+mn-lt"/>
              </a:rPr>
              <a:t> </a:t>
            </a:r>
            <a:r>
              <a:rPr lang="en-US" sz="2200" dirty="0" err="1">
                <a:latin typeface="+mn-lt"/>
              </a:rPr>
              <a:t>konumlandırarak</a:t>
            </a:r>
            <a:r>
              <a:rPr lang="en-US" sz="2200" dirty="0">
                <a:latin typeface="+mn-lt"/>
              </a:rPr>
              <a:t> </a:t>
            </a:r>
            <a:r>
              <a:rPr lang="en-US" sz="2200" dirty="0" err="1">
                <a:latin typeface="+mn-lt"/>
              </a:rPr>
              <a:t>gelirinizi</a:t>
            </a:r>
            <a:r>
              <a:rPr lang="en-US" sz="2200" dirty="0">
                <a:latin typeface="+mn-lt"/>
              </a:rPr>
              <a:t> </a:t>
            </a:r>
            <a:r>
              <a:rPr lang="en-US" sz="2200" dirty="0" err="1">
                <a:latin typeface="+mn-lt"/>
              </a:rPr>
              <a:t>nasıl</a:t>
            </a:r>
            <a:r>
              <a:rPr lang="en-US" sz="2200" dirty="0">
                <a:latin typeface="+mn-lt"/>
              </a:rPr>
              <a:t> </a:t>
            </a:r>
            <a:r>
              <a:rPr lang="en-US" sz="2200" dirty="0" err="1">
                <a:latin typeface="+mn-lt"/>
              </a:rPr>
              <a:t>artırabilirsiniz</a:t>
            </a:r>
            <a:r>
              <a:rPr lang="en-US" sz="2200" dirty="0">
                <a:latin typeface="+mn-lt"/>
              </a:rPr>
              <a:t>?</a:t>
            </a:r>
            <a:endParaRPr lang="en-US" sz="2200" dirty="0">
              <a:latin typeface="+mn-lt"/>
              <a:ea typeface="Calibri"/>
              <a:cs typeface="Calibri"/>
            </a:endParaRPr>
          </a:p>
          <a:p>
            <a:pPr algn="l" rtl="0"/>
            <a:endParaRPr lang="en-IE" sz="2200" dirty="0"/>
          </a:p>
        </p:txBody>
      </p:sp>
      <p:sp>
        <p:nvSpPr>
          <p:cNvPr id="3" name="Text Placeholder 2">
            <a:extLst>
              <a:ext uri="{FF2B5EF4-FFF2-40B4-BE49-F238E27FC236}">
                <a16:creationId xmlns:a16="http://schemas.microsoft.com/office/drawing/2014/main" id="{B48CFF27-389C-C17D-7662-F845CD6AD8C5}"/>
              </a:ext>
            </a:extLst>
          </p:cNvPr>
          <p:cNvSpPr>
            <a:spLocks noGrp="1"/>
          </p:cNvSpPr>
          <p:nvPr>
            <p:ph type="body" sz="quarter" idx="16"/>
          </p:nvPr>
        </p:nvSpPr>
        <p:spPr>
          <a:xfrm>
            <a:off x="514602" y="561906"/>
            <a:ext cx="10595237" cy="520660"/>
          </a:xfrm>
        </p:spPr>
        <p:txBody>
          <a:bodyPr lIns="91440" tIns="45720" rIns="91440" bIns="45720" anchor="t">
            <a:noAutofit/>
          </a:bodyPr>
          <a:lstStyle/>
          <a:p>
            <a:pPr algn="l" rtl="0"/>
            <a:r>
              <a:rPr lang="en-US" b="1"/>
              <a:t>Şimdi </a:t>
            </a:r>
            <a:r>
              <a:rPr lang="en-US" b="1" err="1"/>
              <a:t>daha</a:t>
            </a:r>
            <a:r>
              <a:rPr lang="en-US" b="1"/>
              <a:t> </a:t>
            </a:r>
            <a:r>
              <a:rPr lang="en-US" b="1" err="1"/>
              <a:t>derine</a:t>
            </a:r>
            <a:r>
              <a:rPr lang="en-US" b="1"/>
              <a:t> </a:t>
            </a:r>
            <a:r>
              <a:rPr lang="en-US" b="1" err="1"/>
              <a:t>inebilirsiniz</a:t>
            </a:r>
            <a:r>
              <a:rPr lang="en-US" b="1"/>
              <a:t>…</a:t>
            </a:r>
          </a:p>
        </p:txBody>
      </p:sp>
      <p:pic>
        <p:nvPicPr>
          <p:cNvPr id="4" name="Picture 3">
            <a:extLst>
              <a:ext uri="{FF2B5EF4-FFF2-40B4-BE49-F238E27FC236}">
                <a16:creationId xmlns:a16="http://schemas.microsoft.com/office/drawing/2014/main" id="{56560F5A-3A53-89E5-F4A1-6E287EFD239D}"/>
              </a:ext>
            </a:extLst>
          </p:cNvPr>
          <p:cNvPicPr>
            <a:picLocks noChangeAspect="1"/>
          </p:cNvPicPr>
          <p:nvPr/>
        </p:nvPicPr>
        <p:blipFill>
          <a:blip r:embed="rId2"/>
          <a:stretch>
            <a:fillRect/>
          </a:stretch>
        </p:blipFill>
        <p:spPr>
          <a:xfrm>
            <a:off x="10891621" y="336436"/>
            <a:ext cx="1003352" cy="971600"/>
          </a:xfrm>
          <a:prstGeom prst="rect">
            <a:avLst/>
          </a:prstGeom>
        </p:spPr>
      </p:pic>
    </p:spTree>
    <p:extLst>
      <p:ext uri="{BB962C8B-B14F-4D97-AF65-F5344CB8AC3E}">
        <p14:creationId xmlns:p14="http://schemas.microsoft.com/office/powerpoint/2010/main" val="2009461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8967A4-793D-A3EB-5668-DB19EA6327BB}"/>
              </a:ext>
            </a:extLst>
          </p:cNvPr>
          <p:cNvSpPr>
            <a:spLocks noGrp="1"/>
          </p:cNvSpPr>
          <p:nvPr>
            <p:ph type="body" sz="quarter" idx="18"/>
          </p:nvPr>
        </p:nvSpPr>
        <p:spPr>
          <a:xfrm>
            <a:off x="898357" y="1776248"/>
            <a:ext cx="5880816" cy="3834139"/>
          </a:xfrm>
        </p:spPr>
        <p:txBody>
          <a:bodyPr lIns="91440" tIns="45720" rIns="91440" bIns="45720" anchor="t"/>
          <a:lstStyle/>
          <a:p>
            <a:pPr marL="0" marR="0" lvl="0" indent="0" algn="l" defTabSz="914400" rtl="0" eaLnBrk="1" fontAlgn="auto" latinLnBrk="0" hangingPunct="1">
              <a:lnSpc>
                <a:spcPct val="90000"/>
              </a:lnSpc>
              <a:spcBef>
                <a:spcPts val="600"/>
              </a:spcBef>
              <a:spcAft>
                <a:spcPts val="0"/>
              </a:spcAft>
              <a:buClrTx/>
              <a:buSzTx/>
              <a:buFont typeface="Arial"/>
              <a:buNone/>
              <a:tabLst/>
              <a:defRPr/>
            </a:pPr>
            <a:r>
              <a:rPr kumimoji="0" lang="en-US" sz="2400" b="0" i="0" u="none" strike="noStrike" kern="1200" cap="none" spc="0" normalizeH="0" baseline="0" noProof="0">
                <a:ln>
                  <a:noFill/>
                </a:ln>
                <a:effectLst/>
                <a:uLnTx/>
                <a:uFillTx/>
                <a:latin typeface="Calibri" panose="020F0502020204030204"/>
                <a:ea typeface="+mn-ea"/>
                <a:cs typeface="+mn-cs"/>
              </a:rPr>
              <a:t>Daha önce de belirtildiği gibi bir iş planı, işletmenizi hedefler, stratejiler, satış, pazarlama ve mali açıdan tanımlayan yazılı bir belgedir.</a:t>
            </a:r>
          </a:p>
          <a:p>
            <a:pPr marR="0" algn="l" defTabSz="914400" rtl="0" eaLnBrk="1" fontAlgn="auto" latinLnBrk="0" hangingPunct="1">
              <a:lnSpc>
                <a:spcPct val="90000"/>
              </a:lnSpc>
              <a:spcBef>
                <a:spcPts val="600"/>
              </a:spcBef>
              <a:spcAft>
                <a:spcPts val="0"/>
              </a:spcAft>
              <a:buClrTx/>
              <a:buSzTx/>
              <a:buFont typeface="Arial"/>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Bir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iş</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planı</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şunları</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yapmanıza</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yardımcı</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olur</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a:t>
            </a:r>
            <a:endParaRPr lang="en-US" sz="60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719455" marR="0" lvl="3" indent="-179705" algn="l" defTabSz="914400" rtl="0" eaLnBrk="1" fontAlgn="auto" latinLnBrk="0" hangingPunct="1">
              <a:lnSpc>
                <a:spcPct val="90000"/>
              </a:lnSpc>
              <a:spcBef>
                <a:spcPts val="0"/>
              </a:spcBef>
              <a:spcAft>
                <a:spcPts val="0"/>
              </a:spcAft>
              <a:buClrTx/>
              <a:buSzTx/>
              <a:buFont typeface="Arial"/>
              <a:buNone/>
              <a:tabLst/>
              <a:defRPr/>
            </a:pPr>
            <a:endParaRPr lang="en-US" sz="6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719455" marR="0" lvl="3" indent="-3594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iş</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fikrinizi</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lang="en-US" sz="2400" b="1" spc="0" err="1">
                <a:solidFill>
                  <a:srgbClr val="000000"/>
                </a:solidFill>
                <a:latin typeface="Calibri" panose="020F0502020204030204"/>
              </a:rPr>
              <a:t>netleştirmek</a:t>
            </a:r>
            <a:endParaRPr lang="en-US" sz="2400" b="1" i="0" u="none" strike="noStrike" kern="1200" cap="none" spc="0" normalizeH="0" baseline="0" noProof="0" err="1">
              <a:ln>
                <a:noFill/>
              </a:ln>
              <a:solidFill>
                <a:srgbClr val="000000"/>
              </a:solidFill>
              <a:effectLst/>
              <a:uLnTx/>
              <a:uFillTx/>
              <a:latin typeface="Calibri" panose="020F0502020204030204"/>
              <a:ea typeface="Calibri"/>
              <a:cs typeface="Calibri"/>
            </a:endParaRPr>
          </a:p>
          <a:p>
            <a:pPr marL="719455" marR="0" lvl="3" indent="-3594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olası sorunları tespit etmek</a:t>
            </a:r>
            <a:endParaRPr lang="en-US" sz="24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719455" marR="0" lvl="3" indent="-3594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spc="0" err="1">
                <a:solidFill>
                  <a:srgbClr val="000000"/>
                </a:solidFill>
                <a:latin typeface="Calibri" panose="020F0502020204030204"/>
              </a:rPr>
              <a:t>hedeflerinizi</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lang="en-US" sz="2400" b="1" spc="0" err="1">
                <a:solidFill>
                  <a:srgbClr val="000000"/>
                </a:solidFill>
                <a:latin typeface="Calibri" panose="020F0502020204030204"/>
              </a:rPr>
              <a:t>belirlemek</a:t>
            </a:r>
            <a:endParaRPr lang="en-US" sz="2400" b="1" i="0" u="none" strike="noStrike" kern="1200" cap="none" spc="0" normalizeH="0" baseline="0" noProof="0" err="1">
              <a:ln>
                <a:noFill/>
              </a:ln>
              <a:solidFill>
                <a:srgbClr val="000000"/>
              </a:solidFill>
              <a:effectLst/>
              <a:uLnTx/>
              <a:uFillTx/>
              <a:latin typeface="Calibri" panose="020F0502020204030204"/>
              <a:ea typeface="Calibri"/>
              <a:cs typeface="Calibri"/>
            </a:endParaRPr>
          </a:p>
          <a:p>
            <a:pPr marL="719455" marR="0" lvl="3" indent="-3594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ilerlemenizi</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lang="en-US" sz="2400" b="1" spc="0" err="1">
                <a:solidFill>
                  <a:srgbClr val="000000"/>
                </a:solidFill>
                <a:latin typeface="Calibri" panose="020F0502020204030204"/>
              </a:rPr>
              <a:t>ölçmek</a:t>
            </a:r>
            <a:endParaRPr lang="en-US" sz="2400" b="1" i="0" u="none" strike="noStrike" kern="1200" cap="none" spc="0" normalizeH="0" baseline="0" noProof="0" err="1">
              <a:ln>
                <a:noFill/>
              </a:ln>
              <a:solidFill>
                <a:srgbClr val="000000"/>
              </a:solidFill>
              <a:effectLst/>
              <a:uLnTx/>
              <a:uFillTx/>
              <a:latin typeface="Calibri" panose="020F0502020204030204"/>
              <a:ea typeface="Calibri" panose="020F0502020204030204"/>
              <a:cs typeface="Calibri" panose="020F0502020204030204"/>
            </a:endParaRPr>
          </a:p>
          <a:p>
            <a:pPr algn="l" rtl="0"/>
            <a:endParaRPr lang="en-IE"/>
          </a:p>
        </p:txBody>
      </p:sp>
      <p:sp>
        <p:nvSpPr>
          <p:cNvPr id="3" name="Text Placeholder 2">
            <a:extLst>
              <a:ext uri="{FF2B5EF4-FFF2-40B4-BE49-F238E27FC236}">
                <a16:creationId xmlns:a16="http://schemas.microsoft.com/office/drawing/2014/main" id="{9269D2AC-CDD4-DFCC-0A43-CB10674AB0F1}"/>
              </a:ext>
            </a:extLst>
          </p:cNvPr>
          <p:cNvSpPr>
            <a:spLocks noGrp="1"/>
          </p:cNvSpPr>
          <p:nvPr>
            <p:ph type="body" sz="quarter" idx="16"/>
          </p:nvPr>
        </p:nvSpPr>
        <p:spPr>
          <a:xfrm>
            <a:off x="898358" y="595952"/>
            <a:ext cx="4990998" cy="992652"/>
          </a:xfrm>
        </p:spPr>
        <p:txBody>
          <a:bodyPr/>
          <a:lstStyle/>
          <a:p>
            <a:pPr algn="l" rtl="0"/>
            <a:r>
              <a:rPr lang="en-US" b="1"/>
              <a:t>İŞ PLANINIZI bir araya getirmek…</a:t>
            </a:r>
          </a:p>
          <a:p>
            <a:pPr algn="l" rtl="0"/>
            <a:endParaRPr lang="en-IE" b="1"/>
          </a:p>
        </p:txBody>
      </p:sp>
      <p:pic>
        <p:nvPicPr>
          <p:cNvPr id="6" name="Picture Placeholder 5" descr="A blue rectangle with white text  Description automatically generated with medium confidence">
            <a:extLst>
              <a:ext uri="{FF2B5EF4-FFF2-40B4-BE49-F238E27FC236}">
                <a16:creationId xmlns:a16="http://schemas.microsoft.com/office/drawing/2014/main" id="{5FE5DC12-D911-EDEE-DA5F-3CED20F9E2E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9" name="Freeform 13">
            <a:extLst>
              <a:ext uri="{FF2B5EF4-FFF2-40B4-BE49-F238E27FC236}">
                <a16:creationId xmlns:a16="http://schemas.microsoft.com/office/drawing/2014/main" id="{12A0FD07-4BF0-058D-7506-E56DDF850DA6}"/>
              </a:ext>
            </a:extLst>
          </p:cNvPr>
          <p:cNvSpPr/>
          <p:nvPr/>
        </p:nvSpPr>
        <p:spPr>
          <a:xfrm>
            <a:off x="-126124" y="5759669"/>
            <a:ext cx="8576441" cy="913841"/>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lIns="91440" tIns="45720" rIns="91440" bIns="45720" rtlCol="0" anchor="ctr">
            <a:noAutofit/>
          </a:bodyPr>
          <a:lstStyle/>
          <a:p>
            <a:pPr marL="359410">
              <a:lnSpc>
                <a:spcPct val="90000"/>
              </a:lnSpc>
              <a:spcBef>
                <a:spcPts val="600"/>
              </a:spcBef>
              <a:defRPr/>
            </a:pP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Yatırım</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lang="en-US" b="1" err="1">
                <a:solidFill>
                  <a:srgbClr val="000000"/>
                </a:solidFill>
                <a:latin typeface="Calibri" panose="020F0502020204030204"/>
              </a:rPr>
              <a:t>desteği</a:t>
            </a:r>
            <a:r>
              <a:rPr lang="en-US" b="1">
                <a:solidFill>
                  <a:srgbClr val="000000"/>
                </a:solidFill>
                <a:latin typeface="Calibri" panose="020F0502020204030204"/>
              </a:rPr>
              <a:t> </a:t>
            </a:r>
            <a:r>
              <a:rPr lang="en-US" b="1" err="1">
                <a:solidFill>
                  <a:srgbClr val="000000"/>
                </a:solidFill>
                <a:latin typeface="Calibri" panose="020F0502020204030204"/>
              </a:rPr>
              <a:t>veya</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banka</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kredisi</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almak</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istiyorsanız</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bir</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iş</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planına</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ihtiyacınız</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olacak</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Ayrıca</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tedarikçileri</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ve</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potansiyel</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paydaşları</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sizi</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desteklemeye</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ikna</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lang="en-US" b="1" err="1">
                <a:solidFill>
                  <a:srgbClr val="000000"/>
                </a:solidFill>
                <a:latin typeface="Calibri" panose="020F0502020204030204"/>
              </a:rPr>
              <a:t>etmek</a:t>
            </a:r>
            <a:r>
              <a:rPr lang="en-US" b="1">
                <a:solidFill>
                  <a:srgbClr val="000000"/>
                </a:solidFill>
                <a:latin typeface="Calibri" panose="020F0502020204030204"/>
              </a:rPr>
              <a:t> </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de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yardımcı</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srgbClr val="000000"/>
                </a:solidFill>
                <a:effectLst/>
                <a:uLnTx/>
                <a:uFillTx/>
                <a:latin typeface="Calibri" panose="020F0502020204030204"/>
                <a:ea typeface="+mn-ea"/>
                <a:cs typeface="+mn-cs"/>
              </a:rPr>
              <a:t>olabilir</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a:t>
            </a:r>
            <a:endParaRPr lang="en-IE" sz="18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184417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3D6D8-C108-B50F-25AD-D6476BC91232}"/>
              </a:ext>
            </a:extLst>
          </p:cNvPr>
          <p:cNvSpPr>
            <a:spLocks noGrp="1"/>
          </p:cNvSpPr>
          <p:nvPr>
            <p:ph type="body" sz="quarter" idx="18"/>
          </p:nvPr>
        </p:nvSpPr>
        <p:spPr>
          <a:xfrm>
            <a:off x="898357" y="1452563"/>
            <a:ext cx="6556802" cy="4157823"/>
          </a:xfrm>
        </p:spPr>
        <p:txBody>
          <a:bodyPr lIns="91440" tIns="45720" rIns="91440" bIns="45720" anchor="t"/>
          <a:lstStyle/>
          <a:p>
            <a:pPr algn="l" rtl="0" fontAlgn="base"/>
            <a:r>
              <a:rPr lang="en-US" b="0" i="0" dirty="0" err="1">
                <a:effectLst/>
              </a:rPr>
              <a:t>Aşağıdaki</a:t>
            </a:r>
            <a:r>
              <a:rPr lang="en-US" b="0" i="0" dirty="0">
                <a:effectLst/>
              </a:rPr>
              <a:t> </a:t>
            </a:r>
            <a:r>
              <a:rPr lang="en-US" b="0" i="0" dirty="0" err="1">
                <a:effectLst/>
              </a:rPr>
              <a:t>belgeler</a:t>
            </a:r>
            <a:r>
              <a:rPr lang="en-US" b="0" i="0" dirty="0">
                <a:effectLst/>
              </a:rPr>
              <a:t>, </a:t>
            </a:r>
            <a:r>
              <a:rPr lang="en-US" b="0" i="0" dirty="0" err="1">
                <a:effectLst/>
              </a:rPr>
              <a:t>büyüme</a:t>
            </a:r>
            <a:r>
              <a:rPr lang="en-US" b="0" i="0" dirty="0">
                <a:effectLst/>
              </a:rPr>
              <a:t> </a:t>
            </a:r>
            <a:r>
              <a:rPr lang="en-US" b="0" i="0" dirty="0" err="1">
                <a:effectLst/>
              </a:rPr>
              <a:t>veya</a:t>
            </a:r>
            <a:r>
              <a:rPr lang="en-US" b="0" i="0" dirty="0">
                <a:effectLst/>
              </a:rPr>
              <a:t> </a:t>
            </a:r>
            <a:r>
              <a:rPr lang="en-US" b="0" i="0" dirty="0" err="1">
                <a:effectLst/>
              </a:rPr>
              <a:t>gelişme</a:t>
            </a:r>
            <a:r>
              <a:rPr lang="en-US" b="0" i="0" dirty="0">
                <a:effectLst/>
              </a:rPr>
              <a:t> </a:t>
            </a:r>
            <a:r>
              <a:rPr lang="en-US" b="0" i="0" dirty="0" err="1">
                <a:effectLst/>
              </a:rPr>
              <a:t>yolculuğunuza</a:t>
            </a:r>
            <a:r>
              <a:rPr lang="en-US" b="0" i="0" dirty="0">
                <a:effectLst/>
              </a:rPr>
              <a:t> </a:t>
            </a:r>
            <a:r>
              <a:rPr lang="en-US" b="0" i="0" dirty="0" err="1">
                <a:effectLst/>
              </a:rPr>
              <a:t>başlamanıza</a:t>
            </a:r>
            <a:r>
              <a:rPr lang="en-US" b="0" i="0" dirty="0">
                <a:effectLst/>
              </a:rPr>
              <a:t> </a:t>
            </a:r>
            <a:r>
              <a:rPr lang="en-US" b="0" i="0" dirty="0" err="1">
                <a:effectLst/>
              </a:rPr>
              <a:t>yardımcı</a:t>
            </a:r>
            <a:r>
              <a:rPr lang="en-US" b="0" i="0" dirty="0">
                <a:effectLst/>
              </a:rPr>
              <a:t> </a:t>
            </a:r>
            <a:r>
              <a:rPr lang="en-US" b="0" i="0" dirty="0" err="1">
                <a:effectLst/>
              </a:rPr>
              <a:t>olmak</a:t>
            </a:r>
            <a:r>
              <a:rPr lang="en-US" b="0" i="0" dirty="0">
                <a:effectLst/>
              </a:rPr>
              <a:t> </a:t>
            </a:r>
            <a:r>
              <a:rPr lang="en-US" b="0" i="0" dirty="0" err="1">
                <a:effectLst/>
              </a:rPr>
              <a:t>için</a:t>
            </a:r>
            <a:r>
              <a:rPr lang="en-US" b="0" i="0" dirty="0">
                <a:effectLst/>
              </a:rPr>
              <a:t> </a:t>
            </a:r>
            <a:r>
              <a:rPr lang="en-US" b="0" i="0" dirty="0" err="1">
                <a:effectLst/>
              </a:rPr>
              <a:t>indirebileceğiniz</a:t>
            </a:r>
            <a:r>
              <a:rPr lang="en-US" b="0" i="0" dirty="0">
                <a:effectLst/>
              </a:rPr>
              <a:t>, </a:t>
            </a:r>
            <a:r>
              <a:rPr lang="en-US" b="0" i="0" dirty="0" err="1">
                <a:effectLst/>
              </a:rPr>
              <a:t>düzenleyebileceğiniz</a:t>
            </a:r>
            <a:r>
              <a:rPr lang="en-US" b="0" i="0" dirty="0">
                <a:effectLst/>
              </a:rPr>
              <a:t>, </a:t>
            </a:r>
            <a:r>
              <a:rPr lang="en-US" b="0" i="0" dirty="0" err="1">
                <a:effectLst/>
              </a:rPr>
              <a:t>yazdırabileceğiniz</a:t>
            </a:r>
            <a:r>
              <a:rPr lang="en-US" b="0" i="0" dirty="0">
                <a:effectLst/>
              </a:rPr>
              <a:t> </a:t>
            </a:r>
            <a:r>
              <a:rPr lang="en-US" b="0" i="0" dirty="0" err="1">
                <a:effectLst/>
              </a:rPr>
              <a:t>ve</a:t>
            </a:r>
            <a:r>
              <a:rPr lang="en-US" b="0" i="0" dirty="0">
                <a:effectLst/>
              </a:rPr>
              <a:t> </a:t>
            </a:r>
            <a:r>
              <a:rPr lang="en-US" b="0" i="0" dirty="0" err="1">
                <a:effectLst/>
              </a:rPr>
              <a:t>doldurabileceğiniz</a:t>
            </a:r>
            <a:r>
              <a:rPr lang="en-US" b="0" i="0" dirty="0">
                <a:effectLst/>
              </a:rPr>
              <a:t> </a:t>
            </a:r>
            <a:r>
              <a:rPr lang="en-US" b="0" i="0" dirty="0" err="1">
                <a:effectLst/>
              </a:rPr>
              <a:t>boş</a:t>
            </a:r>
            <a:r>
              <a:rPr lang="en-US" b="0" i="0" dirty="0">
                <a:effectLst/>
              </a:rPr>
              <a:t> </a:t>
            </a:r>
            <a:r>
              <a:rPr lang="en-US" b="0" i="0" dirty="0" err="1">
                <a:effectLst/>
              </a:rPr>
              <a:t>iş</a:t>
            </a:r>
            <a:r>
              <a:rPr lang="en-US" b="0" i="0" dirty="0">
                <a:effectLst/>
              </a:rPr>
              <a:t> </a:t>
            </a:r>
            <a:r>
              <a:rPr lang="en-US" b="0" i="0" dirty="0" err="1">
                <a:effectLst/>
              </a:rPr>
              <a:t>planı</a:t>
            </a:r>
            <a:r>
              <a:rPr lang="en-US" b="0" i="0" dirty="0">
                <a:effectLst/>
              </a:rPr>
              <a:t> </a:t>
            </a:r>
            <a:r>
              <a:rPr lang="en-US" b="0" i="0" dirty="0" err="1">
                <a:effectLst/>
              </a:rPr>
              <a:t>şablonları</a:t>
            </a:r>
            <a:r>
              <a:rPr lang="en-US" b="0" i="0" dirty="0">
                <a:effectLst/>
              </a:rPr>
              <a:t> </a:t>
            </a:r>
            <a:r>
              <a:rPr lang="en-US" b="0" i="0" dirty="0" err="1">
                <a:effectLst/>
              </a:rPr>
              <a:t>ve</a:t>
            </a:r>
            <a:r>
              <a:rPr lang="en-US" b="0" i="0" dirty="0">
                <a:effectLst/>
              </a:rPr>
              <a:t> </a:t>
            </a:r>
            <a:r>
              <a:rPr lang="en-US" b="0" i="0" dirty="0" err="1">
                <a:effectLst/>
              </a:rPr>
              <a:t>yardımlarıdır</a:t>
            </a:r>
            <a:r>
              <a:rPr lang="en-US" b="0" i="0" dirty="0">
                <a:effectLst/>
              </a:rPr>
              <a:t>…</a:t>
            </a:r>
          </a:p>
          <a:p>
            <a:pPr marL="342900" indent="-342900" fontAlgn="base">
              <a:buClr>
                <a:srgbClr val="F1A0C2"/>
              </a:buClr>
              <a:buFont typeface="Arial" panose="020B0604020202020204" pitchFamily="34" charset="0"/>
              <a:buChar char="•"/>
            </a:pPr>
            <a:r>
              <a:rPr lang="en-US" b="0" i="0" u="sng" dirty="0" err="1">
                <a:effectLst/>
                <a:hlinkClick r:id="rId2">
                  <a:extLst>
                    <a:ext uri="{A12FA001-AC4F-418D-AE19-62706E023703}">
                      <ahyp:hlinkClr xmlns:ahyp="http://schemas.microsoft.com/office/drawing/2018/hyperlinkcolor" val="tx"/>
                    </a:ext>
                  </a:extLst>
                </a:hlinkClick>
              </a:rPr>
              <a:t>İş</a:t>
            </a:r>
            <a:r>
              <a:rPr lang="en-US" b="0" i="0" u="sng" dirty="0">
                <a:effectLst/>
                <a:hlinkClick r:id="rId2">
                  <a:extLst>
                    <a:ext uri="{A12FA001-AC4F-418D-AE19-62706E023703}">
                      <ahyp:hlinkClr xmlns:ahyp="http://schemas.microsoft.com/office/drawing/2018/hyperlinkcolor" val="tx"/>
                    </a:ext>
                  </a:extLst>
                </a:hlinkClick>
              </a:rPr>
              <a:t> </a:t>
            </a:r>
            <a:r>
              <a:rPr lang="en-US" b="0" i="0" u="sng" dirty="0" err="1">
                <a:effectLst/>
                <a:hlinkClick r:id="rId2">
                  <a:extLst>
                    <a:ext uri="{A12FA001-AC4F-418D-AE19-62706E023703}">
                      <ahyp:hlinkClr xmlns:ahyp="http://schemas.microsoft.com/office/drawing/2018/hyperlinkcolor" val="tx"/>
                    </a:ext>
                  </a:extLst>
                </a:hlinkClick>
              </a:rPr>
              <a:t>Planı</a:t>
            </a:r>
            <a:r>
              <a:rPr lang="en-US" b="0" i="0" u="sng" dirty="0">
                <a:effectLst/>
                <a:hlinkClick r:id="rId2">
                  <a:extLst>
                    <a:ext uri="{A12FA001-AC4F-418D-AE19-62706E023703}">
                      <ahyp:hlinkClr xmlns:ahyp="http://schemas.microsoft.com/office/drawing/2018/hyperlinkcolor" val="tx"/>
                    </a:ext>
                  </a:extLst>
                </a:hlinkClick>
              </a:rPr>
              <a:t> </a:t>
            </a:r>
            <a:r>
              <a:rPr lang="en-US" u="sng" dirty="0" err="1">
                <a:hlinkClick r:id="rId2">
                  <a:extLst>
                    <a:ext uri="{A12FA001-AC4F-418D-AE19-62706E023703}">
                      <ahyp:hlinkClr xmlns:ahyp="http://schemas.microsoft.com/office/drawing/2018/hyperlinkcolor" val="tx"/>
                    </a:ext>
                  </a:extLst>
                </a:hlinkClick>
              </a:rPr>
              <a:t>Hazırlama</a:t>
            </a:r>
            <a:r>
              <a:rPr lang="en-US" u="sng" dirty="0">
                <a:hlinkClick r:id="rId2">
                  <a:extLst>
                    <a:ext uri="{A12FA001-AC4F-418D-AE19-62706E023703}">
                      <ahyp:hlinkClr xmlns:ahyp="http://schemas.microsoft.com/office/drawing/2018/hyperlinkcolor" val="tx"/>
                    </a:ext>
                  </a:extLst>
                </a:hlinkClick>
              </a:rPr>
              <a:t> </a:t>
            </a:r>
            <a:r>
              <a:rPr lang="en-US" u="sng" dirty="0" err="1">
                <a:hlinkClick r:id="rId2">
                  <a:extLst>
                    <a:ext uri="{A12FA001-AC4F-418D-AE19-62706E023703}">
                      <ahyp:hlinkClr xmlns:ahyp="http://schemas.microsoft.com/office/drawing/2018/hyperlinkcolor" val="tx"/>
                    </a:ext>
                  </a:extLst>
                </a:hlinkClick>
              </a:rPr>
              <a:t>Şablonu</a:t>
            </a:r>
            <a:endParaRPr lang="en-US" b="0" i="0" u="sng" dirty="0">
              <a:effectLst/>
              <a:ea typeface="Calibri"/>
              <a:cs typeface="Calibri"/>
            </a:endParaRPr>
          </a:p>
          <a:p>
            <a:pPr marL="342900" indent="-342900" fontAlgn="base">
              <a:buClr>
                <a:srgbClr val="F1A0C2"/>
              </a:buClr>
              <a:buFont typeface="Arial" panose="020B0604020202020204" pitchFamily="34" charset="0"/>
              <a:buChar char="•"/>
            </a:pPr>
            <a:r>
              <a:rPr lang="en-US" u="sng" dirty="0">
                <a:ea typeface="Calibri"/>
                <a:cs typeface="Calibri"/>
              </a:rPr>
              <a:t>Bir </a:t>
            </a:r>
            <a:r>
              <a:rPr lang="en-US" u="sng" dirty="0" err="1">
                <a:ea typeface="Calibri"/>
                <a:cs typeface="Calibri"/>
              </a:rPr>
              <a:t>başka</a:t>
            </a:r>
            <a:r>
              <a:rPr lang="en-US" u="sng" dirty="0">
                <a:ea typeface="Calibri"/>
                <a:cs typeface="Calibri"/>
              </a:rPr>
              <a:t> </a:t>
            </a:r>
            <a:r>
              <a:rPr lang="en-US" u="sng" dirty="0" err="1">
                <a:ea typeface="Calibri"/>
                <a:cs typeface="Calibri"/>
              </a:rPr>
              <a:t>iş</a:t>
            </a:r>
            <a:r>
              <a:rPr lang="en-US" u="sng" dirty="0">
                <a:ea typeface="Calibri"/>
                <a:cs typeface="Calibri"/>
              </a:rPr>
              <a:t> </a:t>
            </a:r>
            <a:r>
              <a:rPr lang="en-US" u="sng" dirty="0" err="1">
                <a:ea typeface="Calibri"/>
                <a:cs typeface="Calibri"/>
              </a:rPr>
              <a:t>planı</a:t>
            </a:r>
            <a:r>
              <a:rPr lang="en-US" u="sng" dirty="0">
                <a:ea typeface="Calibri"/>
                <a:cs typeface="Calibri"/>
              </a:rPr>
              <a:t> </a:t>
            </a:r>
            <a:r>
              <a:rPr lang="en-US" u="sng" dirty="0" err="1">
                <a:ea typeface="Calibri"/>
                <a:cs typeface="Calibri"/>
              </a:rPr>
              <a:t>hazırlama</a:t>
            </a:r>
            <a:r>
              <a:rPr lang="en-US" u="sng" dirty="0">
                <a:ea typeface="Calibri"/>
                <a:cs typeface="Calibri"/>
              </a:rPr>
              <a:t> </a:t>
            </a:r>
            <a:r>
              <a:rPr lang="en-US" u="sng" dirty="0" err="1">
                <a:ea typeface="Calibri"/>
                <a:cs typeface="Calibri"/>
              </a:rPr>
              <a:t>rehberi</a:t>
            </a:r>
            <a:endParaRPr lang="en-US" u="sng" dirty="0">
              <a:ea typeface="Calibri"/>
              <a:cs typeface="Calibri"/>
            </a:endParaRPr>
          </a:p>
          <a:p>
            <a:pPr marL="342900" indent="-342900" fontAlgn="base">
              <a:buClr>
                <a:srgbClr val="F1A0C2"/>
              </a:buClr>
              <a:buFont typeface="Arial" panose="020B0604020202020204" pitchFamily="34" charset="0"/>
              <a:buChar char="•"/>
            </a:pPr>
            <a:endParaRPr lang="en-US" sz="800" b="0" i="0" dirty="0">
              <a:effectLst/>
            </a:endParaRPr>
          </a:p>
          <a:p>
            <a:pPr algn="ctr" rtl="0" fontAlgn="base"/>
            <a:r>
              <a:rPr lang="en-US" b="1" i="0" dirty="0" err="1">
                <a:effectLst/>
              </a:rPr>
              <a:t>Şimdi</a:t>
            </a:r>
            <a:r>
              <a:rPr lang="en-US" b="1" i="0" dirty="0">
                <a:effectLst/>
              </a:rPr>
              <a:t>, </a:t>
            </a:r>
            <a:r>
              <a:rPr lang="en-US" b="1" i="0" dirty="0" err="1">
                <a:effectLst/>
              </a:rPr>
              <a:t>İş</a:t>
            </a:r>
            <a:r>
              <a:rPr lang="en-US" b="1" i="0" dirty="0">
                <a:effectLst/>
              </a:rPr>
              <a:t> </a:t>
            </a:r>
            <a:r>
              <a:rPr lang="en-US" b="1" i="0" dirty="0" err="1">
                <a:effectLst/>
              </a:rPr>
              <a:t>Planınızı</a:t>
            </a:r>
            <a:r>
              <a:rPr lang="en-US" b="1" i="0" dirty="0">
                <a:effectLst/>
              </a:rPr>
              <a:t> </a:t>
            </a:r>
            <a:r>
              <a:rPr lang="en-US" b="1" i="0" dirty="0" err="1">
                <a:effectLst/>
              </a:rPr>
              <a:t>yazmak</a:t>
            </a:r>
            <a:r>
              <a:rPr lang="en-US" b="1" i="0" dirty="0">
                <a:effectLst/>
              </a:rPr>
              <a:t> </a:t>
            </a:r>
            <a:r>
              <a:rPr lang="en-US" b="1" i="0" dirty="0" err="1">
                <a:effectLst/>
              </a:rPr>
              <a:t>ve</a:t>
            </a:r>
            <a:r>
              <a:rPr lang="en-US" b="1" i="0" dirty="0">
                <a:effectLst/>
              </a:rPr>
              <a:t> </a:t>
            </a:r>
            <a:r>
              <a:rPr lang="en-US" b="1" i="0" dirty="0" err="1">
                <a:effectLst/>
              </a:rPr>
              <a:t>şimdiye</a:t>
            </a:r>
            <a:r>
              <a:rPr lang="en-US" b="1" i="0" dirty="0">
                <a:effectLst/>
              </a:rPr>
              <a:t> </a:t>
            </a:r>
            <a:r>
              <a:rPr lang="en-US" b="1" i="0" dirty="0" err="1">
                <a:effectLst/>
              </a:rPr>
              <a:t>kadarki</a:t>
            </a:r>
            <a:r>
              <a:rPr lang="en-US" b="1" i="0" dirty="0">
                <a:effectLst/>
              </a:rPr>
              <a:t> </a:t>
            </a:r>
            <a:r>
              <a:rPr lang="en-US" b="1" i="0" dirty="0" err="1">
                <a:effectLst/>
              </a:rPr>
              <a:t>tüm</a:t>
            </a:r>
            <a:r>
              <a:rPr lang="en-US" b="1" i="0" dirty="0">
                <a:effectLst/>
              </a:rPr>
              <a:t> </a:t>
            </a:r>
            <a:r>
              <a:rPr lang="en-US" b="1" i="0" dirty="0" err="1">
                <a:effectLst/>
              </a:rPr>
              <a:t>çalışmalarınızı</a:t>
            </a:r>
            <a:r>
              <a:rPr lang="en-US" b="1" i="0" dirty="0">
                <a:effectLst/>
              </a:rPr>
              <a:t> </a:t>
            </a:r>
            <a:r>
              <a:rPr lang="en-US" b="1" i="0" dirty="0" err="1">
                <a:effectLst/>
              </a:rPr>
              <a:t>tek</a:t>
            </a:r>
            <a:r>
              <a:rPr lang="en-US" b="1" i="0" dirty="0">
                <a:effectLst/>
              </a:rPr>
              <a:t> </a:t>
            </a:r>
            <a:r>
              <a:rPr lang="en-US" b="1" i="0" dirty="0" err="1">
                <a:effectLst/>
              </a:rPr>
              <a:t>bir</a:t>
            </a:r>
            <a:r>
              <a:rPr lang="en-US" b="1" i="0" dirty="0">
                <a:effectLst/>
              </a:rPr>
              <a:t> </a:t>
            </a:r>
            <a:r>
              <a:rPr lang="en-US" b="1" i="0" dirty="0" err="1">
                <a:effectLst/>
              </a:rPr>
              <a:t>belgede</a:t>
            </a:r>
            <a:r>
              <a:rPr lang="en-US" b="1" i="0" dirty="0">
                <a:effectLst/>
              </a:rPr>
              <a:t> </a:t>
            </a:r>
            <a:r>
              <a:rPr lang="en-US" b="1" i="0" dirty="0" err="1">
                <a:effectLst/>
              </a:rPr>
              <a:t>bir</a:t>
            </a:r>
            <a:r>
              <a:rPr lang="en-US" b="1" i="0" dirty="0">
                <a:effectLst/>
              </a:rPr>
              <a:t> </a:t>
            </a:r>
            <a:r>
              <a:rPr lang="en-US" b="1" i="0" dirty="0" err="1">
                <a:effectLst/>
              </a:rPr>
              <a:t>araya</a:t>
            </a:r>
            <a:r>
              <a:rPr lang="en-US" b="1" i="0" dirty="0">
                <a:effectLst/>
              </a:rPr>
              <a:t> </a:t>
            </a:r>
            <a:r>
              <a:rPr lang="en-US" b="1" i="0" dirty="0" err="1">
                <a:effectLst/>
              </a:rPr>
              <a:t>getirmek</a:t>
            </a:r>
            <a:r>
              <a:rPr lang="en-US" b="1" i="0" dirty="0">
                <a:effectLst/>
              </a:rPr>
              <a:t> </a:t>
            </a:r>
            <a:r>
              <a:rPr lang="en-US" b="1" i="0" dirty="0" err="1">
                <a:effectLst/>
              </a:rPr>
              <a:t>için</a:t>
            </a:r>
            <a:r>
              <a:rPr lang="en-US" b="1" i="0" dirty="0">
                <a:effectLst/>
              </a:rPr>
              <a:t> ilk </a:t>
            </a:r>
            <a:r>
              <a:rPr lang="en-US" b="1" i="0" dirty="0" err="1">
                <a:effectLst/>
              </a:rPr>
              <a:t>girişiminizi</a:t>
            </a:r>
            <a:r>
              <a:rPr lang="en-US" b="1" i="0" dirty="0">
                <a:effectLst/>
              </a:rPr>
              <a:t> </a:t>
            </a:r>
            <a:r>
              <a:rPr lang="en-US" b="1" i="0" dirty="0" err="1">
                <a:effectLst/>
              </a:rPr>
              <a:t>yapmanın</a:t>
            </a:r>
            <a:r>
              <a:rPr lang="en-US" b="1" i="0" dirty="0">
                <a:effectLst/>
              </a:rPr>
              <a:t> </a:t>
            </a:r>
            <a:r>
              <a:rPr lang="en-US" b="1" i="0" dirty="0" err="1">
                <a:effectLst/>
              </a:rPr>
              <a:t>zamanı</a:t>
            </a:r>
            <a:r>
              <a:rPr lang="en-US" b="1" i="0" dirty="0">
                <a:effectLst/>
              </a:rPr>
              <a:t> </a:t>
            </a:r>
            <a:r>
              <a:rPr lang="en-US" b="1" i="0" dirty="0" err="1">
                <a:effectLst/>
              </a:rPr>
              <a:t>geldi</a:t>
            </a:r>
            <a:r>
              <a:rPr lang="en-US" b="1" i="0" dirty="0">
                <a:effectLst/>
              </a:rPr>
              <a:t>!</a:t>
            </a:r>
          </a:p>
          <a:p>
            <a:pPr algn="l" rtl="0"/>
            <a:endParaRPr lang="en-IE" dirty="0"/>
          </a:p>
        </p:txBody>
      </p:sp>
      <p:sp>
        <p:nvSpPr>
          <p:cNvPr id="3" name="Text Placeholder 2">
            <a:extLst>
              <a:ext uri="{FF2B5EF4-FFF2-40B4-BE49-F238E27FC236}">
                <a16:creationId xmlns:a16="http://schemas.microsoft.com/office/drawing/2014/main" id="{DAD19889-73F7-711C-3331-9A71BBF535FB}"/>
              </a:ext>
            </a:extLst>
          </p:cNvPr>
          <p:cNvSpPr>
            <a:spLocks noGrp="1"/>
          </p:cNvSpPr>
          <p:nvPr>
            <p:ph type="body" sz="quarter" idx="16"/>
          </p:nvPr>
        </p:nvSpPr>
        <p:spPr>
          <a:xfrm>
            <a:off x="898357" y="890242"/>
            <a:ext cx="6217145" cy="992652"/>
          </a:xfrm>
        </p:spPr>
        <p:txBody>
          <a:bodyPr/>
          <a:lstStyle/>
          <a:p>
            <a:pPr algn="l" rtl="0"/>
            <a:r>
              <a:rPr lang="en-IE" b="1"/>
              <a:t>İş Planınızı Yazmak…</a:t>
            </a:r>
          </a:p>
        </p:txBody>
      </p:sp>
      <p:pic>
        <p:nvPicPr>
          <p:cNvPr id="6" name="Picture Placeholder 5" descr="Women working from home">
            <a:extLst>
              <a:ext uri="{FF2B5EF4-FFF2-40B4-BE49-F238E27FC236}">
                <a16:creationId xmlns:a16="http://schemas.microsoft.com/office/drawing/2014/main" id="{6AE293C0-1A1D-7CDE-CFFA-EDB547E85F3F}"/>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a:fillRect/>
          </a:stretch>
        </p:blipFill>
        <p:spPr/>
      </p:pic>
      <p:sp>
        <p:nvSpPr>
          <p:cNvPr id="7" name="Speech Bubble: Rectangle with Corners Rounded 6">
            <a:extLst>
              <a:ext uri="{FF2B5EF4-FFF2-40B4-BE49-F238E27FC236}">
                <a16:creationId xmlns:a16="http://schemas.microsoft.com/office/drawing/2014/main" id="{95BB417B-8B25-C358-B6C8-6BAF17560F80}"/>
              </a:ext>
            </a:extLst>
          </p:cNvPr>
          <p:cNvSpPr/>
          <p:nvPr/>
        </p:nvSpPr>
        <p:spPr>
          <a:xfrm>
            <a:off x="7322416" y="5483334"/>
            <a:ext cx="4722438" cy="1250731"/>
          </a:xfrm>
          <a:prstGeom prst="wedgeRoundRectCallout">
            <a:avLst>
              <a:gd name="adj1" fmla="val -60086"/>
              <a:gd name="adj2" fmla="val -42542"/>
              <a:gd name="adj3" fmla="val 16667"/>
            </a:avLst>
          </a:prstGeom>
          <a:solidFill>
            <a:srgbClr val="F79037"/>
          </a:solidFill>
          <a:ln>
            <a:solidFill>
              <a:srgbClr val="F79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IE" sz="2000" b="1">
                <a:solidFill>
                  <a:schemeClr val="bg1"/>
                </a:solidFill>
              </a:rPr>
              <a:t>Bu aşamada mali durum hakkında çok fazla endişelenmeyin… bunu bir sonraki bölümde daha ayrıntılı olarak ele alacağız.</a:t>
            </a:r>
          </a:p>
        </p:txBody>
      </p:sp>
    </p:spTree>
    <p:extLst>
      <p:ext uri="{BB962C8B-B14F-4D97-AF65-F5344CB8AC3E}">
        <p14:creationId xmlns:p14="http://schemas.microsoft.com/office/powerpoint/2010/main" val="1578591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0A79E-8787-C4DC-1CA8-EF007DD1FA6C}"/>
              </a:ext>
            </a:extLst>
          </p:cNvPr>
          <p:cNvSpPr>
            <a:spLocks noGrp="1"/>
          </p:cNvSpPr>
          <p:nvPr>
            <p:ph type="body" sz="quarter" idx="16"/>
          </p:nvPr>
        </p:nvSpPr>
        <p:spPr/>
        <p:txBody>
          <a:bodyPr lIns="91440" tIns="45720" rIns="91440" bIns="45720" anchor="t">
            <a:normAutofit/>
          </a:bodyPr>
          <a:lstStyle/>
          <a:p>
            <a:r>
              <a:rPr lang="en-IE" err="1"/>
              <a:t>Yolculuğunuzu</a:t>
            </a:r>
            <a:r>
              <a:rPr lang="en-IE"/>
              <a:t> </a:t>
            </a:r>
            <a:endParaRPr lang="en-US"/>
          </a:p>
          <a:p>
            <a:pPr algn="l"/>
            <a:r>
              <a:rPr lang="en-IE" err="1"/>
              <a:t>Finanse</a:t>
            </a:r>
            <a:r>
              <a:rPr lang="en-IE"/>
              <a:t> </a:t>
            </a:r>
            <a:r>
              <a:rPr lang="en-IE" err="1"/>
              <a:t>Etme</a:t>
            </a:r>
            <a:endParaRPr lang="en-US" err="1">
              <a:ea typeface="Calibri"/>
              <a:cs typeface="Calibri"/>
            </a:endParaRPr>
          </a:p>
        </p:txBody>
      </p:sp>
      <p:sp>
        <p:nvSpPr>
          <p:cNvPr id="3" name="Text Placeholder 2">
            <a:extLst>
              <a:ext uri="{FF2B5EF4-FFF2-40B4-BE49-F238E27FC236}">
                <a16:creationId xmlns:a16="http://schemas.microsoft.com/office/drawing/2014/main" id="{B7B62CF0-EA32-1642-9556-B8E58AA1E11D}"/>
              </a:ext>
            </a:extLst>
          </p:cNvPr>
          <p:cNvSpPr>
            <a:spLocks noGrp="1"/>
          </p:cNvSpPr>
          <p:nvPr>
            <p:ph type="body" sz="quarter" idx="17"/>
          </p:nvPr>
        </p:nvSpPr>
        <p:spPr/>
        <p:txBody>
          <a:bodyPr/>
          <a:lstStyle/>
          <a:p>
            <a:pPr algn="l" rtl="0"/>
            <a:r>
              <a:rPr lang="en-IE"/>
              <a:t>04</a:t>
            </a:r>
          </a:p>
        </p:txBody>
      </p:sp>
    </p:spTree>
    <p:extLst>
      <p:ext uri="{BB962C8B-B14F-4D97-AF65-F5344CB8AC3E}">
        <p14:creationId xmlns:p14="http://schemas.microsoft.com/office/powerpoint/2010/main" val="2223141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8BE85-3A15-BC54-2A04-8C4E25C0D143}"/>
              </a:ext>
            </a:extLst>
          </p:cNvPr>
          <p:cNvSpPr>
            <a:spLocks noGrp="1"/>
          </p:cNvSpPr>
          <p:nvPr>
            <p:ph type="body" idx="1"/>
          </p:nvPr>
        </p:nvSpPr>
        <p:spPr>
          <a:xfrm>
            <a:off x="411246" y="429619"/>
            <a:ext cx="7576616" cy="582221"/>
          </a:xfrm>
        </p:spPr>
        <p:txBody>
          <a:bodyPr>
            <a:normAutofit fontScale="92500" lnSpcReduction="10000"/>
          </a:bodyPr>
          <a:lstStyle/>
          <a:p>
            <a:pPr algn="l" rtl="0"/>
            <a:r>
              <a:rPr lang="en-IE" b="1">
                <a:solidFill>
                  <a:srgbClr val="000000"/>
                </a:solidFill>
              </a:rPr>
              <a:t>Finansman için 3 Ana Adım…</a:t>
            </a:r>
          </a:p>
        </p:txBody>
      </p:sp>
      <p:sp>
        <p:nvSpPr>
          <p:cNvPr id="3" name="Text Placeholder 2">
            <a:extLst>
              <a:ext uri="{FF2B5EF4-FFF2-40B4-BE49-F238E27FC236}">
                <a16:creationId xmlns:a16="http://schemas.microsoft.com/office/drawing/2014/main" id="{118CE0DB-F26F-D5CA-9A41-CF9237244BD6}"/>
              </a:ext>
            </a:extLst>
          </p:cNvPr>
          <p:cNvSpPr>
            <a:spLocks noGrp="1"/>
          </p:cNvSpPr>
          <p:nvPr>
            <p:ph type="body" idx="2"/>
          </p:nvPr>
        </p:nvSpPr>
        <p:spPr>
          <a:xfrm>
            <a:off x="1921182" y="3445282"/>
            <a:ext cx="2093228" cy="1202080"/>
          </a:xfrm>
        </p:spPr>
        <p:txBody>
          <a:bodyPr/>
          <a:lstStyle/>
          <a:p>
            <a:pPr marL="0" indent="0" rtl="0"/>
            <a:r>
              <a:rPr lang="en-IE" sz="2400" b="1">
                <a:solidFill>
                  <a:srgbClr val="000000"/>
                </a:solidFill>
                <a:latin typeface="+mn-lt"/>
              </a:rPr>
              <a:t>Sağlam bir İŞ PLANI oluşturun</a:t>
            </a:r>
            <a:endParaRPr lang="en-US"/>
          </a:p>
          <a:p>
            <a:pPr marL="0" indent="0" algn="l" rtl="0"/>
            <a:endParaRPr lang="en-IE" sz="2400">
              <a:solidFill>
                <a:srgbClr val="000000"/>
              </a:solidFill>
              <a:latin typeface="+mn-lt"/>
            </a:endParaRPr>
          </a:p>
        </p:txBody>
      </p:sp>
      <p:sp>
        <p:nvSpPr>
          <p:cNvPr id="6" name="Text Placeholder 5">
            <a:extLst>
              <a:ext uri="{FF2B5EF4-FFF2-40B4-BE49-F238E27FC236}">
                <a16:creationId xmlns:a16="http://schemas.microsoft.com/office/drawing/2014/main" id="{68B9EB5B-6724-D043-AE9C-7090305D5966}"/>
              </a:ext>
            </a:extLst>
          </p:cNvPr>
          <p:cNvSpPr>
            <a:spLocks noGrp="1"/>
          </p:cNvSpPr>
          <p:nvPr>
            <p:ph type="body" idx="6"/>
          </p:nvPr>
        </p:nvSpPr>
        <p:spPr>
          <a:xfrm>
            <a:off x="2188052" y="2264205"/>
            <a:ext cx="695250" cy="734798"/>
          </a:xfrm>
        </p:spPr>
        <p:txBody>
          <a:bodyPr/>
          <a:lstStyle/>
          <a:p>
            <a:pPr algn="l" rtl="0"/>
            <a:r>
              <a:rPr lang="en-IE">
                <a:solidFill>
                  <a:srgbClr val="F79037"/>
                </a:solidFill>
              </a:rPr>
              <a:t>1</a:t>
            </a:r>
          </a:p>
        </p:txBody>
      </p:sp>
      <p:sp>
        <p:nvSpPr>
          <p:cNvPr id="7" name="Text Placeholder 6">
            <a:extLst>
              <a:ext uri="{FF2B5EF4-FFF2-40B4-BE49-F238E27FC236}">
                <a16:creationId xmlns:a16="http://schemas.microsoft.com/office/drawing/2014/main" id="{D217C577-1BA0-EECF-A9C2-F2846F6A884D}"/>
              </a:ext>
            </a:extLst>
          </p:cNvPr>
          <p:cNvSpPr>
            <a:spLocks noGrp="1"/>
          </p:cNvSpPr>
          <p:nvPr>
            <p:ph type="body" idx="7"/>
          </p:nvPr>
        </p:nvSpPr>
        <p:spPr>
          <a:xfrm>
            <a:off x="5151660" y="2265055"/>
            <a:ext cx="695250" cy="734798"/>
          </a:xfrm>
        </p:spPr>
        <p:txBody>
          <a:bodyPr/>
          <a:lstStyle/>
          <a:p>
            <a:pPr algn="l" rtl="0"/>
            <a:r>
              <a:rPr lang="en-IE">
                <a:solidFill>
                  <a:srgbClr val="B2DDDC"/>
                </a:solidFill>
              </a:rPr>
              <a:t>2</a:t>
            </a:r>
          </a:p>
        </p:txBody>
      </p:sp>
      <p:sp>
        <p:nvSpPr>
          <p:cNvPr id="8" name="Text Placeholder 7">
            <a:extLst>
              <a:ext uri="{FF2B5EF4-FFF2-40B4-BE49-F238E27FC236}">
                <a16:creationId xmlns:a16="http://schemas.microsoft.com/office/drawing/2014/main" id="{8A953F49-D350-4348-06F4-327D766E2832}"/>
              </a:ext>
            </a:extLst>
          </p:cNvPr>
          <p:cNvSpPr>
            <a:spLocks noGrp="1"/>
          </p:cNvSpPr>
          <p:nvPr>
            <p:ph type="body" idx="8"/>
          </p:nvPr>
        </p:nvSpPr>
        <p:spPr>
          <a:xfrm>
            <a:off x="8006609" y="2265055"/>
            <a:ext cx="695250" cy="734798"/>
          </a:xfrm>
        </p:spPr>
        <p:txBody>
          <a:bodyPr/>
          <a:lstStyle/>
          <a:p>
            <a:pPr algn="l" rtl="0"/>
            <a:r>
              <a:rPr lang="en-IE">
                <a:solidFill>
                  <a:srgbClr val="F1A0C2"/>
                </a:solidFill>
              </a:rPr>
              <a:t>3</a:t>
            </a:r>
          </a:p>
        </p:txBody>
      </p:sp>
      <p:sp>
        <p:nvSpPr>
          <p:cNvPr id="9" name="Text Placeholder 2">
            <a:extLst>
              <a:ext uri="{FF2B5EF4-FFF2-40B4-BE49-F238E27FC236}">
                <a16:creationId xmlns:a16="http://schemas.microsoft.com/office/drawing/2014/main" id="{0449CD40-2DC4-2541-7701-DAB64A33829B}"/>
              </a:ext>
            </a:extLst>
          </p:cNvPr>
          <p:cNvSpPr txBox="1">
            <a:spLocks/>
          </p:cNvSpPr>
          <p:nvPr/>
        </p:nvSpPr>
        <p:spPr>
          <a:xfrm>
            <a:off x="4721357" y="3426889"/>
            <a:ext cx="2477687" cy="1202080"/>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algn="ctr" rtl="0"/>
            <a:r>
              <a:rPr lang="en-IE" sz="2400" b="1">
                <a:solidFill>
                  <a:srgbClr val="000000"/>
                </a:solidFill>
                <a:latin typeface="+mn-lt"/>
              </a:rPr>
              <a:t>FON BAŞVURUNUZU tamamlayın</a:t>
            </a:r>
          </a:p>
          <a:p>
            <a:pPr marL="0" indent="0" algn="l" rtl="0"/>
            <a:endParaRPr lang="en-IE" sz="2400">
              <a:solidFill>
                <a:srgbClr val="000000"/>
              </a:solidFill>
              <a:latin typeface="+mn-lt"/>
            </a:endParaRPr>
          </a:p>
        </p:txBody>
      </p:sp>
      <p:sp>
        <p:nvSpPr>
          <p:cNvPr id="10" name="Text Placeholder 2">
            <a:extLst>
              <a:ext uri="{FF2B5EF4-FFF2-40B4-BE49-F238E27FC236}">
                <a16:creationId xmlns:a16="http://schemas.microsoft.com/office/drawing/2014/main" id="{485C08FB-BD11-B993-62BD-75A611B99FEE}"/>
              </a:ext>
            </a:extLst>
          </p:cNvPr>
          <p:cNvSpPr txBox="1">
            <a:spLocks/>
          </p:cNvSpPr>
          <p:nvPr/>
        </p:nvSpPr>
        <p:spPr>
          <a:xfrm>
            <a:off x="7650969" y="3331535"/>
            <a:ext cx="2314487" cy="1202080"/>
          </a:xfrm>
          <a:prstGeom prst="rect">
            <a:avLst/>
          </a:prstGeom>
          <a:noFill/>
          <a:ln>
            <a:noFill/>
          </a:ln>
        </p:spPr>
        <p:txBody>
          <a:bodyPr spcFirstLastPara="1" wrap="square" lIns="91425" tIns="45700" rIns="91425" bIns="45700" anchor="t" anchorCtr="0">
            <a:noAutofit/>
          </a:bodyPr>
          <a:lstStyle>
            <a:lvl1pPr marL="457200" marR="0" lvl="0" indent="-228600" algn="ctr" defTabSz="914400" rtl="0" eaLnBrk="1" latinLnBrk="0" hangingPunct="1">
              <a:lnSpc>
                <a:spcPct val="100000"/>
              </a:lnSpc>
              <a:spcBef>
                <a:spcPts val="0"/>
              </a:spcBef>
              <a:spcAft>
                <a:spcPts val="0"/>
              </a:spcAft>
              <a:buClr>
                <a:srgbClr val="000000"/>
              </a:buClr>
              <a:buSzPts val="1400"/>
              <a:buFont typeface="Arial"/>
              <a:buNone/>
              <a:defRPr sz="1400" b="0" i="0" u="none" strike="noStrike" kern="1200" cap="none">
                <a:solidFill>
                  <a:srgbClr val="012842"/>
                </a:solidFill>
                <a:latin typeface="Arial"/>
                <a:ea typeface="Arial"/>
                <a:cs typeface="Arial"/>
                <a:sym typeface="Arial"/>
              </a:defRPr>
            </a:lvl1pPr>
            <a:lvl2pPr marL="914400" marR="0" lvl="1"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2pPr>
            <a:lvl3pPr marL="1371600" marR="0" lvl="2"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3pPr>
            <a:lvl4pPr marL="1828800" marR="0" lvl="3"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4pPr>
            <a:lvl5pPr marL="2286000" marR="0" lvl="4" indent="-228600" algn="l" defTabSz="914400" rtl="0" eaLnBrk="1" latinLnBrk="0" hangingPunct="1">
              <a:lnSpc>
                <a:spcPct val="100000"/>
              </a:lnSpc>
              <a:spcBef>
                <a:spcPts val="0"/>
              </a:spcBef>
              <a:spcAft>
                <a:spcPts val="0"/>
              </a:spcAft>
              <a:buClr>
                <a:srgbClr val="000000"/>
              </a:buClr>
              <a:buSzPts val="2000"/>
              <a:buFont typeface="Arial"/>
              <a:buNone/>
              <a:defRPr sz="2000" b="0" i="0" u="none" strike="noStrike" kern="1200" cap="none">
                <a:solidFill>
                  <a:schemeClr val="lt1"/>
                </a:solidFill>
                <a:latin typeface="Montserrat Light"/>
                <a:ea typeface="Montserrat Light"/>
                <a:cs typeface="Montserrat Light"/>
                <a:sym typeface="Montserrat Light"/>
              </a:defRPr>
            </a:lvl5pPr>
            <a:lvl6pPr marL="2743200" marR="0" lvl="5"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6pPr>
            <a:lvl7pPr marL="3200400" marR="0" lvl="6"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7pPr>
            <a:lvl8pPr marL="3657600" marR="0" lvl="7"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8pPr>
            <a:lvl9pPr marL="4114800" marR="0" lvl="8" indent="-228600" algn="l" defTabSz="914400" rtl="0" eaLnBrk="1" latinLnBrk="0" hangingPunct="1">
              <a:lnSpc>
                <a:spcPct val="100000"/>
              </a:lnSpc>
              <a:spcBef>
                <a:spcPts val="0"/>
              </a:spcBef>
              <a:spcAft>
                <a:spcPts val="0"/>
              </a:spcAft>
              <a:buSzPts val="1400"/>
              <a:buFont typeface="Arial" panose="020B0604020202020204" pitchFamily="34" charset="0"/>
              <a:buNone/>
              <a:defRPr sz="1400" b="0" i="0" u="none" strike="noStrike" kern="1200" cap="none">
                <a:solidFill>
                  <a:srgbClr val="000000"/>
                </a:solidFill>
                <a:latin typeface="Arial"/>
                <a:ea typeface="Arial"/>
                <a:cs typeface="Arial"/>
                <a:sym typeface="Arial"/>
              </a:defRPr>
            </a:lvl9pPr>
          </a:lstStyle>
          <a:p>
            <a:pPr marL="0" indent="0" rtl="0"/>
            <a:r>
              <a:rPr lang="en-US" sz="2400" b="1">
                <a:solidFill>
                  <a:srgbClr val="000000"/>
                </a:solidFill>
                <a:latin typeface="+mn-lt"/>
              </a:rPr>
              <a:t>Fikrinizi potansiyel fon sağlayıcılara SUNUN</a:t>
            </a:r>
          </a:p>
          <a:p>
            <a:pPr marL="0" indent="0" rtl="0"/>
            <a:endParaRPr lang="en-IE" sz="2400">
              <a:solidFill>
                <a:srgbClr val="000000"/>
              </a:solidFill>
              <a:latin typeface="+mn-lt"/>
            </a:endParaRPr>
          </a:p>
        </p:txBody>
      </p:sp>
    </p:spTree>
    <p:extLst>
      <p:ext uri="{BB962C8B-B14F-4D97-AF65-F5344CB8AC3E}">
        <p14:creationId xmlns:p14="http://schemas.microsoft.com/office/powerpoint/2010/main" val="23245745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78BC87-CA7A-75B2-DE56-28BC03569526}"/>
              </a:ext>
            </a:extLst>
          </p:cNvPr>
          <p:cNvSpPr>
            <a:spLocks noGrp="1"/>
          </p:cNvSpPr>
          <p:nvPr>
            <p:ph type="body" sz="quarter" idx="18"/>
          </p:nvPr>
        </p:nvSpPr>
        <p:spPr>
          <a:xfrm>
            <a:off x="898358" y="2267643"/>
            <a:ext cx="6343271" cy="3025975"/>
          </a:xfrm>
        </p:spPr>
        <p:txBody>
          <a:bodyPr lIns="91440" tIns="45720" rIns="91440" bIns="45720" anchor="t"/>
          <a:lstStyle/>
          <a:p>
            <a:pPr>
              <a:defRPr/>
            </a:pPr>
            <a:r>
              <a:rPr kumimoji="0" lang="en-US" b="0" i="0" u="none" strike="noStrike" kern="1200" cap="none" spc="0" normalizeH="0" baseline="0" noProof="0" dirty="0">
                <a:ln>
                  <a:noFill/>
                </a:ln>
                <a:effectLst/>
                <a:uLnTx/>
                <a:uFillTx/>
                <a:ea typeface="+mn-lt"/>
                <a:cs typeface="+mn-lt"/>
              </a:rPr>
              <a:t>Basit </a:t>
            </a:r>
            <a:r>
              <a:rPr kumimoji="0" lang="en-US" b="0" i="0" u="none" strike="noStrike" kern="1200" cap="none" spc="0" normalizeH="0" baseline="0" noProof="0" dirty="0" err="1">
                <a:ln>
                  <a:noFill/>
                </a:ln>
                <a:effectLst/>
                <a:uLnTx/>
                <a:uFillTx/>
                <a:ea typeface="+mn-lt"/>
                <a:cs typeface="+mn-lt"/>
              </a:rPr>
              <a:t>bir</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nakit</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akış</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bütçesi</a:t>
            </a:r>
            <a:r>
              <a:rPr kumimoji="0" lang="en-US" b="0" i="0" u="none" strike="noStrike" kern="1200" cap="none" spc="0" normalizeH="0" baseline="0" noProof="0" dirty="0">
                <a:ln>
                  <a:noFill/>
                </a:ln>
                <a:effectLst/>
                <a:uLnTx/>
                <a:uFillTx/>
                <a:ea typeface="+mn-lt"/>
                <a:cs typeface="+mn-lt"/>
              </a:rPr>
              <a:t>,</a:t>
            </a:r>
            <a:r>
              <a:rPr lang="en-US" dirty="0">
                <a:ea typeface="+mn-lt"/>
                <a:cs typeface="+mn-lt"/>
              </a:rPr>
              <a:t> </a:t>
            </a:r>
            <a:r>
              <a:rPr lang="en-US" dirty="0" err="1">
                <a:ea typeface="+mn-lt"/>
                <a:cs typeface="+mn-lt"/>
              </a:rPr>
              <a:t>olası</a:t>
            </a:r>
            <a:r>
              <a:rPr lang="en-US" dirty="0">
                <a:ea typeface="+mn-lt"/>
                <a:cs typeface="+mn-lt"/>
              </a:rPr>
              <a:t> </a:t>
            </a:r>
            <a:r>
              <a:rPr lang="en-US" dirty="0" err="1">
                <a:ea typeface="+mn-lt"/>
                <a:cs typeface="+mn-lt"/>
              </a:rPr>
              <a:t>borç</a:t>
            </a:r>
            <a:r>
              <a:rPr lang="en-US" dirty="0">
                <a:ea typeface="+mn-lt"/>
                <a:cs typeface="+mn-lt"/>
              </a:rPr>
              <a:t> </a:t>
            </a:r>
            <a:r>
              <a:rPr lang="en-US" dirty="0" err="1">
                <a:ea typeface="+mn-lt"/>
                <a:cs typeface="+mn-lt"/>
              </a:rPr>
              <a:t>ihtiyaçlarını</a:t>
            </a:r>
            <a:r>
              <a:rPr lang="en-US" dirty="0">
                <a:ea typeface="+mn-lt"/>
                <a:cs typeface="+mn-lt"/>
              </a:rPr>
              <a:t> </a:t>
            </a:r>
            <a:r>
              <a:rPr lang="en-US" dirty="0" err="1">
                <a:ea typeface="+mn-lt"/>
                <a:cs typeface="+mn-lt"/>
              </a:rPr>
              <a:t>vurgulayacak</a:t>
            </a:r>
            <a:r>
              <a:rPr lang="en-US" dirty="0">
                <a:ea typeface="+mn-lt"/>
                <a:cs typeface="+mn-lt"/>
              </a:rPr>
              <a:t>, </a:t>
            </a:r>
            <a:r>
              <a:rPr lang="en-US" dirty="0" err="1">
                <a:ea typeface="+mn-lt"/>
                <a:cs typeface="+mn-lt"/>
              </a:rPr>
              <a:t>finansları</a:t>
            </a:r>
            <a:r>
              <a:rPr lang="en-US" dirty="0">
                <a:ea typeface="+mn-lt"/>
                <a:cs typeface="+mn-lt"/>
              </a:rPr>
              <a:t> </a:t>
            </a:r>
            <a:r>
              <a:rPr lang="en-US" dirty="0" err="1">
                <a:ea typeface="+mn-lt"/>
                <a:cs typeface="+mn-lt"/>
              </a:rPr>
              <a:t>etkili</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bir</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şekilde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yönetme</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yeteneğine</a:t>
            </a:r>
            <a:r>
              <a:rPr lang="en-US" dirty="0">
                <a:ea typeface="+mn-lt"/>
                <a:cs typeface="+mn-lt"/>
              </a:rPr>
              <a:t> </a:t>
            </a:r>
            <a:r>
              <a:rPr lang="en-US" dirty="0" err="1">
                <a:ea typeface="+mn-lt"/>
                <a:cs typeface="+mn-lt"/>
              </a:rPr>
              <a:t>sahip</a:t>
            </a:r>
            <a:r>
              <a:rPr lang="en-US" dirty="0">
                <a:ea typeface="+mn-lt"/>
                <a:cs typeface="+mn-lt"/>
              </a:rPr>
              <a:t> </a:t>
            </a:r>
            <a:r>
              <a:rPr lang="en-US" dirty="0" err="1">
                <a:ea typeface="+mn-lt"/>
                <a:cs typeface="+mn-lt"/>
              </a:rPr>
              <a:t>olduğunuz</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ve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herhangi</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bir</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borcu</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geri</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ödeyebileceğiniz</a:t>
            </a:r>
            <a:r>
              <a:rPr lang="en-US" dirty="0">
                <a:ea typeface="+mn-lt"/>
                <a:cs typeface="+mn-lt"/>
              </a:rPr>
              <a:t> </a:t>
            </a:r>
            <a:r>
              <a:rPr lang="en-US" dirty="0" err="1">
                <a:ea typeface="+mn-lt"/>
                <a:cs typeface="+mn-lt"/>
              </a:rPr>
              <a:t>konusunda</a:t>
            </a:r>
            <a:r>
              <a:rPr lang="en-US" dirty="0">
                <a:ea typeface="+mn-lt"/>
                <a:cs typeface="+mn-lt"/>
              </a:rPr>
              <a:t> </a:t>
            </a:r>
            <a:r>
              <a:rPr lang="en-US" dirty="0" err="1">
                <a:ea typeface="+mn-lt"/>
                <a:cs typeface="+mn-lt"/>
              </a:rPr>
              <a:t>bir</a:t>
            </a:r>
            <a:r>
              <a:rPr lang="en-US" dirty="0">
                <a:ea typeface="+mn-lt"/>
                <a:cs typeface="+mn-lt"/>
              </a:rPr>
              <a:t> </a:t>
            </a:r>
            <a:r>
              <a:rPr lang="en-US" dirty="0" err="1">
                <a:ea typeface="+mn-lt"/>
                <a:cs typeface="+mn-lt"/>
              </a:rPr>
              <a:t>banka</a:t>
            </a:r>
            <a:r>
              <a:rPr lang="en-US" dirty="0">
                <a:ea typeface="+mn-lt"/>
                <a:cs typeface="+mn-lt"/>
              </a:rPr>
              <a:t> </a:t>
            </a:r>
            <a:r>
              <a:rPr lang="en-US" dirty="0" err="1">
                <a:ea typeface="+mn-lt"/>
                <a:cs typeface="+mn-lt"/>
              </a:rPr>
              <a:t>müdürüne</a:t>
            </a:r>
            <a:r>
              <a:rPr lang="en-US" dirty="0">
                <a:ea typeface="+mn-lt"/>
                <a:cs typeface="+mn-lt"/>
              </a:rPr>
              <a:t> </a:t>
            </a:r>
            <a:r>
              <a:rPr lang="en-US" dirty="0" err="1">
                <a:ea typeface="+mn-lt"/>
                <a:cs typeface="+mn-lt"/>
              </a:rPr>
              <a:t>kanıt</a:t>
            </a:r>
            <a:r>
              <a:rPr lang="en-US" dirty="0">
                <a:ea typeface="+mn-lt"/>
                <a:cs typeface="+mn-lt"/>
              </a:rPr>
              <a:t> </a:t>
            </a:r>
            <a:r>
              <a:rPr lang="en-US" dirty="0" err="1">
                <a:ea typeface="+mn-lt"/>
                <a:cs typeface="+mn-lt"/>
              </a:rPr>
              <a:t>sağlamaya</a:t>
            </a:r>
            <a:r>
              <a:rPr lang="en-US" dirty="0">
                <a:ea typeface="+mn-lt"/>
                <a:cs typeface="+mn-lt"/>
              </a:rPr>
              <a:t> </a:t>
            </a:r>
            <a:r>
              <a:rPr lang="en-US" dirty="0" err="1">
                <a:ea typeface="+mn-lt"/>
                <a:cs typeface="+mn-lt"/>
              </a:rPr>
              <a:t>yardımcı</a:t>
            </a:r>
            <a:r>
              <a:rPr lang="en-US" dirty="0">
                <a:ea typeface="+mn-lt"/>
                <a:cs typeface="+mn-lt"/>
              </a:rPr>
              <a:t> </a:t>
            </a:r>
            <a:r>
              <a:rPr lang="en-US" dirty="0" err="1">
                <a:ea typeface="+mn-lt"/>
                <a:cs typeface="+mn-lt"/>
              </a:rPr>
              <a:t>olacaktır</a:t>
            </a:r>
            <a:r>
              <a:rPr kumimoji="0" lang="en-US" b="0" i="0" u="none" strike="noStrike" kern="1200" cap="none" spc="0" normalizeH="0" baseline="0" noProof="0" dirty="0">
                <a:ln>
                  <a:noFill/>
                </a:ln>
                <a:effectLst/>
                <a:uLnTx/>
                <a:uFillTx/>
                <a:ea typeface="+mn-lt"/>
                <a:cs typeface="+mn-lt"/>
              </a:rPr>
              <a:t>.</a:t>
            </a:r>
            <a:endParaRPr lang="en-US" dirty="0"/>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err="1">
                <a:ln>
                  <a:noFill/>
                </a:ln>
                <a:effectLst/>
                <a:uLnTx/>
                <a:uFillTx/>
                <a:latin typeface="Calibri" panose="020F0502020204030204"/>
                <a:ea typeface="+mn-ea"/>
                <a:cs typeface="+mn-cs"/>
              </a:rPr>
              <a:t>Nakit</a:t>
            </a:r>
            <a:r>
              <a:rPr kumimoji="0" lang="en-US" sz="2400" b="0" i="0" u="none" strike="noStrike" kern="1200" cap="none" spc="0" normalizeH="0" baseline="0" noProof="0" dirty="0">
                <a:ln>
                  <a:noFill/>
                </a:ln>
                <a:effectLst/>
                <a:uLnTx/>
                <a:uFillTx/>
                <a:latin typeface="Calibri" panose="020F0502020204030204"/>
                <a:ea typeface="+mn-ea"/>
                <a:cs typeface="+mn-cs"/>
              </a:rPr>
              <a:t> </a:t>
            </a:r>
            <a:r>
              <a:rPr kumimoji="0" lang="en-US" sz="2400" b="0" i="0" u="none" strike="noStrike" kern="1200" cap="none" spc="0" normalizeH="0" baseline="0" noProof="0" dirty="0" err="1">
                <a:ln>
                  <a:noFill/>
                </a:ln>
                <a:effectLst/>
                <a:uLnTx/>
                <a:uFillTx/>
                <a:latin typeface="Calibri" panose="020F0502020204030204"/>
                <a:ea typeface="+mn-ea"/>
                <a:cs typeface="+mn-cs"/>
              </a:rPr>
              <a:t>akışı</a:t>
            </a:r>
            <a:r>
              <a:rPr kumimoji="0" lang="en-US" sz="2400" b="0" i="0" u="none" strike="noStrike" kern="1200" cap="none" spc="0" normalizeH="0" baseline="0" noProof="0" dirty="0">
                <a:ln>
                  <a:noFill/>
                </a:ln>
                <a:effectLst/>
                <a:uLnTx/>
                <a:uFillTx/>
                <a:latin typeface="Calibri" panose="020F0502020204030204"/>
                <a:ea typeface="+mn-ea"/>
                <a:cs typeface="+mn-cs"/>
              </a:rPr>
              <a:t> </a:t>
            </a:r>
            <a:r>
              <a:rPr kumimoji="0" lang="en-US" sz="2400" b="0" i="0" u="none" strike="noStrike" kern="1200" cap="none" spc="0" normalizeH="0" baseline="0" noProof="0" dirty="0" err="1">
                <a:ln>
                  <a:noFill/>
                </a:ln>
                <a:effectLst/>
                <a:uLnTx/>
                <a:uFillTx/>
                <a:latin typeface="Calibri" panose="020F0502020204030204"/>
                <a:ea typeface="+mn-ea"/>
                <a:cs typeface="+mn-cs"/>
              </a:rPr>
              <a:t>bütçelemesinin</a:t>
            </a:r>
            <a:r>
              <a:rPr kumimoji="0" lang="en-US" sz="2400" b="0" i="0" u="none" strike="noStrike" kern="1200" cap="none" spc="0" normalizeH="0" baseline="0" noProof="0" dirty="0">
                <a:ln>
                  <a:noFill/>
                </a:ln>
                <a:effectLst/>
                <a:uLnTx/>
                <a:uFillTx/>
                <a:latin typeface="Calibri" panose="020F0502020204030204"/>
                <a:ea typeface="+mn-ea"/>
                <a:cs typeface="+mn-cs"/>
              </a:rPr>
              <a:t> 2 </a:t>
            </a:r>
            <a:r>
              <a:rPr kumimoji="0" lang="en-US" sz="2400" b="0" i="0" u="none" strike="noStrike" kern="1200" cap="none" spc="0" normalizeH="0" baseline="0" noProof="0" dirty="0" err="1">
                <a:ln>
                  <a:noFill/>
                </a:ln>
                <a:effectLst/>
                <a:uLnTx/>
                <a:uFillTx/>
                <a:latin typeface="Calibri" panose="020F0502020204030204"/>
                <a:ea typeface="+mn-ea"/>
                <a:cs typeface="+mn-cs"/>
              </a:rPr>
              <a:t>temel</a:t>
            </a:r>
            <a:r>
              <a:rPr kumimoji="0" lang="en-US" sz="2400" b="0" i="0" u="none" strike="noStrike" kern="1200" cap="none" spc="0" normalizeH="0" baseline="0" noProof="0" dirty="0">
                <a:ln>
                  <a:noFill/>
                </a:ln>
                <a:effectLst/>
                <a:uLnTx/>
                <a:uFillTx/>
                <a:latin typeface="Calibri" panose="020F0502020204030204"/>
                <a:ea typeface="+mn-ea"/>
                <a:cs typeface="+mn-cs"/>
              </a:rPr>
              <a:t> </a:t>
            </a:r>
            <a:r>
              <a:rPr kumimoji="0" lang="en-US" sz="2400" b="0" i="0" u="none" strike="noStrike" kern="1200" cap="none" spc="0" normalizeH="0" baseline="0" noProof="0" dirty="0" err="1">
                <a:ln>
                  <a:noFill/>
                </a:ln>
                <a:effectLst/>
                <a:uLnTx/>
                <a:uFillTx/>
                <a:latin typeface="Calibri" panose="020F0502020204030204"/>
                <a:ea typeface="+mn-ea"/>
                <a:cs typeface="+mn-cs"/>
              </a:rPr>
              <a:t>unsuru</a:t>
            </a:r>
            <a:r>
              <a:rPr kumimoji="0" lang="en-US" sz="2400" b="0" i="0" u="none" strike="noStrike" kern="1200" cap="none" spc="0" normalizeH="0" baseline="0" noProof="0" dirty="0">
                <a:ln>
                  <a:noFill/>
                </a:ln>
                <a:effectLst/>
                <a:uLnTx/>
                <a:uFillTx/>
                <a:latin typeface="Calibri" panose="020F0502020204030204"/>
                <a:ea typeface="+mn-ea"/>
                <a:cs typeface="+mn-cs"/>
              </a:rPr>
              <a:t> </a:t>
            </a:r>
            <a:r>
              <a:rPr kumimoji="0" lang="en-US" sz="2400" b="0" i="0" u="none" strike="noStrike" kern="1200" cap="none" spc="0" normalizeH="0" baseline="0" noProof="0" dirty="0" err="1">
                <a:ln>
                  <a:noFill/>
                </a:ln>
                <a:effectLst/>
                <a:uLnTx/>
                <a:uFillTx/>
                <a:latin typeface="Calibri" panose="020F0502020204030204"/>
                <a:ea typeface="+mn-ea"/>
                <a:cs typeface="+mn-cs"/>
              </a:rPr>
              <a:t>vardır</a:t>
            </a:r>
            <a:r>
              <a:rPr kumimoji="0" lang="en-US" sz="2400" b="0" i="0" u="none" strike="noStrike" kern="1200" cap="none" spc="0" normalizeH="0" baseline="0" noProof="0" dirty="0">
                <a:ln>
                  <a:noFill/>
                </a:ln>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IE" sz="2400" b="1" i="0" u="none" strike="noStrike" kern="1200" cap="none" spc="0" normalizeH="0" baseline="0" noProof="0" dirty="0" err="1">
                <a:ln>
                  <a:noFill/>
                </a:ln>
                <a:effectLst/>
                <a:uLnTx/>
                <a:uFillTx/>
                <a:latin typeface="Calibri" panose="020F0502020204030204"/>
                <a:ea typeface="+mn-ea"/>
                <a:cs typeface="+mn-cs"/>
              </a:rPr>
              <a:t>Nakit</a:t>
            </a:r>
            <a:r>
              <a:rPr kumimoji="0" lang="en-IE" sz="2400" b="1" i="0" u="none" strike="noStrike" kern="1200" cap="none" spc="0" normalizeH="0" baseline="0" noProof="0" dirty="0">
                <a:ln>
                  <a:noFill/>
                </a:ln>
                <a:effectLst/>
                <a:uLnTx/>
                <a:uFillTx/>
                <a:latin typeface="Calibri" panose="020F0502020204030204"/>
                <a:ea typeface="+mn-ea"/>
                <a:cs typeface="+mn-cs"/>
              </a:rPr>
              <a:t> </a:t>
            </a:r>
            <a:r>
              <a:rPr kumimoji="0" lang="en-IE" sz="2400" b="1" i="0" u="none" strike="noStrike" kern="1200" cap="none" spc="0" normalizeH="0" baseline="0" noProof="0" dirty="0" err="1">
                <a:ln>
                  <a:noFill/>
                </a:ln>
                <a:effectLst/>
                <a:uLnTx/>
                <a:uFillTx/>
                <a:latin typeface="Calibri" panose="020F0502020204030204"/>
                <a:ea typeface="+mn-ea"/>
                <a:cs typeface="+mn-cs"/>
              </a:rPr>
              <a:t>Akışı</a:t>
            </a:r>
            <a:r>
              <a:rPr kumimoji="0" lang="en-IE" sz="2400" b="1" i="0" u="none" strike="noStrike" kern="1200" cap="none" spc="0" normalizeH="0" baseline="0" noProof="0" dirty="0">
                <a:ln>
                  <a:noFill/>
                </a:ln>
                <a:effectLst/>
                <a:uLnTx/>
                <a:uFillTx/>
                <a:latin typeface="Calibri" panose="020F0502020204030204"/>
                <a:ea typeface="+mn-ea"/>
                <a:cs typeface="+mn-cs"/>
              </a:rPr>
              <a:t> </a:t>
            </a:r>
            <a:r>
              <a:rPr kumimoji="0" lang="en-IE" sz="2400" b="1" i="0" u="none" strike="noStrike" kern="1200" cap="none" spc="0" normalizeH="0" baseline="0" noProof="0" dirty="0" err="1">
                <a:ln>
                  <a:noFill/>
                </a:ln>
                <a:effectLst/>
                <a:uLnTx/>
                <a:uFillTx/>
                <a:latin typeface="Calibri" panose="020F0502020204030204"/>
                <a:ea typeface="+mn-ea"/>
                <a:cs typeface="+mn-cs"/>
              </a:rPr>
              <a:t>Planlaması</a:t>
            </a:r>
            <a:endParaRPr kumimoji="0" lang="en-IE" sz="24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IE" sz="2400" b="1" i="0" u="none" strike="noStrike" kern="1200" cap="none" spc="0" normalizeH="0" baseline="0" noProof="0" dirty="0" err="1">
                <a:ln>
                  <a:noFill/>
                </a:ln>
                <a:effectLst/>
                <a:uLnTx/>
                <a:uFillTx/>
                <a:latin typeface="Calibri" panose="020F0502020204030204"/>
                <a:ea typeface="+mn-ea"/>
                <a:cs typeface="+mn-cs"/>
              </a:rPr>
              <a:t>İnceleme</a:t>
            </a:r>
            <a:r>
              <a:rPr kumimoji="0" lang="en-IE" sz="2400" b="1" i="0" u="none" strike="noStrike" kern="1200" cap="none" spc="0" normalizeH="0" baseline="0" noProof="0" dirty="0">
                <a:ln>
                  <a:noFill/>
                </a:ln>
                <a:effectLst/>
                <a:uLnTx/>
                <a:uFillTx/>
                <a:latin typeface="Calibri" panose="020F0502020204030204"/>
                <a:ea typeface="+mn-ea"/>
                <a:cs typeface="+mn-cs"/>
              </a:rPr>
              <a:t>/</a:t>
            </a:r>
            <a:r>
              <a:rPr kumimoji="0" lang="en-IE" sz="2400" b="1" i="0" u="none" strike="noStrike" kern="1200" cap="none" spc="0" normalizeH="0" baseline="0" noProof="0" dirty="0" err="1">
                <a:ln>
                  <a:noFill/>
                </a:ln>
                <a:effectLst/>
                <a:uLnTx/>
                <a:uFillTx/>
                <a:latin typeface="Calibri" panose="020F0502020204030204"/>
                <a:ea typeface="+mn-ea"/>
                <a:cs typeface="+mn-cs"/>
              </a:rPr>
              <a:t>Kontrol</a:t>
            </a:r>
            <a:endParaRPr kumimoji="0" lang="en-IE" sz="2400" b="1" i="0" u="none" strike="noStrike" kern="1200" cap="none" spc="0" normalizeH="0" baseline="0" noProof="0" dirty="0">
              <a:ln>
                <a:noFill/>
              </a:ln>
              <a:effectLst/>
              <a:uLnTx/>
              <a:uFillTx/>
              <a:latin typeface="Calibri" panose="020F0502020204030204"/>
              <a:ea typeface="+mn-ea"/>
              <a:cs typeface="+mn-cs"/>
            </a:endParaRPr>
          </a:p>
          <a:p>
            <a:pPr algn="l" rtl="0"/>
            <a:endParaRPr lang="en-IE" dirty="0"/>
          </a:p>
        </p:txBody>
      </p:sp>
      <p:sp>
        <p:nvSpPr>
          <p:cNvPr id="3" name="Text Placeholder 2">
            <a:extLst>
              <a:ext uri="{FF2B5EF4-FFF2-40B4-BE49-F238E27FC236}">
                <a16:creationId xmlns:a16="http://schemas.microsoft.com/office/drawing/2014/main" id="{11D52EDE-DBC3-6039-3312-2A6B3017950E}"/>
              </a:ext>
            </a:extLst>
          </p:cNvPr>
          <p:cNvSpPr>
            <a:spLocks noGrp="1"/>
          </p:cNvSpPr>
          <p:nvPr>
            <p:ph type="body" sz="quarter" idx="16"/>
          </p:nvPr>
        </p:nvSpPr>
        <p:spPr>
          <a:xfrm>
            <a:off x="898358" y="890242"/>
            <a:ext cx="6238166" cy="992652"/>
          </a:xfrm>
        </p:spPr>
        <p:txBody>
          <a:bodyPr lIns="91440" tIns="45720" rIns="91440" bIns="45720" anchor="t">
            <a:noAutofit/>
          </a:bodyPr>
          <a:lstStyle/>
          <a:p>
            <a:r>
              <a:rPr lang="en-US" b="1" err="1"/>
              <a:t>İş</a:t>
            </a:r>
            <a:r>
              <a:rPr lang="en-US" b="1"/>
              <a:t> </a:t>
            </a:r>
            <a:r>
              <a:rPr lang="en-US" b="1" err="1"/>
              <a:t>Planınız</a:t>
            </a:r>
            <a:r>
              <a:rPr lang="en-US" b="1"/>
              <a:t> </a:t>
            </a:r>
            <a:r>
              <a:rPr lang="en-US" b="1" err="1"/>
              <a:t>tamamlanıyor</a:t>
            </a:r>
            <a:r>
              <a:rPr lang="en-US" b="1"/>
              <a:t>...</a:t>
            </a:r>
            <a:r>
              <a:rPr lang="en-US" b="1" err="1">
                <a:highlight>
                  <a:srgbClr val="F79037"/>
                </a:highlight>
              </a:rPr>
              <a:t>Nakit</a:t>
            </a:r>
            <a:r>
              <a:rPr lang="en-US" b="1">
                <a:highlight>
                  <a:srgbClr val="F79037"/>
                </a:highlight>
              </a:rPr>
              <a:t> </a:t>
            </a:r>
            <a:r>
              <a:rPr lang="en-US" b="1" err="1">
                <a:highlight>
                  <a:srgbClr val="F79037"/>
                </a:highlight>
              </a:rPr>
              <a:t>akışı</a:t>
            </a:r>
            <a:r>
              <a:rPr lang="en-US" b="1">
                <a:highlight>
                  <a:srgbClr val="F79037"/>
                </a:highlight>
              </a:rPr>
              <a:t> </a:t>
            </a:r>
            <a:r>
              <a:rPr lang="en-US" b="1" err="1">
                <a:highlight>
                  <a:srgbClr val="F79037"/>
                </a:highlight>
              </a:rPr>
              <a:t>ve</a:t>
            </a:r>
            <a:r>
              <a:rPr lang="en-US" b="1">
                <a:highlight>
                  <a:srgbClr val="F79037"/>
                </a:highlight>
              </a:rPr>
              <a:t> </a:t>
            </a:r>
            <a:r>
              <a:rPr lang="en-US" b="1" err="1">
                <a:highlight>
                  <a:srgbClr val="F79037"/>
                </a:highlight>
              </a:rPr>
              <a:t>bütçeleme</a:t>
            </a:r>
            <a:endParaRPr lang="en-IE" b="1" err="1">
              <a:highlight>
                <a:srgbClr val="F79037"/>
              </a:highlight>
            </a:endParaRPr>
          </a:p>
        </p:txBody>
      </p:sp>
      <p:pic>
        <p:nvPicPr>
          <p:cNvPr id="6" name="Picture Placeholder 5" descr="Ceramic piggy bank">
            <a:extLst>
              <a:ext uri="{FF2B5EF4-FFF2-40B4-BE49-F238E27FC236}">
                <a16:creationId xmlns:a16="http://schemas.microsoft.com/office/drawing/2014/main" id="{494F10AB-DA71-0C0C-A3B8-2D2CEC0D7C99}"/>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5159" y="1452563"/>
            <a:ext cx="4736841" cy="4656137"/>
          </a:xfrm>
        </p:spPr>
      </p:pic>
    </p:spTree>
    <p:extLst>
      <p:ext uri="{BB962C8B-B14F-4D97-AF65-F5344CB8AC3E}">
        <p14:creationId xmlns:p14="http://schemas.microsoft.com/office/powerpoint/2010/main" val="756759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A0144D-3043-9424-40EB-3F6A448DCE83}"/>
              </a:ext>
            </a:extLst>
          </p:cNvPr>
          <p:cNvSpPr>
            <a:spLocks noGrp="1"/>
          </p:cNvSpPr>
          <p:nvPr>
            <p:ph type="body" sz="quarter" idx="18"/>
          </p:nvPr>
        </p:nvSpPr>
        <p:spPr>
          <a:xfrm>
            <a:off x="898357" y="1475145"/>
            <a:ext cx="6416843" cy="3907710"/>
          </a:xfrm>
        </p:spPr>
        <p:txBody>
          <a:bodyPr lIns="91440" tIns="45720" rIns="91440" bIns="45720" anchor="t"/>
          <a:lstStyle/>
          <a:p>
            <a:pPr>
              <a:defRPr/>
            </a:pPr>
            <a:r>
              <a:rPr kumimoji="0" lang="en-US" sz="2400" b="1" i="0" u="none" strike="noStrike" kern="1200" cap="none" spc="0" normalizeH="0" baseline="0" noProof="0" err="1">
                <a:ln>
                  <a:noFill/>
                </a:ln>
                <a:effectLst/>
                <a:uLnTx/>
                <a:uFillTx/>
                <a:latin typeface="Calibri" panose="020F0502020204030204"/>
                <a:ea typeface="+mn-ea"/>
                <a:cs typeface="+mn-cs"/>
              </a:rPr>
              <a:t>Nakit</a:t>
            </a:r>
            <a:r>
              <a:rPr kumimoji="0" lang="en-US" sz="2400" b="1" i="0" u="none" strike="noStrike" kern="1200" cap="none" spc="0" normalizeH="0" baseline="0" noProof="0">
                <a:ln>
                  <a:noFill/>
                </a:ln>
                <a:effectLst/>
                <a:uLnTx/>
                <a:uFillTx/>
                <a:latin typeface="Calibri" panose="020F0502020204030204"/>
                <a:ea typeface="+mn-ea"/>
                <a:cs typeface="+mn-cs"/>
              </a:rPr>
              <a:t> </a:t>
            </a:r>
            <a:r>
              <a:rPr lang="en-US" b="1" err="1">
                <a:latin typeface="Calibri" panose="020F0502020204030204"/>
              </a:rPr>
              <a:t>akımı</a:t>
            </a:r>
            <a:r>
              <a:rPr lang="en-US" b="1">
                <a:latin typeface="Calibri" panose="020F0502020204030204"/>
              </a:rPr>
              <a:t> </a:t>
            </a:r>
            <a:r>
              <a:rPr lang="en-US" err="1">
                <a:latin typeface="Calibri" panose="020F0502020204030204"/>
              </a:rPr>
              <a:t>belirli</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bir</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süre</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boyunca</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bir</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işletmeye</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giren</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ve</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çıkan</a:t>
            </a:r>
            <a:r>
              <a:rPr kumimoji="0" lang="en-US" sz="2400" b="0" i="0" u="none" strike="noStrike" kern="1200" cap="none" spc="0" normalizeH="0" baseline="0" noProof="0">
                <a:ln>
                  <a:noFill/>
                </a:ln>
                <a:effectLst/>
                <a:uLnTx/>
                <a:uFillTx/>
                <a:latin typeface="Calibri" panose="020F0502020204030204"/>
                <a:ea typeface="+mn-ea"/>
                <a:cs typeface="+mn-cs"/>
              </a:rPr>
              <a:t> para </a:t>
            </a:r>
            <a:r>
              <a:rPr kumimoji="0" lang="en-US" sz="2400" b="0" i="0" u="none" strike="noStrike" kern="1200" cap="none" spc="0" normalizeH="0" baseline="0" noProof="0" err="1">
                <a:ln>
                  <a:noFill/>
                </a:ln>
                <a:effectLst/>
                <a:uLnTx/>
                <a:uFillTx/>
                <a:latin typeface="Calibri" panose="020F0502020204030204"/>
                <a:ea typeface="+mn-ea"/>
                <a:cs typeface="+mn-cs"/>
              </a:rPr>
              <a:t>hareketidir</a:t>
            </a:r>
            <a:r>
              <a:rPr kumimoji="0" lang="en-US" sz="2400" b="0" i="0" u="none" strike="noStrike" kern="1200" cap="none" spc="0" normalizeH="0" baseline="0" noProof="0">
                <a:ln>
                  <a:noFill/>
                </a:ln>
                <a:effectLst/>
                <a:uLnTx/>
                <a:uFillTx/>
                <a:latin typeface="Calibri" panose="020F0502020204030204"/>
                <a:ea typeface="+mn-ea"/>
                <a:cs typeface="+mn-cs"/>
              </a:rPr>
              <a:t>.</a:t>
            </a:r>
            <a:r>
              <a:rPr lang="en-US">
                <a:latin typeface="Calibri" panose="020F0502020204030204"/>
              </a:rPr>
              <a:t> </a:t>
            </a:r>
            <a:r>
              <a:rPr kumimoji="0" lang="en-US" sz="2400" b="1" i="0" u="none" strike="noStrike" kern="1200" cap="none" spc="0" normalizeH="0" baseline="0" noProof="0" err="1">
                <a:ln>
                  <a:noFill/>
                </a:ln>
                <a:effectLst/>
                <a:uLnTx/>
                <a:uFillTx/>
                <a:latin typeface="Calibri" panose="020F0502020204030204"/>
                <a:ea typeface="+mn-ea"/>
                <a:cs typeface="+mn-cs"/>
              </a:rPr>
              <a:t>Nakit</a:t>
            </a:r>
            <a:r>
              <a:rPr kumimoji="0" lang="en-US" sz="2400" b="1" i="0" u="none" strike="noStrike" kern="1200" cap="none" spc="0" normalizeH="0" baseline="0" noProof="0">
                <a:ln>
                  <a:noFill/>
                </a:ln>
                <a:effectLst/>
                <a:uLnTx/>
                <a:uFillTx/>
                <a:latin typeface="Calibri" panose="020F0502020204030204"/>
                <a:ea typeface="+mn-ea"/>
                <a:cs typeface="+mn-cs"/>
              </a:rPr>
              <a:t> </a:t>
            </a:r>
            <a:r>
              <a:rPr kumimoji="0" lang="en-US" sz="2400" b="1" i="0" u="none" strike="noStrike" kern="1200" cap="none" spc="0" normalizeH="0" baseline="0" noProof="0" err="1">
                <a:ln>
                  <a:noFill/>
                </a:ln>
                <a:effectLst/>
                <a:uLnTx/>
                <a:uFillTx/>
                <a:latin typeface="Calibri" panose="020F0502020204030204"/>
                <a:ea typeface="+mn-ea"/>
                <a:cs typeface="+mn-cs"/>
              </a:rPr>
              <a:t>akışı</a:t>
            </a:r>
            <a:r>
              <a:rPr kumimoji="0" lang="en-US" sz="2400" b="1" i="0" u="none" strike="noStrike" kern="1200" cap="none" spc="0" normalizeH="0" baseline="0" noProof="0">
                <a:ln>
                  <a:noFill/>
                </a:ln>
                <a:effectLst/>
                <a:uLnTx/>
                <a:uFillTx/>
                <a:latin typeface="Calibri" panose="020F0502020204030204"/>
                <a:ea typeface="+mn-ea"/>
                <a:cs typeface="+mn-cs"/>
              </a:rPr>
              <a:t> </a:t>
            </a:r>
            <a:r>
              <a:rPr lang="en-US" b="1" err="1">
                <a:latin typeface="Calibri" panose="020F0502020204030204"/>
              </a:rPr>
              <a:t>tahmini</a:t>
            </a:r>
            <a:r>
              <a:rPr lang="en-US" b="1">
                <a:latin typeface="Calibri" panose="020F0502020204030204"/>
              </a:rPr>
              <a:t> </a:t>
            </a:r>
            <a:r>
              <a:rPr lang="en-US" err="1">
                <a:latin typeface="Calibri" panose="020F0502020204030204"/>
              </a:rPr>
              <a:t>banka</a:t>
            </a:r>
            <a:r>
              <a:rPr lang="en-US">
                <a:ea typeface="+mn-lt"/>
                <a:cs typeface="+mn-lt"/>
              </a:rPr>
              <a:t> </a:t>
            </a:r>
            <a:r>
              <a:rPr lang="en-US" err="1">
                <a:ea typeface="+mn-lt"/>
                <a:cs typeface="+mn-lt"/>
              </a:rPr>
              <a:t>hesaplarınıza</a:t>
            </a:r>
            <a:r>
              <a:rPr lang="en-US">
                <a:ea typeface="+mn-lt"/>
                <a:cs typeface="+mn-lt"/>
              </a:rPr>
              <a:t> </a:t>
            </a:r>
            <a:r>
              <a:rPr lang="en-US" u="sng" err="1">
                <a:latin typeface="Calibri" panose="020F0502020204030204"/>
              </a:rPr>
              <a:t>gelecekteki</a:t>
            </a:r>
            <a:r>
              <a:rPr kumimoji="0" lang="en-US" sz="2400" b="0" i="0" u="sng" strike="noStrike" kern="1200" cap="none" spc="0" normalizeH="0" baseline="0" noProof="0">
                <a:ln>
                  <a:noFill/>
                </a:ln>
                <a:effectLst/>
                <a:uLnTx/>
                <a:uFillTx/>
                <a:latin typeface="Calibri" panose="020F0502020204030204"/>
                <a:ea typeface="+mn-ea"/>
                <a:cs typeface="+mn-cs"/>
              </a:rPr>
              <a:t> </a:t>
            </a:r>
            <a:r>
              <a:rPr kumimoji="0" lang="en-US" sz="2400" b="0" i="0" u="sng" strike="noStrike" kern="1200" cap="none" spc="0" normalizeH="0" baseline="0" noProof="0" err="1">
                <a:ln>
                  <a:noFill/>
                </a:ln>
                <a:effectLst/>
                <a:uLnTx/>
                <a:uFillTx/>
                <a:latin typeface="Calibri" panose="020F0502020204030204"/>
                <a:ea typeface="+mn-ea"/>
                <a:cs typeface="+mn-cs"/>
              </a:rPr>
              <a:t>nakit</a:t>
            </a:r>
            <a:r>
              <a:rPr kumimoji="0" lang="en-US" sz="2400" b="0" i="0" u="sng" strike="noStrike" kern="1200" cap="none" spc="0" normalizeH="0" baseline="0" noProof="0">
                <a:ln>
                  <a:noFill/>
                </a:ln>
                <a:effectLst/>
                <a:uLnTx/>
                <a:uFillTx/>
                <a:latin typeface="Calibri" panose="020F0502020204030204"/>
                <a:ea typeface="+mn-ea"/>
                <a:cs typeface="+mn-cs"/>
              </a:rPr>
              <a:t> </a:t>
            </a:r>
            <a:r>
              <a:rPr lang="en-US" u="sng" err="1">
                <a:latin typeface="Calibri" panose="020F0502020204030204"/>
              </a:rPr>
              <a:t>akışını</a:t>
            </a:r>
            <a:r>
              <a:rPr kumimoji="0" lang="en-US" sz="2400" b="0" i="0" u="none" strike="noStrike" kern="1200" cap="none" spc="0" normalizeH="0" baseline="0" noProof="0">
                <a:ln>
                  <a:noFill/>
                </a:ln>
                <a:effectLst/>
                <a:uLnTx/>
                <a:uFillTx/>
                <a:latin typeface="Calibri" panose="020F0502020204030204"/>
                <a:ea typeface="+mn-ea"/>
                <a:cs typeface="+mn-cs"/>
              </a:rPr>
              <a:t> </a:t>
            </a:r>
            <a:r>
              <a:rPr lang="en-US" err="1">
                <a:ea typeface="+mn-lt"/>
                <a:cs typeface="+mn-lt"/>
              </a:rPr>
              <a:t>tahmin</a:t>
            </a:r>
            <a:r>
              <a:rPr lang="en-US">
                <a:ea typeface="+mn-lt"/>
                <a:cs typeface="+mn-lt"/>
              </a:rPr>
              <a:t> </a:t>
            </a:r>
            <a:r>
              <a:rPr lang="en-US" err="1">
                <a:ea typeface="+mn-lt"/>
                <a:cs typeface="+mn-lt"/>
              </a:rPr>
              <a:t>etmeyi</a:t>
            </a:r>
            <a:r>
              <a:rPr lang="en-US">
                <a:ea typeface="+mn-lt"/>
                <a:cs typeface="+mn-lt"/>
              </a:rPr>
              <a:t> </a:t>
            </a:r>
            <a:r>
              <a:rPr lang="en-US" err="1">
                <a:ea typeface="+mn-lt"/>
                <a:cs typeface="+mn-lt"/>
              </a:rPr>
              <a:t>içerir</a:t>
            </a:r>
            <a:r>
              <a:rPr kumimoji="0" lang="en-US" sz="2400" b="0" i="0" u="none" strike="noStrike" kern="1200" cap="none" spc="0" normalizeH="0" baseline="0" noProof="0">
                <a:ln>
                  <a:noFill/>
                </a:ln>
                <a:effectLst/>
                <a:uLnTx/>
                <a:uFillTx/>
                <a:latin typeface="Calibri" panose="020F0502020204030204"/>
                <a:ea typeface="+mn-ea"/>
                <a:cs typeface="+mn-cs"/>
              </a:rPr>
              <a:t>.</a:t>
            </a:r>
            <a:r>
              <a:rPr lang="en-US">
                <a:latin typeface="Calibri" panose="020F0502020204030204"/>
              </a:rPr>
              <a:t> </a:t>
            </a:r>
            <a:endParaRPr lang="en-US"/>
          </a:p>
          <a:p>
            <a:pPr>
              <a:defRPr/>
            </a:pPr>
            <a:r>
              <a:rPr kumimoji="0" lang="en-US" sz="2400" b="0" i="0" u="none" strike="noStrike" kern="1200" cap="none" spc="0" normalizeH="0" baseline="0" noProof="0" err="1">
                <a:ln>
                  <a:noFill/>
                </a:ln>
                <a:effectLst/>
                <a:uLnTx/>
                <a:uFillTx/>
                <a:latin typeface="Calibri" panose="020F0502020204030204"/>
                <a:ea typeface="+mn-ea"/>
                <a:cs typeface="+mn-cs"/>
              </a:rPr>
              <a:t>Nakit</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giriş</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ve</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çıkışlarını</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düzenli</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olarak</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tahmin</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etmek</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özellikle</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üç</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tür</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işletme</a:t>
            </a:r>
            <a:r>
              <a:rPr kumimoji="0" lang="en-US" sz="2400" b="0" i="0" u="none" strike="noStrike" kern="1200" cap="none" spc="0" normalizeH="0" baseline="0" noProof="0">
                <a:ln>
                  <a:noFill/>
                </a:ln>
                <a:effectLst/>
                <a:uLnTx/>
                <a:uFillTx/>
                <a:latin typeface="Calibri" panose="020F0502020204030204"/>
                <a:ea typeface="+mn-ea"/>
                <a:cs typeface="+mn-cs"/>
              </a:rPr>
              <a:t> </a:t>
            </a:r>
            <a:r>
              <a:rPr kumimoji="0" lang="en-US" sz="2400" b="0" i="0" u="none" strike="noStrike" kern="1200" cap="none" spc="0" normalizeH="0" baseline="0" noProof="0" err="1">
                <a:ln>
                  <a:noFill/>
                </a:ln>
                <a:effectLst/>
                <a:uLnTx/>
                <a:uFillTx/>
                <a:latin typeface="Calibri" panose="020F0502020204030204"/>
                <a:ea typeface="+mn-ea"/>
                <a:cs typeface="+mn-cs"/>
              </a:rPr>
              <a:t>için</a:t>
            </a:r>
            <a:r>
              <a:rPr kumimoji="0" lang="en-US" sz="2400" b="0" i="0" u="none" strike="noStrike" kern="1200" cap="none" spc="0" normalizeH="0" baseline="0" noProof="0">
                <a:ln>
                  <a:noFill/>
                </a:ln>
                <a:effectLst/>
                <a:uLnTx/>
                <a:uFillTx/>
                <a:latin typeface="Calibri" panose="020F0502020204030204"/>
                <a:ea typeface="+mn-ea"/>
                <a:cs typeface="+mn-cs"/>
              </a:rPr>
              <a:t> önemlidir:</a:t>
            </a:r>
            <a:endParaRPr lang="en-US">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libri" panose="020F0502020204030204"/>
                <a:ea typeface="+mn-ea"/>
                <a:cs typeface="+mn-cs"/>
              </a:rPr>
              <a:t>yeni </a:t>
            </a:r>
            <a:r>
              <a:rPr lang="en-US" err="1">
                <a:latin typeface="Calibri" panose="020F0502020204030204"/>
              </a:rPr>
              <a:t>işletmeler</a:t>
            </a:r>
            <a:endParaRPr lang="en-US" sz="2400" b="0" i="0" u="none" strike="noStrike" kern="1200" cap="none" spc="0" normalizeH="0" baseline="0" noProof="0" err="1">
              <a:ln>
                <a:noFill/>
              </a:ln>
              <a:effectLst/>
              <a:uLnTx/>
              <a:uFillTx/>
              <a:latin typeface="Calibri" panose="020F0502020204030204"/>
              <a:ea typeface="Calibri" panose="020F0502020204030204"/>
              <a:cs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libri" panose="020F0502020204030204"/>
                <a:ea typeface="+mn-ea"/>
                <a:cs typeface="+mn-cs"/>
              </a:rPr>
              <a:t>hızlı büyüyen işletmeler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uLnTx/>
                <a:uFillTx/>
                <a:latin typeface="Calibri" panose="020F0502020204030204"/>
                <a:ea typeface="+mn-ea"/>
                <a:cs typeface="+mn-cs"/>
              </a:rPr>
              <a:t>öngörülemeyen satış modellerine sahip işletmeler, örneğin gıda üreticileri gibi sezonluk işletmeler</a:t>
            </a:r>
            <a:endParaRPr lang="en-IE"/>
          </a:p>
        </p:txBody>
      </p:sp>
      <p:sp>
        <p:nvSpPr>
          <p:cNvPr id="3" name="Text Placeholder 2">
            <a:extLst>
              <a:ext uri="{FF2B5EF4-FFF2-40B4-BE49-F238E27FC236}">
                <a16:creationId xmlns:a16="http://schemas.microsoft.com/office/drawing/2014/main" id="{ED9E322A-0045-934F-5D81-574F90D10DA5}"/>
              </a:ext>
            </a:extLst>
          </p:cNvPr>
          <p:cNvSpPr>
            <a:spLocks noGrp="1"/>
          </p:cNvSpPr>
          <p:nvPr>
            <p:ph type="body" sz="quarter" idx="16"/>
          </p:nvPr>
        </p:nvSpPr>
        <p:spPr>
          <a:xfrm>
            <a:off x="898357" y="701056"/>
            <a:ext cx="4990998" cy="647094"/>
          </a:xfrm>
        </p:spPr>
        <p:txBody>
          <a:bodyPr lIns="91440" tIns="45720" rIns="91440" bIns="45720" anchor="t">
            <a:noAutofit/>
          </a:bodyPr>
          <a:lstStyle/>
          <a:p>
            <a:pPr algn="l" rtl="0"/>
            <a:r>
              <a:rPr lang="en-IE"/>
              <a:t>1. </a:t>
            </a:r>
            <a:r>
              <a:rPr lang="en-IE" err="1"/>
              <a:t>Nakit</a:t>
            </a:r>
            <a:r>
              <a:rPr lang="en-IE"/>
              <a:t> </a:t>
            </a:r>
            <a:r>
              <a:rPr lang="en-IE" err="1"/>
              <a:t>Akışı</a:t>
            </a:r>
            <a:r>
              <a:rPr lang="en-IE"/>
              <a:t> </a:t>
            </a:r>
            <a:r>
              <a:rPr lang="en-IE" err="1"/>
              <a:t>Planlaması</a:t>
            </a:r>
          </a:p>
        </p:txBody>
      </p:sp>
      <p:pic>
        <p:nvPicPr>
          <p:cNvPr id="6" name="Picture Placeholder 5" descr="Jars of coins">
            <a:extLst>
              <a:ext uri="{FF2B5EF4-FFF2-40B4-BE49-F238E27FC236}">
                <a16:creationId xmlns:a16="http://schemas.microsoft.com/office/drawing/2014/main" id="{81C023CA-0942-FB41-D596-B964E95E203D}"/>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5159" y="1452563"/>
            <a:ext cx="4736841" cy="4656137"/>
          </a:xfrm>
        </p:spPr>
      </p:pic>
      <p:sp>
        <p:nvSpPr>
          <p:cNvPr id="7" name="Speech Bubble: Rectangle with Corners Rounded 6">
            <a:extLst>
              <a:ext uri="{FF2B5EF4-FFF2-40B4-BE49-F238E27FC236}">
                <a16:creationId xmlns:a16="http://schemas.microsoft.com/office/drawing/2014/main" id="{C09E26B2-B410-65C9-6192-17A996A789FD}"/>
              </a:ext>
            </a:extLst>
          </p:cNvPr>
          <p:cNvSpPr/>
          <p:nvPr/>
        </p:nvSpPr>
        <p:spPr>
          <a:xfrm>
            <a:off x="7577959" y="1261241"/>
            <a:ext cx="3888827" cy="1954925"/>
          </a:xfrm>
          <a:prstGeom prst="wedgeRoundRectCallout">
            <a:avLst>
              <a:gd name="adj1" fmla="val -60833"/>
              <a:gd name="adj2" fmla="val -17608"/>
              <a:gd name="adj3" fmla="val 16667"/>
            </a:avLst>
          </a:prstGeom>
          <a:solidFill>
            <a:srgbClr val="F79037"/>
          </a:solidFill>
          <a:ln>
            <a:solidFill>
              <a:srgbClr val="F79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b="1"/>
              <a:t>Neleri dahil etmelisiniz?</a:t>
            </a:r>
          </a:p>
          <a:p>
            <a:pPr algn="ctr" rtl="0"/>
            <a:r>
              <a:rPr lang="en-US"/>
              <a:t>Basit cevap her şeydir!</a:t>
            </a:r>
          </a:p>
          <a:p>
            <a:pPr algn="ctr" rtl="0"/>
            <a:r>
              <a:rPr lang="en-US"/>
              <a:t>Dönem içinde ödenecek her şey ve her şey ve herhangi bir kaynaktan gelen para dahil edilmelidir.</a:t>
            </a:r>
            <a:endParaRPr lang="en-IE"/>
          </a:p>
        </p:txBody>
      </p:sp>
    </p:spTree>
    <p:extLst>
      <p:ext uri="{BB962C8B-B14F-4D97-AF65-F5344CB8AC3E}">
        <p14:creationId xmlns:p14="http://schemas.microsoft.com/office/powerpoint/2010/main" val="316267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42985-FA2C-07E8-4970-2C94ACB6AD03}"/>
              </a:ext>
            </a:extLst>
          </p:cNvPr>
          <p:cNvSpPr>
            <a:spLocks noGrp="1"/>
          </p:cNvSpPr>
          <p:nvPr>
            <p:ph type="body" sz="quarter" idx="15"/>
          </p:nvPr>
        </p:nvSpPr>
        <p:spPr/>
        <p:txBody>
          <a:bodyPr/>
          <a:lstStyle/>
          <a:p>
            <a:pPr algn="l" rtl="0"/>
            <a:r>
              <a:rPr lang="en-IE" b="1">
                <a:solidFill>
                  <a:srgbClr val="F79037"/>
                </a:solidFill>
              </a:rPr>
              <a:t>1</a:t>
            </a:r>
          </a:p>
        </p:txBody>
      </p:sp>
      <p:sp>
        <p:nvSpPr>
          <p:cNvPr id="3" name="Text Placeholder 2">
            <a:extLst>
              <a:ext uri="{FF2B5EF4-FFF2-40B4-BE49-F238E27FC236}">
                <a16:creationId xmlns:a16="http://schemas.microsoft.com/office/drawing/2014/main" id="{7FEB81FE-2D66-67E6-9B7D-8CCA884CD973}"/>
              </a:ext>
            </a:extLst>
          </p:cNvPr>
          <p:cNvSpPr>
            <a:spLocks noGrp="1"/>
          </p:cNvSpPr>
          <p:nvPr>
            <p:ph type="body" sz="quarter" idx="14"/>
          </p:nvPr>
        </p:nvSpPr>
        <p:spPr/>
        <p:txBody>
          <a:bodyPr/>
          <a:lstStyle/>
          <a:p>
            <a:pPr algn="l" rtl="0"/>
            <a:r>
              <a:rPr lang="en-US" b="1"/>
              <a:t>Sorunu veya fırsatı tanımlayın</a:t>
            </a:r>
            <a:endParaRPr lang="en-IE" b="1"/>
          </a:p>
        </p:txBody>
      </p:sp>
      <p:sp>
        <p:nvSpPr>
          <p:cNvPr id="4" name="Text Placeholder 3">
            <a:extLst>
              <a:ext uri="{FF2B5EF4-FFF2-40B4-BE49-F238E27FC236}">
                <a16:creationId xmlns:a16="http://schemas.microsoft.com/office/drawing/2014/main" id="{597DE2B2-61FF-3349-E252-D2B91D7C6692}"/>
              </a:ext>
            </a:extLst>
          </p:cNvPr>
          <p:cNvSpPr>
            <a:spLocks noGrp="1"/>
          </p:cNvSpPr>
          <p:nvPr>
            <p:ph type="body" sz="quarter" idx="28"/>
          </p:nvPr>
        </p:nvSpPr>
        <p:spPr>
          <a:xfrm>
            <a:off x="781431" y="1339238"/>
            <a:ext cx="5081096" cy="4671588"/>
          </a:xfrm>
        </p:spPr>
        <p:txBody>
          <a:bodyPr lIns="91440" tIns="45720" rIns="91440" bIns="45720" anchor="t"/>
          <a:lstStyle/>
          <a:p>
            <a:r>
              <a:rPr lang="en-US" dirty="0" err="1">
                <a:ea typeface="+mn-lt"/>
                <a:cs typeface="+mn-lt"/>
              </a:rPr>
              <a:t>İş</a:t>
            </a:r>
            <a:r>
              <a:rPr lang="en-US" dirty="0">
                <a:ea typeface="+mn-lt"/>
                <a:cs typeface="+mn-lt"/>
              </a:rPr>
              <a:t> </a:t>
            </a:r>
            <a:r>
              <a:rPr lang="en-US" dirty="0" err="1">
                <a:ea typeface="+mn-lt"/>
                <a:cs typeface="+mn-lt"/>
              </a:rPr>
              <a:t>geliştirmenin</a:t>
            </a:r>
            <a:r>
              <a:rPr lang="en-US" dirty="0">
                <a:ea typeface="+mn-lt"/>
                <a:cs typeface="+mn-lt"/>
              </a:rPr>
              <a:t> ilk </a:t>
            </a:r>
            <a:r>
              <a:rPr lang="en-US" dirty="0" err="1">
                <a:ea typeface="+mn-lt"/>
                <a:cs typeface="+mn-lt"/>
              </a:rPr>
              <a:t>aşamalarında</a:t>
            </a:r>
            <a:r>
              <a:rPr lang="en-US" dirty="0">
                <a:ea typeface="+mn-lt"/>
                <a:cs typeface="+mn-lt"/>
              </a:rPr>
              <a:t> </a:t>
            </a:r>
            <a:r>
              <a:rPr lang="en-US" dirty="0" err="1">
                <a:ea typeface="+mn-lt"/>
                <a:cs typeface="+mn-lt"/>
              </a:rPr>
              <a:t>yaratıcılığı</a:t>
            </a:r>
            <a:r>
              <a:rPr lang="en-US" dirty="0">
                <a:ea typeface="+mn-lt"/>
                <a:cs typeface="+mn-lt"/>
              </a:rPr>
              <a:t> </a:t>
            </a:r>
            <a:r>
              <a:rPr lang="en-US" dirty="0" err="1">
                <a:ea typeface="+mn-lt"/>
                <a:cs typeface="+mn-lt"/>
              </a:rPr>
              <a:t>veya</a:t>
            </a:r>
            <a:r>
              <a:rPr lang="en-US" dirty="0">
                <a:ea typeface="+mn-lt"/>
                <a:cs typeface="+mn-lt"/>
              </a:rPr>
              <a:t> </a:t>
            </a:r>
            <a:r>
              <a:rPr lang="en-US" dirty="0" err="1">
                <a:ea typeface="+mn-lt"/>
                <a:cs typeface="+mn-lt"/>
              </a:rPr>
              <a:t>fikirleri</a:t>
            </a:r>
            <a:r>
              <a:rPr lang="en-US" dirty="0">
                <a:ea typeface="+mn-lt"/>
                <a:cs typeface="+mn-lt"/>
              </a:rPr>
              <a:t> </a:t>
            </a:r>
            <a:r>
              <a:rPr lang="en-US" dirty="0" err="1">
                <a:ea typeface="+mn-lt"/>
                <a:cs typeface="+mn-lt"/>
              </a:rPr>
              <a:t>değerlendirmek</a:t>
            </a:r>
            <a:r>
              <a:rPr lang="en-US" dirty="0">
                <a:ea typeface="+mn-lt"/>
                <a:cs typeface="+mn-lt"/>
              </a:rPr>
              <a:t> </a:t>
            </a:r>
            <a:r>
              <a:rPr lang="en-US" dirty="0" err="1">
                <a:ea typeface="+mn-lt"/>
                <a:cs typeface="+mn-lt"/>
              </a:rPr>
              <a:t>için</a:t>
            </a:r>
            <a:r>
              <a:rPr lang="en-US" dirty="0">
                <a:ea typeface="+mn-lt"/>
                <a:cs typeface="+mn-lt"/>
              </a:rPr>
              <a:t> </a:t>
            </a:r>
            <a:r>
              <a:rPr lang="en-US" dirty="0" err="1">
                <a:ea typeface="+mn-lt"/>
                <a:cs typeface="+mn-lt"/>
              </a:rPr>
              <a:t>gıda</a:t>
            </a:r>
            <a:r>
              <a:rPr lang="en-US" dirty="0">
                <a:ea typeface="+mn-lt"/>
                <a:cs typeface="+mn-lt"/>
              </a:rPr>
              <a:t> </a:t>
            </a:r>
            <a:r>
              <a:rPr lang="en-US" dirty="0" err="1">
                <a:ea typeface="+mn-lt"/>
                <a:cs typeface="+mn-lt"/>
              </a:rPr>
              <a:t>girişimcileri</a:t>
            </a:r>
            <a:r>
              <a:rPr lang="en-US" dirty="0">
                <a:ea typeface="+mn-lt"/>
                <a:cs typeface="+mn-lt"/>
              </a:rPr>
              <a:t> </a:t>
            </a:r>
            <a:r>
              <a:rPr lang="en-US" dirty="0" err="1">
                <a:ea typeface="+mn-lt"/>
                <a:cs typeface="+mn-lt"/>
              </a:rPr>
              <a:t>çeşitli</a:t>
            </a:r>
            <a:r>
              <a:rPr lang="en-US" dirty="0">
                <a:ea typeface="+mn-lt"/>
                <a:cs typeface="+mn-lt"/>
              </a:rPr>
              <a:t> </a:t>
            </a:r>
            <a:r>
              <a:rPr lang="en-US" dirty="0" err="1">
                <a:ea typeface="+mn-lt"/>
                <a:cs typeface="+mn-lt"/>
              </a:rPr>
              <a:t>faktörleri</a:t>
            </a:r>
            <a:r>
              <a:rPr lang="en-US" dirty="0">
                <a:ea typeface="+mn-lt"/>
                <a:cs typeface="+mn-lt"/>
              </a:rPr>
              <a:t> </a:t>
            </a:r>
            <a:r>
              <a:rPr lang="en-US" dirty="0" err="1">
                <a:ea typeface="+mn-lt"/>
                <a:cs typeface="+mn-lt"/>
              </a:rPr>
              <a:t>göz</a:t>
            </a:r>
            <a:r>
              <a:rPr lang="en-US" dirty="0">
                <a:ea typeface="+mn-lt"/>
                <a:cs typeface="+mn-lt"/>
              </a:rPr>
              <a:t> </a:t>
            </a:r>
            <a:r>
              <a:rPr lang="en-US" dirty="0" err="1">
                <a:ea typeface="+mn-lt"/>
                <a:cs typeface="+mn-lt"/>
              </a:rPr>
              <a:t>önünde</a:t>
            </a:r>
            <a:r>
              <a:rPr lang="en-US" dirty="0">
                <a:ea typeface="+mn-lt"/>
                <a:cs typeface="+mn-lt"/>
              </a:rPr>
              <a:t> </a:t>
            </a:r>
            <a:r>
              <a:rPr lang="en-US" dirty="0" err="1">
                <a:ea typeface="+mn-lt"/>
                <a:cs typeface="+mn-lt"/>
              </a:rPr>
              <a:t>bulundurmalıdır</a:t>
            </a:r>
            <a:endParaRPr lang="en-US" dirty="0"/>
          </a:p>
          <a:p>
            <a:r>
              <a:rPr lang="en-US" dirty="0" err="1"/>
              <a:t>İşte</a:t>
            </a:r>
            <a:r>
              <a:rPr lang="en-US" dirty="0"/>
              <a:t> </a:t>
            </a:r>
            <a:r>
              <a:rPr lang="en-US" dirty="0" err="1"/>
              <a:t>değerlendirebileceğiniz</a:t>
            </a:r>
            <a:r>
              <a:rPr lang="en-US" dirty="0"/>
              <a:t> </a:t>
            </a:r>
            <a:r>
              <a:rPr lang="en-US" dirty="0" err="1"/>
              <a:t>bazı</a:t>
            </a:r>
            <a:r>
              <a:rPr lang="en-US" dirty="0"/>
              <a:t> </a:t>
            </a:r>
            <a:r>
              <a:rPr lang="en-US" dirty="0" err="1"/>
              <a:t>unsurlar</a:t>
            </a:r>
            <a:r>
              <a:rPr lang="en-US" dirty="0"/>
              <a:t>:</a:t>
            </a:r>
            <a:endParaRPr lang="en-US" dirty="0">
              <a:ea typeface="Calibri"/>
              <a:cs typeface="Calibri"/>
            </a:endParaRPr>
          </a:p>
          <a:p>
            <a:pPr algn="l" rtl="0"/>
            <a:endParaRPr lang="en-US" sz="600" dirty="0"/>
          </a:p>
          <a:p>
            <a:r>
              <a:rPr lang="en-US" sz="2200" b="1" dirty="0" err="1">
                <a:highlight>
                  <a:srgbClr val="F79037"/>
                </a:highlight>
              </a:rPr>
              <a:t>Hatırlatma</a:t>
            </a:r>
            <a:r>
              <a:rPr lang="en-US" sz="2200" b="1" dirty="0">
                <a:highlight>
                  <a:srgbClr val="F79037"/>
                </a:highlight>
              </a:rPr>
              <a:t>: </a:t>
            </a:r>
            <a:r>
              <a:rPr lang="en-US" sz="2200" dirty="0" err="1"/>
              <a:t>Girişimcilik</a:t>
            </a:r>
            <a:r>
              <a:rPr lang="en-US" sz="2200" dirty="0"/>
              <a:t> </a:t>
            </a:r>
            <a:r>
              <a:rPr lang="en-US" sz="2200" dirty="0" err="1"/>
              <a:t>birikimli</a:t>
            </a:r>
            <a:r>
              <a:rPr lang="en-US" sz="2200" dirty="0"/>
              <a:t> </a:t>
            </a:r>
            <a:r>
              <a:rPr lang="en-US" sz="2200" dirty="0" err="1"/>
              <a:t>bir</a:t>
            </a:r>
            <a:r>
              <a:rPr lang="en-US" sz="2200" dirty="0"/>
              <a:t> </a:t>
            </a:r>
            <a:r>
              <a:rPr lang="en-US" sz="2200" dirty="0" err="1"/>
              <a:t>süreçtir</a:t>
            </a:r>
            <a:r>
              <a:rPr lang="en-US" sz="2200" dirty="0"/>
              <a:t>. </a:t>
            </a:r>
            <a:r>
              <a:rPr lang="en-US" sz="2200" dirty="0" err="1"/>
              <a:t>Hedef</a:t>
            </a:r>
            <a:r>
              <a:rPr lang="en-US" sz="2200" dirty="0"/>
              <a:t> </a:t>
            </a:r>
            <a:r>
              <a:rPr lang="en-US" sz="2200" dirty="0" err="1"/>
              <a:t>pazarınız</a:t>
            </a:r>
            <a:r>
              <a:rPr lang="en-US" sz="2200" dirty="0"/>
              <a:t> </a:t>
            </a:r>
            <a:r>
              <a:rPr lang="en-US" sz="2200" dirty="0" err="1"/>
              <a:t>ve</a:t>
            </a:r>
            <a:r>
              <a:rPr lang="en-US" sz="2200" dirty="0"/>
              <a:t> </a:t>
            </a:r>
            <a:r>
              <a:rPr lang="en-US" sz="2200" dirty="0" err="1"/>
              <a:t>sektörünüz</a:t>
            </a:r>
            <a:r>
              <a:rPr lang="en-US" sz="2200" dirty="0"/>
              <a:t> </a:t>
            </a:r>
            <a:r>
              <a:rPr lang="en-US" sz="2200" dirty="0" err="1"/>
              <a:t>hakkında</a:t>
            </a:r>
            <a:r>
              <a:rPr lang="en-US" sz="2200" dirty="0"/>
              <a:t> </a:t>
            </a:r>
            <a:r>
              <a:rPr lang="en-US" sz="2200" dirty="0" err="1"/>
              <a:t>daha</a:t>
            </a:r>
            <a:r>
              <a:rPr lang="en-US" sz="2200" dirty="0"/>
              <a:t> </a:t>
            </a:r>
            <a:r>
              <a:rPr lang="en-US" sz="2200" dirty="0" err="1"/>
              <a:t>fazla</a:t>
            </a:r>
            <a:r>
              <a:rPr lang="en-US" sz="2200" dirty="0"/>
              <a:t> </a:t>
            </a:r>
            <a:r>
              <a:rPr lang="en-US" sz="2200" dirty="0" err="1"/>
              <a:t>şey</a:t>
            </a:r>
            <a:r>
              <a:rPr lang="en-US" sz="2200" dirty="0"/>
              <a:t> </a:t>
            </a:r>
            <a:r>
              <a:rPr lang="en-US" sz="2200" dirty="0" err="1"/>
              <a:t>öğrenirken</a:t>
            </a:r>
            <a:r>
              <a:rPr lang="en-US" sz="2200" dirty="0"/>
              <a:t>; </a:t>
            </a:r>
            <a:r>
              <a:rPr lang="en-US" sz="2200" dirty="0" err="1"/>
              <a:t>uyarlanabilir</a:t>
            </a:r>
            <a:r>
              <a:rPr lang="en-US" sz="2200" dirty="0"/>
              <a:t>, </a:t>
            </a:r>
            <a:r>
              <a:rPr lang="en-US" sz="2200" dirty="0" err="1"/>
              <a:t>geri</a:t>
            </a:r>
            <a:r>
              <a:rPr lang="en-US" sz="2200" dirty="0"/>
              <a:t> </a:t>
            </a:r>
            <a:r>
              <a:rPr lang="en-US" sz="2200" dirty="0" err="1"/>
              <a:t>bildirime</a:t>
            </a:r>
            <a:r>
              <a:rPr lang="en-US" sz="2200" dirty="0"/>
              <a:t> </a:t>
            </a:r>
            <a:r>
              <a:rPr lang="en-US" sz="2200" dirty="0" err="1"/>
              <a:t>açık</a:t>
            </a:r>
            <a:r>
              <a:rPr lang="en-US" sz="2200" dirty="0"/>
              <a:t>, </a:t>
            </a:r>
            <a:r>
              <a:rPr lang="en-US" sz="2200" dirty="0" err="1"/>
              <a:t>yinelemeye</a:t>
            </a:r>
            <a:r>
              <a:rPr lang="en-US" sz="2200" dirty="0"/>
              <a:t>/</a:t>
            </a:r>
            <a:r>
              <a:rPr lang="en-US" sz="2200" dirty="0" err="1"/>
              <a:t>iyileştirmeye</a:t>
            </a:r>
            <a:r>
              <a:rPr lang="en-US" sz="2200" dirty="0"/>
              <a:t> </a:t>
            </a:r>
            <a:r>
              <a:rPr lang="en-US" sz="2200" dirty="0" err="1"/>
              <a:t>ve</a:t>
            </a:r>
            <a:r>
              <a:rPr lang="en-US" sz="2200" dirty="0"/>
              <a:t> </a:t>
            </a:r>
            <a:r>
              <a:rPr lang="en-US" sz="2200" dirty="0" err="1"/>
              <a:t>dönüşüme</a:t>
            </a:r>
            <a:r>
              <a:rPr lang="en-US" sz="2200" dirty="0"/>
              <a:t> </a:t>
            </a:r>
            <a:r>
              <a:rPr lang="en-US" sz="2200" dirty="0" err="1"/>
              <a:t>istekli</a:t>
            </a:r>
            <a:r>
              <a:rPr lang="en-US" sz="2200" dirty="0"/>
              <a:t> </a:t>
            </a:r>
            <a:r>
              <a:rPr lang="en-US" sz="2200" dirty="0" err="1"/>
              <a:t>olmak</a:t>
            </a:r>
            <a:r>
              <a:rPr lang="en-US" sz="2200" dirty="0"/>
              <a:t> </a:t>
            </a:r>
            <a:r>
              <a:rPr lang="en-US" sz="2200" dirty="0" err="1"/>
              <a:t>çok</a:t>
            </a:r>
            <a:r>
              <a:rPr lang="en-US" sz="2200" dirty="0"/>
              <a:t> </a:t>
            </a:r>
            <a:r>
              <a:rPr lang="en-US" sz="2200" dirty="0" err="1"/>
              <a:t>önemlidir</a:t>
            </a:r>
            <a:r>
              <a:rPr lang="en-US" sz="2200" dirty="0"/>
              <a:t>.</a:t>
            </a:r>
            <a:endParaRPr lang="en-IE" sz="2200" dirty="0"/>
          </a:p>
        </p:txBody>
      </p:sp>
      <p:sp>
        <p:nvSpPr>
          <p:cNvPr id="5" name="Text Placeholder 4">
            <a:extLst>
              <a:ext uri="{FF2B5EF4-FFF2-40B4-BE49-F238E27FC236}">
                <a16:creationId xmlns:a16="http://schemas.microsoft.com/office/drawing/2014/main" id="{9A3140CD-D70E-934F-8ACC-FE85B19CE8E1}"/>
              </a:ext>
            </a:extLst>
          </p:cNvPr>
          <p:cNvSpPr>
            <a:spLocks noGrp="1"/>
          </p:cNvSpPr>
          <p:nvPr>
            <p:ph type="body" sz="quarter" idx="29"/>
          </p:nvPr>
        </p:nvSpPr>
        <p:spPr/>
        <p:txBody>
          <a:bodyPr/>
          <a:lstStyle/>
          <a:p>
            <a:pPr algn="l" rtl="0"/>
            <a:r>
              <a:rPr lang="en-IE" b="1">
                <a:solidFill>
                  <a:srgbClr val="F79037"/>
                </a:solidFill>
              </a:rPr>
              <a:t>2</a:t>
            </a:r>
          </a:p>
        </p:txBody>
      </p:sp>
      <p:sp>
        <p:nvSpPr>
          <p:cNvPr id="6" name="Text Placeholder 5">
            <a:extLst>
              <a:ext uri="{FF2B5EF4-FFF2-40B4-BE49-F238E27FC236}">
                <a16:creationId xmlns:a16="http://schemas.microsoft.com/office/drawing/2014/main" id="{59AAEA6D-EA10-6C32-64CB-BC653E96680B}"/>
              </a:ext>
            </a:extLst>
          </p:cNvPr>
          <p:cNvSpPr>
            <a:spLocks noGrp="1"/>
          </p:cNvSpPr>
          <p:nvPr>
            <p:ph type="body" sz="quarter" idx="30"/>
          </p:nvPr>
        </p:nvSpPr>
        <p:spPr>
          <a:xfrm>
            <a:off x="6719527" y="1911836"/>
            <a:ext cx="5472473" cy="689519"/>
          </a:xfrm>
        </p:spPr>
        <p:txBody>
          <a:bodyPr/>
          <a:lstStyle/>
          <a:p>
            <a:pPr algn="l" rtl="0"/>
            <a:r>
              <a:rPr lang="en-US" b="1"/>
              <a:t>Pazar araştırması yaparak fikrinizi doğrulayın</a:t>
            </a:r>
            <a:endParaRPr lang="en-IE" b="1"/>
          </a:p>
        </p:txBody>
      </p:sp>
      <p:sp>
        <p:nvSpPr>
          <p:cNvPr id="7" name="Text Placeholder 6">
            <a:extLst>
              <a:ext uri="{FF2B5EF4-FFF2-40B4-BE49-F238E27FC236}">
                <a16:creationId xmlns:a16="http://schemas.microsoft.com/office/drawing/2014/main" id="{8DF5085A-0C10-7C1C-3021-A502B9A1A9B7}"/>
              </a:ext>
            </a:extLst>
          </p:cNvPr>
          <p:cNvSpPr>
            <a:spLocks noGrp="1"/>
          </p:cNvSpPr>
          <p:nvPr>
            <p:ph type="body" sz="quarter" idx="31"/>
          </p:nvPr>
        </p:nvSpPr>
        <p:spPr/>
        <p:txBody>
          <a:bodyPr/>
          <a:lstStyle/>
          <a:p>
            <a:pPr algn="l" rtl="0"/>
            <a:r>
              <a:rPr lang="en-IE" b="1">
                <a:solidFill>
                  <a:srgbClr val="F79037"/>
                </a:solidFill>
              </a:rPr>
              <a:t>3</a:t>
            </a:r>
          </a:p>
        </p:txBody>
      </p:sp>
      <p:sp>
        <p:nvSpPr>
          <p:cNvPr id="8" name="Text Placeholder 7">
            <a:extLst>
              <a:ext uri="{FF2B5EF4-FFF2-40B4-BE49-F238E27FC236}">
                <a16:creationId xmlns:a16="http://schemas.microsoft.com/office/drawing/2014/main" id="{B88056CF-32F2-EAD8-EF9C-9CC3690367F9}"/>
              </a:ext>
            </a:extLst>
          </p:cNvPr>
          <p:cNvSpPr>
            <a:spLocks noGrp="1"/>
          </p:cNvSpPr>
          <p:nvPr>
            <p:ph type="body" sz="quarter" idx="32"/>
          </p:nvPr>
        </p:nvSpPr>
        <p:spPr>
          <a:xfrm>
            <a:off x="6726106" y="2826823"/>
            <a:ext cx="5300242" cy="689519"/>
          </a:xfrm>
        </p:spPr>
        <p:txBody>
          <a:bodyPr/>
          <a:lstStyle/>
          <a:p>
            <a:pPr algn="l" rtl="0"/>
            <a:r>
              <a:rPr lang="en-IE" b="1" dirty="0" err="1"/>
              <a:t>Benzersizliği</a:t>
            </a:r>
            <a:r>
              <a:rPr lang="en-IE" b="1" dirty="0"/>
              <a:t> </a:t>
            </a:r>
            <a:r>
              <a:rPr lang="en-IE" b="1" dirty="0" err="1"/>
              <a:t>ve</a:t>
            </a:r>
            <a:r>
              <a:rPr lang="en-IE" b="1" dirty="0"/>
              <a:t> </a:t>
            </a:r>
            <a:r>
              <a:rPr lang="en-IE" b="1" dirty="0" err="1"/>
              <a:t>farklılaşmayı</a:t>
            </a:r>
            <a:r>
              <a:rPr lang="en-IE" b="1" dirty="0"/>
              <a:t> </a:t>
            </a:r>
            <a:r>
              <a:rPr lang="en-IE" b="1" dirty="0" err="1"/>
              <a:t>değerlendirin</a:t>
            </a:r>
            <a:endParaRPr lang="en-IE" b="1" dirty="0"/>
          </a:p>
        </p:txBody>
      </p:sp>
      <p:sp>
        <p:nvSpPr>
          <p:cNvPr id="9" name="Text Placeholder 8">
            <a:extLst>
              <a:ext uri="{FF2B5EF4-FFF2-40B4-BE49-F238E27FC236}">
                <a16:creationId xmlns:a16="http://schemas.microsoft.com/office/drawing/2014/main" id="{9950BD81-DEE8-3CF2-B9C1-57A6872C0C84}"/>
              </a:ext>
            </a:extLst>
          </p:cNvPr>
          <p:cNvSpPr>
            <a:spLocks noGrp="1"/>
          </p:cNvSpPr>
          <p:nvPr>
            <p:ph type="body" sz="quarter" idx="33"/>
          </p:nvPr>
        </p:nvSpPr>
        <p:spPr>
          <a:xfrm>
            <a:off x="5891164" y="3766160"/>
            <a:ext cx="700387" cy="689518"/>
          </a:xfrm>
        </p:spPr>
        <p:txBody>
          <a:bodyPr/>
          <a:lstStyle/>
          <a:p>
            <a:pPr algn="l" rtl="0"/>
            <a:r>
              <a:rPr lang="en-IE" b="1">
                <a:solidFill>
                  <a:srgbClr val="F79037"/>
                </a:solidFill>
              </a:rPr>
              <a:t>4</a:t>
            </a:r>
          </a:p>
        </p:txBody>
      </p:sp>
      <p:sp>
        <p:nvSpPr>
          <p:cNvPr id="10" name="Text Placeholder 9">
            <a:extLst>
              <a:ext uri="{FF2B5EF4-FFF2-40B4-BE49-F238E27FC236}">
                <a16:creationId xmlns:a16="http://schemas.microsoft.com/office/drawing/2014/main" id="{E59F4EF6-00D2-AD08-1465-D8CDD394F342}"/>
              </a:ext>
            </a:extLst>
          </p:cNvPr>
          <p:cNvSpPr>
            <a:spLocks noGrp="1"/>
          </p:cNvSpPr>
          <p:nvPr>
            <p:ph type="body" sz="quarter" idx="34"/>
          </p:nvPr>
        </p:nvSpPr>
        <p:spPr/>
        <p:txBody>
          <a:bodyPr lIns="91440" tIns="45720" rIns="91440" bIns="45720" anchor="ctr">
            <a:noAutofit/>
          </a:bodyPr>
          <a:lstStyle/>
          <a:p>
            <a:pPr algn="l" rtl="0"/>
            <a:r>
              <a:rPr lang="en-IE" b="1"/>
              <a:t>Geri </a:t>
            </a:r>
            <a:r>
              <a:rPr lang="en-IE" b="1" err="1"/>
              <a:t>bildirim</a:t>
            </a:r>
            <a:r>
              <a:rPr lang="en-IE" b="1"/>
              <a:t> </a:t>
            </a:r>
            <a:r>
              <a:rPr lang="en-IE" b="1" err="1"/>
              <a:t>ve</a:t>
            </a:r>
            <a:r>
              <a:rPr lang="en-IE" b="1"/>
              <a:t> </a:t>
            </a:r>
            <a:r>
              <a:rPr lang="en-IE" b="1" err="1"/>
              <a:t>onay</a:t>
            </a:r>
            <a:r>
              <a:rPr lang="en-IE" b="1"/>
              <a:t> </a:t>
            </a:r>
            <a:r>
              <a:rPr lang="en-IE" b="1" err="1"/>
              <a:t>isteyin</a:t>
            </a:r>
            <a:endParaRPr lang="en-IE" b="1" err="1">
              <a:ea typeface="Calibri"/>
              <a:cs typeface="Calibri"/>
            </a:endParaRPr>
          </a:p>
        </p:txBody>
      </p:sp>
      <p:sp>
        <p:nvSpPr>
          <p:cNvPr id="11" name="Text Placeholder 10">
            <a:extLst>
              <a:ext uri="{FF2B5EF4-FFF2-40B4-BE49-F238E27FC236}">
                <a16:creationId xmlns:a16="http://schemas.microsoft.com/office/drawing/2014/main" id="{F8BE27A9-A119-FC09-AC03-25B8ADA6458F}"/>
              </a:ext>
            </a:extLst>
          </p:cNvPr>
          <p:cNvSpPr>
            <a:spLocks noGrp="1"/>
          </p:cNvSpPr>
          <p:nvPr>
            <p:ph type="body" sz="quarter" idx="35"/>
          </p:nvPr>
        </p:nvSpPr>
        <p:spPr/>
        <p:txBody>
          <a:bodyPr/>
          <a:lstStyle/>
          <a:p>
            <a:pPr algn="l" rtl="0"/>
            <a:r>
              <a:rPr lang="en-IE" b="1">
                <a:solidFill>
                  <a:srgbClr val="F79037"/>
                </a:solidFill>
              </a:rPr>
              <a:t>5</a:t>
            </a:r>
          </a:p>
        </p:txBody>
      </p:sp>
      <p:sp>
        <p:nvSpPr>
          <p:cNvPr id="12" name="Text Placeholder 11">
            <a:extLst>
              <a:ext uri="{FF2B5EF4-FFF2-40B4-BE49-F238E27FC236}">
                <a16:creationId xmlns:a16="http://schemas.microsoft.com/office/drawing/2014/main" id="{5E2D954B-ABCE-978D-36C7-3DE4D19EAA15}"/>
              </a:ext>
            </a:extLst>
          </p:cNvPr>
          <p:cNvSpPr>
            <a:spLocks noGrp="1"/>
          </p:cNvSpPr>
          <p:nvPr>
            <p:ph type="body" sz="quarter" idx="36"/>
          </p:nvPr>
        </p:nvSpPr>
        <p:spPr>
          <a:xfrm>
            <a:off x="6726105" y="4656798"/>
            <a:ext cx="5300241" cy="689519"/>
          </a:xfrm>
        </p:spPr>
        <p:txBody>
          <a:bodyPr lIns="91440" tIns="45720" rIns="91440" bIns="45720" anchor="ctr">
            <a:noAutofit/>
          </a:bodyPr>
          <a:lstStyle/>
          <a:p>
            <a:r>
              <a:rPr lang="en-US" b="1" dirty="0"/>
              <a:t>Bir </a:t>
            </a:r>
            <a:r>
              <a:rPr lang="en-US" b="1" dirty="0" err="1"/>
              <a:t>prototip</a:t>
            </a:r>
            <a:r>
              <a:rPr lang="en-US" b="1" dirty="0"/>
              <a:t> </a:t>
            </a:r>
            <a:r>
              <a:rPr lang="en-US" b="1" dirty="0" err="1"/>
              <a:t>veya</a:t>
            </a:r>
            <a:r>
              <a:rPr lang="en-US" b="1" dirty="0"/>
              <a:t> </a:t>
            </a:r>
            <a:r>
              <a:rPr lang="en-US" b="1" dirty="0" err="1"/>
              <a:t>kavramsal</a:t>
            </a:r>
            <a:r>
              <a:rPr lang="en-US" b="1" dirty="0"/>
              <a:t> </a:t>
            </a:r>
            <a:r>
              <a:rPr lang="en-US" b="1" dirty="0" err="1"/>
              <a:t>harita</a:t>
            </a:r>
            <a:r>
              <a:rPr lang="en-US" b="1" dirty="0"/>
              <a:t> </a:t>
            </a:r>
            <a:r>
              <a:rPr lang="en-US" b="1" dirty="0" err="1"/>
              <a:t>geliştirin</a:t>
            </a:r>
            <a:endParaRPr lang="en-IE" b="1" dirty="0"/>
          </a:p>
        </p:txBody>
      </p:sp>
      <p:sp>
        <p:nvSpPr>
          <p:cNvPr id="13" name="Text Placeholder 12">
            <a:extLst>
              <a:ext uri="{FF2B5EF4-FFF2-40B4-BE49-F238E27FC236}">
                <a16:creationId xmlns:a16="http://schemas.microsoft.com/office/drawing/2014/main" id="{32D86769-3EFC-38C2-215C-4D39C50ACF5B}"/>
              </a:ext>
            </a:extLst>
          </p:cNvPr>
          <p:cNvSpPr>
            <a:spLocks noGrp="1"/>
          </p:cNvSpPr>
          <p:nvPr>
            <p:ph type="body" sz="quarter" idx="27"/>
          </p:nvPr>
        </p:nvSpPr>
        <p:spPr>
          <a:xfrm>
            <a:off x="70145" y="362219"/>
            <a:ext cx="5041923" cy="720752"/>
          </a:xfrm>
        </p:spPr>
        <p:txBody>
          <a:bodyPr lIns="91440" tIns="45720" rIns="91440" bIns="45720" anchor="ctr">
            <a:noAutofit/>
          </a:bodyPr>
          <a:lstStyle/>
          <a:p>
            <a:r>
              <a:rPr lang="en-IE" b="1"/>
              <a:t>FİKRİNİZİ </a:t>
            </a:r>
            <a:r>
              <a:rPr lang="en-IE" b="1" err="1"/>
              <a:t>Somutlaştırma</a:t>
            </a:r>
            <a:endParaRPr lang="en-US" err="1"/>
          </a:p>
        </p:txBody>
      </p:sp>
      <p:sp>
        <p:nvSpPr>
          <p:cNvPr id="14" name="Text Placeholder 13">
            <a:extLst>
              <a:ext uri="{FF2B5EF4-FFF2-40B4-BE49-F238E27FC236}">
                <a16:creationId xmlns:a16="http://schemas.microsoft.com/office/drawing/2014/main" id="{44282115-E2D2-D1CA-88EF-007F50775ADD}"/>
              </a:ext>
            </a:extLst>
          </p:cNvPr>
          <p:cNvSpPr>
            <a:spLocks noGrp="1"/>
          </p:cNvSpPr>
          <p:nvPr>
            <p:ph type="body" sz="quarter" idx="37"/>
          </p:nvPr>
        </p:nvSpPr>
        <p:spPr/>
        <p:txBody>
          <a:bodyPr/>
          <a:lstStyle/>
          <a:p>
            <a:pPr algn="l" rtl="0"/>
            <a:r>
              <a:rPr lang="en-IE" b="1">
                <a:solidFill>
                  <a:srgbClr val="F79037"/>
                </a:solidFill>
              </a:rPr>
              <a:t>6</a:t>
            </a:r>
          </a:p>
        </p:txBody>
      </p:sp>
      <p:sp>
        <p:nvSpPr>
          <p:cNvPr id="15" name="Text Placeholder 14">
            <a:extLst>
              <a:ext uri="{FF2B5EF4-FFF2-40B4-BE49-F238E27FC236}">
                <a16:creationId xmlns:a16="http://schemas.microsoft.com/office/drawing/2014/main" id="{FF32B7A9-7871-C9F8-8A50-4EA64D0860F7}"/>
              </a:ext>
            </a:extLst>
          </p:cNvPr>
          <p:cNvSpPr>
            <a:spLocks noGrp="1"/>
          </p:cNvSpPr>
          <p:nvPr>
            <p:ph type="body" sz="quarter" idx="38"/>
          </p:nvPr>
        </p:nvSpPr>
        <p:spPr>
          <a:xfrm>
            <a:off x="6726460" y="5606517"/>
            <a:ext cx="5391967" cy="689519"/>
          </a:xfrm>
        </p:spPr>
        <p:txBody>
          <a:bodyPr/>
          <a:lstStyle/>
          <a:p>
            <a:pPr algn="l" rtl="0"/>
            <a:r>
              <a:rPr lang="en-US" b="1"/>
              <a:t>Ölçeklenebilirliği ve pazar potansiyelini değerlendirin</a:t>
            </a:r>
            <a:endParaRPr lang="en-IE" b="1"/>
          </a:p>
        </p:txBody>
      </p:sp>
      <p:pic>
        <p:nvPicPr>
          <p:cNvPr id="19" name="Graphic 18" descr="Arrow Right with solid fill">
            <a:extLst>
              <a:ext uri="{FF2B5EF4-FFF2-40B4-BE49-F238E27FC236}">
                <a16:creationId xmlns:a16="http://schemas.microsoft.com/office/drawing/2014/main" id="{943C8EA3-7C19-3F4E-2DB3-63D0369B13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3381" y="3018798"/>
            <a:ext cx="2061039" cy="914400"/>
          </a:xfrm>
          <a:prstGeom prst="rect">
            <a:avLst/>
          </a:prstGeom>
        </p:spPr>
      </p:pic>
    </p:spTree>
    <p:extLst>
      <p:ext uri="{BB962C8B-B14F-4D97-AF65-F5344CB8AC3E}">
        <p14:creationId xmlns:p14="http://schemas.microsoft.com/office/powerpoint/2010/main" val="2252220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6382E-0EAE-50AF-D6D1-FEDED1AFF81E}"/>
              </a:ext>
            </a:extLst>
          </p:cNvPr>
          <p:cNvSpPr>
            <a:spLocks noGrp="1"/>
          </p:cNvSpPr>
          <p:nvPr>
            <p:ph type="body" sz="quarter" idx="18"/>
          </p:nvPr>
        </p:nvSpPr>
        <p:spPr>
          <a:xfrm>
            <a:off x="898357" y="1774995"/>
            <a:ext cx="6556802" cy="4011271"/>
          </a:xfrm>
        </p:spPr>
        <p:txBody>
          <a:bodyPr lIns="91440" tIns="45720" rIns="91440" bIns="45720" anchor="t"/>
          <a:lstStyle/>
          <a:p>
            <a:r>
              <a:rPr lang="en-US" b="1" i="0">
                <a:effectLst/>
              </a:rPr>
              <a:t>Kar </a:t>
            </a:r>
            <a:r>
              <a:rPr lang="en-US" b="1" i="0" err="1">
                <a:effectLst/>
              </a:rPr>
              <a:t>ve</a:t>
            </a:r>
            <a:r>
              <a:rPr lang="en-US" b="1" i="0">
                <a:effectLst/>
              </a:rPr>
              <a:t> </a:t>
            </a:r>
            <a:r>
              <a:rPr lang="en-US" b="1" i="0" err="1">
                <a:effectLst/>
              </a:rPr>
              <a:t>zarar</a:t>
            </a:r>
            <a:r>
              <a:rPr lang="en-US" b="1" i="0">
                <a:effectLst/>
              </a:rPr>
              <a:t> </a:t>
            </a:r>
            <a:r>
              <a:rPr lang="en-US" b="1" i="0" err="1">
                <a:effectLst/>
              </a:rPr>
              <a:t>tablosu</a:t>
            </a:r>
            <a:r>
              <a:rPr lang="en-US" b="0" i="0">
                <a:effectLst/>
              </a:rPr>
              <a:t> </a:t>
            </a:r>
            <a:r>
              <a:rPr lang="en-US" b="0" i="0" err="1">
                <a:effectLst/>
              </a:rPr>
              <a:t>veya</a:t>
            </a:r>
            <a:r>
              <a:rPr lang="en-US" b="0" i="0">
                <a:effectLst/>
              </a:rPr>
              <a:t> </a:t>
            </a:r>
            <a:r>
              <a:rPr lang="en-US" b="0" i="0" err="1">
                <a:effectLst/>
              </a:rPr>
              <a:t>gelir</a:t>
            </a:r>
            <a:r>
              <a:rPr lang="en-US" b="0" i="0">
                <a:effectLst/>
              </a:rPr>
              <a:t> </a:t>
            </a:r>
            <a:r>
              <a:rPr lang="en-US" b="0" i="0" err="1">
                <a:effectLst/>
              </a:rPr>
              <a:t>tablosu</a:t>
            </a:r>
            <a:r>
              <a:rPr lang="en-US" b="0" i="0">
                <a:effectLst/>
              </a:rPr>
              <a:t>,</a:t>
            </a:r>
            <a:r>
              <a:rPr lang="en-US"/>
              <a:t> </a:t>
            </a:r>
            <a:r>
              <a:rPr lang="en-US" err="1">
                <a:ea typeface="+mn-lt"/>
                <a:cs typeface="+mn-lt"/>
              </a:rPr>
              <a:t>belirli</a:t>
            </a:r>
            <a:r>
              <a:rPr lang="en-US">
                <a:ea typeface="+mn-lt"/>
                <a:cs typeface="+mn-lt"/>
              </a:rPr>
              <a:t> </a:t>
            </a:r>
            <a:r>
              <a:rPr lang="en-US" err="1">
                <a:ea typeface="+mn-lt"/>
                <a:cs typeface="+mn-lt"/>
              </a:rPr>
              <a:t>bir</a:t>
            </a:r>
            <a:r>
              <a:rPr lang="en-US">
                <a:ea typeface="+mn-lt"/>
                <a:cs typeface="+mn-lt"/>
              </a:rPr>
              <a:t> </a:t>
            </a:r>
            <a:r>
              <a:rPr lang="en-US" err="1">
                <a:ea typeface="+mn-lt"/>
                <a:cs typeface="+mn-lt"/>
              </a:rPr>
              <a:t>süre</a:t>
            </a:r>
            <a:r>
              <a:rPr lang="en-US">
                <a:ea typeface="+mn-lt"/>
                <a:cs typeface="+mn-lt"/>
              </a:rPr>
              <a:t> </a:t>
            </a:r>
            <a:r>
              <a:rPr lang="en-US" err="1">
                <a:ea typeface="+mn-lt"/>
                <a:cs typeface="+mn-lt"/>
              </a:rPr>
              <a:t>boyunca</a:t>
            </a:r>
            <a:r>
              <a:rPr lang="en-US">
                <a:ea typeface="+mn-lt"/>
                <a:cs typeface="+mn-lt"/>
              </a:rPr>
              <a:t> (</a:t>
            </a:r>
            <a:r>
              <a:rPr lang="en-US" err="1">
                <a:ea typeface="+mn-lt"/>
                <a:cs typeface="+mn-lt"/>
              </a:rPr>
              <a:t>genellikle</a:t>
            </a:r>
            <a:r>
              <a:rPr lang="en-US">
                <a:ea typeface="+mn-lt"/>
                <a:cs typeface="+mn-lt"/>
              </a:rPr>
              <a:t> </a:t>
            </a:r>
            <a:r>
              <a:rPr lang="en-US" err="1">
                <a:ea typeface="+mn-lt"/>
                <a:cs typeface="+mn-lt"/>
              </a:rPr>
              <a:t>çeyrek</a:t>
            </a:r>
            <a:r>
              <a:rPr lang="en-US">
                <a:ea typeface="+mn-lt"/>
                <a:cs typeface="+mn-lt"/>
              </a:rPr>
              <a:t> </a:t>
            </a:r>
            <a:r>
              <a:rPr lang="en-US" err="1">
                <a:ea typeface="+mn-lt"/>
                <a:cs typeface="+mn-lt"/>
              </a:rPr>
              <a:t>veya</a:t>
            </a:r>
            <a:r>
              <a:rPr lang="en-US">
                <a:ea typeface="+mn-lt"/>
                <a:cs typeface="+mn-lt"/>
              </a:rPr>
              <a:t> </a:t>
            </a:r>
            <a:r>
              <a:rPr lang="en-US" err="1">
                <a:ea typeface="+mn-lt"/>
                <a:cs typeface="+mn-lt"/>
              </a:rPr>
              <a:t>bir</a:t>
            </a:r>
            <a:r>
              <a:rPr lang="en-US">
                <a:ea typeface="+mn-lt"/>
                <a:cs typeface="+mn-lt"/>
              </a:rPr>
              <a:t> </a:t>
            </a:r>
            <a:r>
              <a:rPr lang="en-US" err="1">
                <a:ea typeface="+mn-lt"/>
                <a:cs typeface="+mn-lt"/>
              </a:rPr>
              <a:t>yıldan</a:t>
            </a:r>
            <a:r>
              <a:rPr lang="en-US">
                <a:ea typeface="+mn-lt"/>
                <a:cs typeface="+mn-lt"/>
              </a:rPr>
              <a:t> </a:t>
            </a:r>
            <a:r>
              <a:rPr lang="en-US" err="1">
                <a:ea typeface="+mn-lt"/>
                <a:cs typeface="+mn-lt"/>
              </a:rPr>
              <a:t>fazla</a:t>
            </a:r>
            <a:r>
              <a:rPr lang="en-US">
                <a:ea typeface="+mn-lt"/>
                <a:cs typeface="+mn-lt"/>
              </a:rPr>
              <a:t>)</a:t>
            </a:r>
            <a:r>
              <a:rPr lang="en-US"/>
              <a:t> </a:t>
            </a:r>
            <a:r>
              <a:rPr lang="en-US" b="1" i="0" err="1">
                <a:effectLst/>
              </a:rPr>
              <a:t>gelirlerinizin</a:t>
            </a:r>
            <a:r>
              <a:rPr lang="en-US" b="1" i="0">
                <a:effectLst/>
              </a:rPr>
              <a:t>, </a:t>
            </a:r>
            <a:r>
              <a:rPr lang="en-US" b="1" i="0" err="1">
                <a:effectLst/>
              </a:rPr>
              <a:t>giderlerinizin</a:t>
            </a:r>
            <a:r>
              <a:rPr lang="en-US" b="1" i="0">
                <a:effectLst/>
              </a:rPr>
              <a:t> </a:t>
            </a:r>
            <a:r>
              <a:rPr lang="en-US" b="1" i="0" err="1">
                <a:effectLst/>
              </a:rPr>
              <a:t>ve</a:t>
            </a:r>
            <a:r>
              <a:rPr lang="en-US" b="1" i="0">
                <a:effectLst/>
              </a:rPr>
              <a:t> </a:t>
            </a:r>
            <a:r>
              <a:rPr lang="en-US" b="1" i="0" err="1">
                <a:effectLst/>
              </a:rPr>
              <a:t>kar</a:t>
            </a:r>
            <a:r>
              <a:rPr lang="en-US" b="1" i="0">
                <a:effectLst/>
              </a:rPr>
              <a:t>/</a:t>
            </a:r>
            <a:r>
              <a:rPr lang="en-US" b="1" i="0" err="1">
                <a:effectLst/>
              </a:rPr>
              <a:t>zararlarınızın</a:t>
            </a:r>
            <a:r>
              <a:rPr lang="en-US" b="1" i="0">
                <a:effectLst/>
              </a:rPr>
              <a:t> </a:t>
            </a:r>
            <a:r>
              <a:rPr lang="en-US" b="1" i="0" err="1">
                <a:effectLst/>
              </a:rPr>
              <a:t>özetini</a:t>
            </a:r>
            <a:r>
              <a:rPr lang="en-US" b="1" i="0">
                <a:effectLst/>
              </a:rPr>
              <a:t> </a:t>
            </a:r>
            <a:r>
              <a:rPr lang="en-US" b="1" i="0" err="1">
                <a:effectLst/>
              </a:rPr>
              <a:t>sunan</a:t>
            </a:r>
            <a:r>
              <a:rPr lang="en-US" b="1" i="0">
                <a:effectLst/>
              </a:rPr>
              <a:t> </a:t>
            </a:r>
            <a:r>
              <a:rPr lang="en-US" b="1" i="0" err="1">
                <a:effectLst/>
              </a:rPr>
              <a:t>bir</a:t>
            </a:r>
            <a:r>
              <a:rPr lang="en-US" b="1" i="0">
                <a:effectLst/>
              </a:rPr>
              <a:t> </a:t>
            </a:r>
            <a:r>
              <a:rPr lang="en-US" b="1" i="0" err="1">
                <a:effectLst/>
              </a:rPr>
              <a:t>finansal</a:t>
            </a:r>
            <a:r>
              <a:rPr lang="en-US" b="1" i="0">
                <a:effectLst/>
              </a:rPr>
              <a:t> </a:t>
            </a:r>
            <a:r>
              <a:rPr lang="en-US" b="1" i="0" err="1">
                <a:effectLst/>
              </a:rPr>
              <a:t>rapordur</a:t>
            </a:r>
            <a:r>
              <a:rPr lang="en-US" b="1" i="0">
                <a:effectLst/>
              </a:rPr>
              <a:t>.</a:t>
            </a:r>
            <a:r>
              <a:rPr lang="en-US" b="1"/>
              <a:t> </a:t>
            </a:r>
            <a:endParaRPr lang="en-US" b="0" i="0">
              <a:effectLst/>
              <a:ea typeface="Calibri"/>
              <a:cs typeface="Calibri"/>
            </a:endParaRPr>
          </a:p>
          <a:p>
            <a:r>
              <a:rPr lang="en-IE" err="1">
                <a:ea typeface="+mn-lt"/>
                <a:cs typeface="+mn-lt"/>
              </a:rPr>
              <a:t>Kâr</a:t>
            </a:r>
            <a:r>
              <a:rPr lang="en-IE">
                <a:ea typeface="+mn-lt"/>
                <a:cs typeface="+mn-lt"/>
              </a:rPr>
              <a:t> </a:t>
            </a:r>
            <a:r>
              <a:rPr lang="en-IE" err="1">
                <a:ea typeface="+mn-lt"/>
                <a:cs typeface="+mn-lt"/>
              </a:rPr>
              <a:t>ve</a:t>
            </a:r>
            <a:r>
              <a:rPr lang="en-IE">
                <a:ea typeface="+mn-lt"/>
                <a:cs typeface="+mn-lt"/>
              </a:rPr>
              <a:t> Zarar </a:t>
            </a:r>
            <a:r>
              <a:rPr lang="en-IE" err="1">
                <a:ea typeface="+mn-lt"/>
                <a:cs typeface="+mn-lt"/>
              </a:rPr>
              <a:t>tablosu</a:t>
            </a:r>
            <a:r>
              <a:rPr lang="en-IE">
                <a:ea typeface="+mn-lt"/>
                <a:cs typeface="+mn-lt"/>
              </a:rPr>
              <a:t>, </a:t>
            </a:r>
            <a:r>
              <a:rPr lang="en-IE" err="1">
                <a:ea typeface="+mn-lt"/>
                <a:cs typeface="+mn-lt"/>
              </a:rPr>
              <a:t>satış</a:t>
            </a:r>
            <a:r>
              <a:rPr lang="en-IE">
                <a:ea typeface="+mn-lt"/>
                <a:cs typeface="+mn-lt"/>
              </a:rPr>
              <a:t> </a:t>
            </a:r>
            <a:r>
              <a:rPr lang="en-IE" err="1">
                <a:ea typeface="+mn-lt"/>
                <a:cs typeface="+mn-lt"/>
              </a:rPr>
              <a:t>yapma</a:t>
            </a:r>
            <a:r>
              <a:rPr lang="en-IE">
                <a:ea typeface="+mn-lt"/>
                <a:cs typeface="+mn-lt"/>
              </a:rPr>
              <a:t> </a:t>
            </a:r>
            <a:r>
              <a:rPr lang="en-IE" err="1">
                <a:ea typeface="+mn-lt"/>
                <a:cs typeface="+mn-lt"/>
              </a:rPr>
              <a:t>yeteneğinizi</a:t>
            </a:r>
            <a:r>
              <a:rPr lang="en-IE" b="0" i="0">
                <a:effectLst/>
                <a:ea typeface="+mn-lt"/>
                <a:cs typeface="+mn-lt"/>
              </a:rPr>
              <a:t>, </a:t>
            </a:r>
            <a:r>
              <a:rPr lang="en-IE" b="0" i="0" err="1">
                <a:effectLst/>
                <a:ea typeface="+mn-lt"/>
                <a:cs typeface="+mn-lt"/>
              </a:rPr>
              <a:t>giderleri</a:t>
            </a:r>
            <a:r>
              <a:rPr lang="en-IE" b="0" i="0">
                <a:effectLst/>
                <a:ea typeface="+mn-lt"/>
                <a:cs typeface="+mn-lt"/>
              </a:rPr>
              <a:t> </a:t>
            </a:r>
            <a:r>
              <a:rPr lang="en-IE" b="0" i="0" err="1">
                <a:effectLst/>
                <a:ea typeface="+mn-lt"/>
                <a:cs typeface="+mn-lt"/>
              </a:rPr>
              <a:t>yönetme</a:t>
            </a:r>
            <a:r>
              <a:rPr lang="en-IE" b="0" i="0">
                <a:effectLst/>
                <a:ea typeface="+mn-lt"/>
                <a:cs typeface="+mn-lt"/>
              </a:rPr>
              <a:t> </a:t>
            </a:r>
            <a:r>
              <a:rPr lang="en-IE" err="1">
                <a:ea typeface="+mn-lt"/>
                <a:cs typeface="+mn-lt"/>
              </a:rPr>
              <a:t>yeteneğinizi</a:t>
            </a:r>
            <a:r>
              <a:rPr lang="en-IE">
                <a:ea typeface="+mn-lt"/>
                <a:cs typeface="+mn-lt"/>
              </a:rPr>
              <a:t> </a:t>
            </a:r>
            <a:r>
              <a:rPr lang="en-IE" b="0" i="0" err="1">
                <a:effectLst/>
                <a:ea typeface="+mn-lt"/>
                <a:cs typeface="+mn-lt"/>
              </a:rPr>
              <a:t>ve</a:t>
            </a:r>
            <a:r>
              <a:rPr lang="en-IE" b="0" i="0">
                <a:effectLst/>
                <a:ea typeface="+mn-lt"/>
                <a:cs typeface="+mn-lt"/>
              </a:rPr>
              <a:t> </a:t>
            </a:r>
            <a:r>
              <a:rPr lang="en-IE" b="0" i="0" err="1">
                <a:effectLst/>
                <a:ea typeface="+mn-lt"/>
                <a:cs typeface="+mn-lt"/>
              </a:rPr>
              <a:t>kar</a:t>
            </a:r>
            <a:r>
              <a:rPr lang="en-IE" b="0" i="0">
                <a:effectLst/>
                <a:ea typeface="+mn-lt"/>
                <a:cs typeface="+mn-lt"/>
              </a:rPr>
              <a:t> </a:t>
            </a:r>
            <a:r>
              <a:rPr lang="en-IE" err="1">
                <a:ea typeface="+mn-lt"/>
                <a:cs typeface="+mn-lt"/>
              </a:rPr>
              <a:t>elde</a:t>
            </a:r>
            <a:r>
              <a:rPr lang="en-IE">
                <a:ea typeface="+mn-lt"/>
                <a:cs typeface="+mn-lt"/>
              </a:rPr>
              <a:t> </a:t>
            </a:r>
            <a:r>
              <a:rPr lang="en-IE" err="1">
                <a:ea typeface="+mn-lt"/>
                <a:cs typeface="+mn-lt"/>
              </a:rPr>
              <a:t>etme</a:t>
            </a:r>
            <a:r>
              <a:rPr lang="en-IE">
                <a:ea typeface="+mn-lt"/>
                <a:cs typeface="+mn-lt"/>
              </a:rPr>
              <a:t> </a:t>
            </a:r>
            <a:r>
              <a:rPr lang="en-IE" err="1">
                <a:ea typeface="+mn-lt"/>
                <a:cs typeface="+mn-lt"/>
              </a:rPr>
              <a:t>yeteneğinizi</a:t>
            </a:r>
            <a:r>
              <a:rPr lang="en-IE">
                <a:ea typeface="+mn-lt"/>
                <a:cs typeface="+mn-lt"/>
              </a:rPr>
              <a:t> </a:t>
            </a:r>
            <a:r>
              <a:rPr lang="en-IE" err="1">
                <a:ea typeface="+mn-lt"/>
                <a:cs typeface="+mn-lt"/>
              </a:rPr>
              <a:t>gösterir</a:t>
            </a:r>
            <a:r>
              <a:rPr lang="en-IE" b="0" i="0">
                <a:effectLst/>
                <a:ea typeface="+mn-lt"/>
                <a:cs typeface="+mn-lt"/>
              </a:rPr>
              <a:t>.</a:t>
            </a:r>
            <a:r>
              <a:rPr lang="en-IE">
                <a:ea typeface="+mn-lt"/>
                <a:cs typeface="+mn-lt"/>
              </a:rPr>
              <a:t> </a:t>
            </a:r>
            <a:r>
              <a:rPr lang="en-IE" b="0" i="0" err="1">
                <a:effectLst/>
                <a:ea typeface="+mn-lt"/>
                <a:cs typeface="+mn-lt"/>
              </a:rPr>
              <a:t>Gıda</a:t>
            </a:r>
            <a:r>
              <a:rPr lang="en-IE" b="0" i="0">
                <a:effectLst/>
                <a:ea typeface="+mn-lt"/>
                <a:cs typeface="+mn-lt"/>
              </a:rPr>
              <a:t> </a:t>
            </a:r>
            <a:r>
              <a:rPr lang="en-IE" b="0" i="0" err="1">
                <a:effectLst/>
                <a:ea typeface="+mn-lt"/>
                <a:cs typeface="+mn-lt"/>
              </a:rPr>
              <a:t>işinizde</a:t>
            </a:r>
            <a:r>
              <a:rPr lang="en-IE" b="0" i="0">
                <a:effectLst/>
                <a:ea typeface="+mn-lt"/>
                <a:cs typeface="+mn-lt"/>
              </a:rPr>
              <a:t> </a:t>
            </a:r>
            <a:r>
              <a:rPr lang="en-IE" b="0" i="0" err="1">
                <a:effectLst/>
                <a:ea typeface="+mn-lt"/>
                <a:cs typeface="+mn-lt"/>
              </a:rPr>
              <a:t>bir</a:t>
            </a:r>
            <a:r>
              <a:rPr lang="en-IE" b="0" i="0">
                <a:effectLst/>
                <a:ea typeface="+mn-lt"/>
                <a:cs typeface="+mn-lt"/>
              </a:rPr>
              <a:t> </a:t>
            </a:r>
            <a:r>
              <a:rPr lang="en-IE" err="1">
                <a:ea typeface="+mn-lt"/>
                <a:cs typeface="+mn-lt"/>
              </a:rPr>
              <a:t>Kâr</a:t>
            </a:r>
            <a:r>
              <a:rPr lang="en-IE">
                <a:ea typeface="+mn-lt"/>
                <a:cs typeface="+mn-lt"/>
              </a:rPr>
              <a:t> </a:t>
            </a:r>
            <a:r>
              <a:rPr lang="en-IE" err="1">
                <a:ea typeface="+mn-lt"/>
                <a:cs typeface="+mn-lt"/>
              </a:rPr>
              <a:t>ve</a:t>
            </a:r>
            <a:r>
              <a:rPr lang="en-IE">
                <a:ea typeface="+mn-lt"/>
                <a:cs typeface="+mn-lt"/>
              </a:rPr>
              <a:t> Zarar </a:t>
            </a:r>
            <a:r>
              <a:rPr lang="en-IE" err="1">
                <a:ea typeface="+mn-lt"/>
                <a:cs typeface="+mn-lt"/>
              </a:rPr>
              <a:t>tablosu</a:t>
            </a:r>
            <a:r>
              <a:rPr lang="en-IE">
                <a:ea typeface="+mn-lt"/>
                <a:cs typeface="+mn-lt"/>
              </a:rPr>
              <a:t> </a:t>
            </a:r>
            <a:r>
              <a:rPr lang="en-IE" b="0" i="0" err="1">
                <a:effectLst/>
                <a:ea typeface="+mn-lt"/>
                <a:cs typeface="+mn-lt"/>
              </a:rPr>
              <a:t>kullanarak</a:t>
            </a:r>
            <a:r>
              <a:rPr lang="en-IE" b="0" i="0">
                <a:effectLst/>
                <a:ea typeface="+mn-lt"/>
                <a:cs typeface="+mn-lt"/>
              </a:rPr>
              <a:t>, </a:t>
            </a:r>
            <a:r>
              <a:rPr lang="en-IE" b="0" i="0" err="1">
                <a:effectLst/>
                <a:ea typeface="+mn-lt"/>
                <a:cs typeface="+mn-lt"/>
              </a:rPr>
              <a:t>daha</a:t>
            </a:r>
            <a:r>
              <a:rPr lang="en-IE" b="0" i="0">
                <a:effectLst/>
                <a:ea typeface="+mn-lt"/>
                <a:cs typeface="+mn-lt"/>
              </a:rPr>
              <a:t> </a:t>
            </a:r>
            <a:r>
              <a:rPr lang="en-IE" err="1">
                <a:ea typeface="+mn-lt"/>
                <a:cs typeface="+mn-lt"/>
              </a:rPr>
              <a:t>sağlam</a:t>
            </a:r>
            <a:r>
              <a:rPr lang="en-IE" b="0" i="0">
                <a:effectLst/>
                <a:ea typeface="+mn-lt"/>
                <a:cs typeface="+mn-lt"/>
              </a:rPr>
              <a:t> </a:t>
            </a:r>
            <a:r>
              <a:rPr lang="en-IE" b="0" i="0" err="1">
                <a:effectLst/>
                <a:ea typeface="+mn-lt"/>
                <a:cs typeface="+mn-lt"/>
              </a:rPr>
              <a:t>kararlar</a:t>
            </a:r>
            <a:r>
              <a:rPr lang="en-IE" b="0" i="0">
                <a:effectLst/>
                <a:ea typeface="+mn-lt"/>
                <a:cs typeface="+mn-lt"/>
              </a:rPr>
              <a:t> </a:t>
            </a:r>
            <a:r>
              <a:rPr lang="en-IE" b="0" i="0" err="1">
                <a:effectLst/>
                <a:ea typeface="+mn-lt"/>
                <a:cs typeface="+mn-lt"/>
              </a:rPr>
              <a:t>almak</a:t>
            </a:r>
            <a:r>
              <a:rPr lang="en-IE" b="0" i="0">
                <a:effectLst/>
                <a:ea typeface="+mn-lt"/>
                <a:cs typeface="+mn-lt"/>
              </a:rPr>
              <a:t> </a:t>
            </a:r>
            <a:r>
              <a:rPr lang="en-IE" b="0" i="0" err="1">
                <a:effectLst/>
                <a:ea typeface="+mn-lt"/>
                <a:cs typeface="+mn-lt"/>
              </a:rPr>
              <a:t>için</a:t>
            </a:r>
            <a:r>
              <a:rPr lang="en-IE" b="0" i="0">
                <a:effectLst/>
                <a:ea typeface="+mn-lt"/>
                <a:cs typeface="+mn-lt"/>
              </a:rPr>
              <a:t> </a:t>
            </a:r>
            <a:r>
              <a:rPr lang="en-IE" b="0" i="0" err="1">
                <a:effectLst/>
                <a:ea typeface="+mn-lt"/>
                <a:cs typeface="+mn-lt"/>
              </a:rPr>
              <a:t>finansal</a:t>
            </a:r>
            <a:r>
              <a:rPr lang="en-IE" b="0" i="0">
                <a:effectLst/>
                <a:ea typeface="+mn-lt"/>
                <a:cs typeface="+mn-lt"/>
              </a:rPr>
              <a:t> </a:t>
            </a:r>
            <a:r>
              <a:rPr lang="en-IE" b="0" i="0" err="1">
                <a:effectLst/>
                <a:ea typeface="+mn-lt"/>
                <a:cs typeface="+mn-lt"/>
              </a:rPr>
              <a:t>verileri</a:t>
            </a:r>
            <a:r>
              <a:rPr lang="en-IE" b="0" i="0">
                <a:effectLst/>
                <a:ea typeface="+mn-lt"/>
                <a:cs typeface="+mn-lt"/>
              </a:rPr>
              <a:t> </a:t>
            </a:r>
            <a:r>
              <a:rPr lang="en-IE" b="0" i="0" err="1">
                <a:effectLst/>
                <a:ea typeface="+mn-lt"/>
                <a:cs typeface="+mn-lt"/>
              </a:rPr>
              <a:t>kullanmaya</a:t>
            </a:r>
            <a:r>
              <a:rPr lang="en-IE" b="0" i="0">
                <a:effectLst/>
                <a:ea typeface="+mn-lt"/>
                <a:cs typeface="+mn-lt"/>
              </a:rPr>
              <a:t> </a:t>
            </a:r>
            <a:r>
              <a:rPr lang="en-IE" b="0" i="0" err="1">
                <a:effectLst/>
                <a:ea typeface="+mn-lt"/>
                <a:cs typeface="+mn-lt"/>
              </a:rPr>
              <a:t>başlarsınız</a:t>
            </a:r>
            <a:r>
              <a:rPr lang="en-IE" b="0" i="0">
                <a:effectLst/>
                <a:ea typeface="+mn-lt"/>
                <a:cs typeface="+mn-lt"/>
              </a:rPr>
              <a:t>.</a:t>
            </a:r>
            <a:endParaRPr lang="en-US"/>
          </a:p>
          <a:p>
            <a:pPr algn="l" rtl="0"/>
            <a:endParaRPr lang="en-IE"/>
          </a:p>
        </p:txBody>
      </p:sp>
      <p:sp>
        <p:nvSpPr>
          <p:cNvPr id="3" name="Text Placeholder 2">
            <a:extLst>
              <a:ext uri="{FF2B5EF4-FFF2-40B4-BE49-F238E27FC236}">
                <a16:creationId xmlns:a16="http://schemas.microsoft.com/office/drawing/2014/main" id="{79F7A918-EA56-3672-0A65-13128CAF556D}"/>
              </a:ext>
            </a:extLst>
          </p:cNvPr>
          <p:cNvSpPr>
            <a:spLocks noGrp="1"/>
          </p:cNvSpPr>
          <p:nvPr>
            <p:ph type="body" sz="quarter" idx="16"/>
          </p:nvPr>
        </p:nvSpPr>
        <p:spPr>
          <a:xfrm>
            <a:off x="898358" y="606463"/>
            <a:ext cx="5868184" cy="992652"/>
          </a:xfrm>
        </p:spPr>
        <p:txBody>
          <a:bodyPr lIns="91440" tIns="45720" rIns="91440" bIns="45720" anchor="t">
            <a:noAutofit/>
          </a:bodyPr>
          <a:lstStyle/>
          <a:p>
            <a:r>
              <a:rPr lang="en-IE" b="1" err="1"/>
              <a:t>Ayrıca</a:t>
            </a:r>
            <a:r>
              <a:rPr lang="en-IE" b="1"/>
              <a:t> </a:t>
            </a:r>
            <a:r>
              <a:rPr lang="en-IE" b="1">
                <a:highlight>
                  <a:srgbClr val="F79037"/>
                </a:highlight>
              </a:rPr>
              <a:t>Kar-Zarar</a:t>
            </a:r>
            <a:r>
              <a:rPr lang="en-IE" b="1"/>
              <a:t> </a:t>
            </a:r>
            <a:r>
              <a:rPr lang="en-IE" b="1" err="1"/>
              <a:t>tablosuna</a:t>
            </a:r>
            <a:r>
              <a:rPr lang="en-IE" b="1"/>
              <a:t> </a:t>
            </a:r>
            <a:r>
              <a:rPr lang="en-IE" b="1" err="1"/>
              <a:t>ihtiyacınız</a:t>
            </a:r>
            <a:r>
              <a:rPr lang="en-IE" b="1"/>
              <a:t> </a:t>
            </a:r>
            <a:r>
              <a:rPr lang="en-IE" b="1" err="1"/>
              <a:t>olacak</a:t>
            </a:r>
            <a:endParaRPr lang="en-IE" b="1">
              <a:ea typeface="Calibri"/>
              <a:cs typeface="Calibri"/>
            </a:endParaRPr>
          </a:p>
        </p:txBody>
      </p:sp>
      <p:grpSp>
        <p:nvGrpSpPr>
          <p:cNvPr id="5" name="Group 4">
            <a:extLst>
              <a:ext uri="{FF2B5EF4-FFF2-40B4-BE49-F238E27FC236}">
                <a16:creationId xmlns:a16="http://schemas.microsoft.com/office/drawing/2014/main" id="{0FF15F83-3F53-07E4-17EC-81F20A8D3749}"/>
              </a:ext>
            </a:extLst>
          </p:cNvPr>
          <p:cNvGrpSpPr/>
          <p:nvPr/>
        </p:nvGrpSpPr>
        <p:grpSpPr>
          <a:xfrm>
            <a:off x="8434211" y="2507289"/>
            <a:ext cx="2932200" cy="2815979"/>
            <a:chOff x="4417506" y="446113"/>
            <a:chExt cx="1094363" cy="943510"/>
          </a:xfrm>
          <a:solidFill>
            <a:srgbClr val="000000"/>
          </a:solidFill>
        </p:grpSpPr>
        <p:sp>
          <p:nvSpPr>
            <p:cNvPr id="6" name="Freeform 1341">
              <a:extLst>
                <a:ext uri="{FF2B5EF4-FFF2-40B4-BE49-F238E27FC236}">
                  <a16:creationId xmlns:a16="http://schemas.microsoft.com/office/drawing/2014/main" id="{0629D864-D1EE-732C-35B1-47FEB3F35D54}"/>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pPr algn="l" rtl="0"/>
              <a:endParaRPr lang="en-US"/>
            </a:p>
          </p:txBody>
        </p:sp>
        <p:grpSp>
          <p:nvGrpSpPr>
            <p:cNvPr id="7" name="Graphic 3">
              <a:extLst>
                <a:ext uri="{FF2B5EF4-FFF2-40B4-BE49-F238E27FC236}">
                  <a16:creationId xmlns:a16="http://schemas.microsoft.com/office/drawing/2014/main" id="{9ED3714C-6C0D-9349-FEF4-F84D1EC3683D}"/>
                </a:ext>
              </a:extLst>
            </p:cNvPr>
            <p:cNvGrpSpPr/>
            <p:nvPr/>
          </p:nvGrpSpPr>
          <p:grpSpPr>
            <a:xfrm>
              <a:off x="4417506" y="446113"/>
              <a:ext cx="1023051" cy="943510"/>
              <a:chOff x="4417506" y="446113"/>
              <a:chExt cx="1023051" cy="943510"/>
            </a:xfrm>
            <a:grpFill/>
          </p:grpSpPr>
          <p:sp>
            <p:nvSpPr>
              <p:cNvPr id="9" name="Freeform 1344">
                <a:extLst>
                  <a:ext uri="{FF2B5EF4-FFF2-40B4-BE49-F238E27FC236}">
                    <a16:creationId xmlns:a16="http://schemas.microsoft.com/office/drawing/2014/main" id="{505C18B2-47C6-F62E-0E68-526F0EBBE8F6}"/>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F79037"/>
              </a:solidFill>
              <a:ln w="27426" cap="flat">
                <a:noFill/>
                <a:prstDash val="solid"/>
                <a:miter/>
              </a:ln>
            </p:spPr>
            <p:txBody>
              <a:bodyPr rtlCol="0" anchor="ctr"/>
              <a:lstStyle/>
              <a:p>
                <a:pPr algn="l" rtl="0"/>
                <a:endParaRPr lang="en-US"/>
              </a:p>
            </p:txBody>
          </p:sp>
          <p:sp>
            <p:nvSpPr>
              <p:cNvPr id="10" name="Freeform 1345">
                <a:extLst>
                  <a:ext uri="{FF2B5EF4-FFF2-40B4-BE49-F238E27FC236}">
                    <a16:creationId xmlns:a16="http://schemas.microsoft.com/office/drawing/2014/main" id="{5B4BA3E4-EAA3-0F19-A169-FB267BE65AD3}"/>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pPr algn="l" rtl="0"/>
                <a:endParaRPr lang="en-US"/>
              </a:p>
            </p:txBody>
          </p:sp>
        </p:grpSp>
        <p:sp>
          <p:nvSpPr>
            <p:cNvPr id="8" name="Freeform 1343">
              <a:extLst>
                <a:ext uri="{FF2B5EF4-FFF2-40B4-BE49-F238E27FC236}">
                  <a16:creationId xmlns:a16="http://schemas.microsoft.com/office/drawing/2014/main" id="{D0F73413-C57E-8105-51A0-FCD97FDEF4D8}"/>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1BA19A"/>
            </a:solidFill>
            <a:ln w="27426"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369645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3E62F7-4722-ABF3-0389-D479D20C4369}"/>
              </a:ext>
            </a:extLst>
          </p:cNvPr>
          <p:cNvSpPr>
            <a:spLocks noGrp="1"/>
          </p:cNvSpPr>
          <p:nvPr>
            <p:ph type="body" sz="quarter" idx="18"/>
          </p:nvPr>
        </p:nvSpPr>
        <p:spPr>
          <a:xfrm>
            <a:off x="854764" y="1229710"/>
            <a:ext cx="6689035" cy="4233531"/>
          </a:xfrm>
        </p:spPr>
        <p:txBody>
          <a:bodyPr lIns="91440" tIns="45720" rIns="91440" bIns="45720" anchor="t"/>
          <a:lstStyle/>
          <a:p>
            <a:pPr>
              <a:spcBef>
                <a:spcPts val="600"/>
              </a:spcBef>
            </a:pPr>
            <a:r>
              <a:rPr lang="en-US" sz="2300" b="1" u="sng" dirty="0" err="1"/>
              <a:t>İnceleme</a:t>
            </a:r>
            <a:r>
              <a:rPr lang="en-US" sz="2300" b="1" u="sng" dirty="0"/>
              <a:t> </a:t>
            </a:r>
            <a:r>
              <a:rPr lang="en-US" sz="2300" b="1" u="sng" dirty="0" err="1"/>
              <a:t>ve</a:t>
            </a:r>
            <a:r>
              <a:rPr lang="en-US" sz="2300" b="1" u="sng" dirty="0"/>
              <a:t> </a:t>
            </a:r>
            <a:r>
              <a:rPr lang="en-US" sz="2300" b="1" u="sng" dirty="0" err="1"/>
              <a:t>kontrolün</a:t>
            </a:r>
            <a:r>
              <a:rPr lang="en-US" sz="2300" b="1" u="sng" dirty="0"/>
              <a:t> 1nci </a:t>
            </a:r>
            <a:r>
              <a:rPr lang="en-US" sz="2300" b="1" u="sng" dirty="0" err="1"/>
              <a:t>adımı</a:t>
            </a:r>
            <a:r>
              <a:rPr lang="en-US" sz="2300" b="1" u="sng" dirty="0"/>
              <a:t>:</a:t>
            </a:r>
            <a:r>
              <a:rPr lang="en-US" sz="2300" dirty="0"/>
              <a:t> </a:t>
            </a:r>
            <a:r>
              <a:rPr lang="en-US" sz="2300" dirty="0" err="1"/>
              <a:t>tahmin</a:t>
            </a:r>
            <a:r>
              <a:rPr lang="en-US" sz="2300" dirty="0"/>
              <a:t> </a:t>
            </a:r>
            <a:r>
              <a:rPr lang="en-US" sz="2300" dirty="0" err="1"/>
              <a:t>edilen</a:t>
            </a:r>
            <a:r>
              <a:rPr lang="en-US" sz="2300" dirty="0"/>
              <a:t>/</a:t>
            </a:r>
            <a:r>
              <a:rPr lang="en-US" sz="2300" dirty="0" err="1"/>
              <a:t>beklenen</a:t>
            </a:r>
            <a:r>
              <a:rPr lang="en-US" sz="2300" dirty="0"/>
              <a:t> </a:t>
            </a:r>
            <a:r>
              <a:rPr lang="en-US" sz="2300" dirty="0" err="1"/>
              <a:t>harcamalarla</a:t>
            </a:r>
            <a:r>
              <a:rPr lang="en-US" sz="2300" dirty="0"/>
              <a:t>, </a:t>
            </a:r>
            <a:r>
              <a:rPr lang="en-US" sz="2300" dirty="0" err="1"/>
              <a:t>geçekleşeni</a:t>
            </a:r>
            <a:r>
              <a:rPr lang="en-US" sz="2300" dirty="0"/>
              <a:t> </a:t>
            </a:r>
            <a:r>
              <a:rPr lang="en-US" sz="2300" dirty="0" err="1"/>
              <a:t>karşılaştırmaktır</a:t>
            </a:r>
            <a:r>
              <a:rPr lang="en-US" sz="2300" dirty="0"/>
              <a:t>.</a:t>
            </a:r>
            <a:endParaRPr lang="en-US" sz="2300" dirty="0">
              <a:ea typeface="Calibri"/>
              <a:cs typeface="Calibri"/>
            </a:endParaRPr>
          </a:p>
          <a:p>
            <a:pPr algn="l" rtl="0">
              <a:spcBef>
                <a:spcPts val="600"/>
              </a:spcBef>
            </a:pPr>
            <a:r>
              <a:rPr lang="en-US" sz="2300" dirty="0"/>
              <a:t>Plan </a:t>
            </a:r>
            <a:r>
              <a:rPr lang="en-US" sz="2300" dirty="0" err="1"/>
              <a:t>ile</a:t>
            </a:r>
            <a:r>
              <a:rPr lang="en-US" sz="2300" dirty="0"/>
              <a:t> </a:t>
            </a:r>
            <a:r>
              <a:rPr lang="en-US" sz="2300" dirty="0" err="1"/>
              <a:t>fiili</a:t>
            </a:r>
            <a:r>
              <a:rPr lang="en-US" sz="2300" dirty="0"/>
              <a:t> </a:t>
            </a:r>
            <a:r>
              <a:rPr lang="en-US" sz="2300" dirty="0" err="1"/>
              <a:t>nakit</a:t>
            </a:r>
            <a:r>
              <a:rPr lang="en-US" sz="2300" dirty="0"/>
              <a:t> </a:t>
            </a:r>
            <a:r>
              <a:rPr lang="en-US" sz="2300" dirty="0" err="1"/>
              <a:t>akışları</a:t>
            </a:r>
            <a:r>
              <a:rPr lang="en-US" sz="2300" dirty="0"/>
              <a:t> </a:t>
            </a:r>
            <a:r>
              <a:rPr lang="en-US" sz="2300" dirty="0" err="1"/>
              <a:t>arasındaki</a:t>
            </a:r>
            <a:r>
              <a:rPr lang="en-US" sz="2300" dirty="0"/>
              <a:t> </a:t>
            </a:r>
            <a:r>
              <a:rPr lang="en-US" sz="2300" dirty="0" err="1"/>
              <a:t>farklar</a:t>
            </a:r>
            <a:r>
              <a:rPr lang="en-US" sz="2300" dirty="0"/>
              <a:t> </a:t>
            </a:r>
            <a:r>
              <a:rPr lang="en-US" sz="2300" dirty="0" err="1"/>
              <a:t>nelerdir</a:t>
            </a:r>
            <a:r>
              <a:rPr lang="en-US" sz="2300" dirty="0"/>
              <a:t>? </a:t>
            </a:r>
            <a:r>
              <a:rPr lang="en-US" sz="2300" dirty="0" err="1"/>
              <a:t>Beklediğiniz</a:t>
            </a:r>
            <a:r>
              <a:rPr lang="en-US" sz="2300" dirty="0"/>
              <a:t> </a:t>
            </a:r>
            <a:r>
              <a:rPr lang="en-US" sz="2300" dirty="0" err="1"/>
              <a:t>tüm</a:t>
            </a:r>
            <a:r>
              <a:rPr lang="en-US" sz="2300" dirty="0"/>
              <a:t> </a:t>
            </a:r>
            <a:r>
              <a:rPr lang="en-US" sz="2300" dirty="0" err="1"/>
              <a:t>faturalar</a:t>
            </a:r>
            <a:r>
              <a:rPr lang="en-US" sz="2300" dirty="0"/>
              <a:t> </a:t>
            </a:r>
            <a:r>
              <a:rPr lang="en-US" sz="2300" dirty="0" err="1"/>
              <a:t>geldi</a:t>
            </a:r>
            <a:r>
              <a:rPr lang="en-US" sz="2300" dirty="0"/>
              <a:t> mi? </a:t>
            </a:r>
            <a:r>
              <a:rPr lang="en-US" sz="2300" dirty="0" err="1"/>
              <a:t>Tüm</a:t>
            </a:r>
            <a:r>
              <a:rPr lang="en-US" sz="2300" dirty="0"/>
              <a:t> </a:t>
            </a:r>
            <a:r>
              <a:rPr lang="en-US" sz="2300" dirty="0" err="1"/>
              <a:t>faturalar</a:t>
            </a:r>
            <a:r>
              <a:rPr lang="en-US" sz="2300" dirty="0"/>
              <a:t> </a:t>
            </a:r>
            <a:r>
              <a:rPr lang="en-US" sz="2300" dirty="0" err="1"/>
              <a:t>beklediğiniz</a:t>
            </a:r>
            <a:r>
              <a:rPr lang="en-US" sz="2300" dirty="0"/>
              <a:t> </a:t>
            </a:r>
            <a:r>
              <a:rPr lang="en-US" sz="2300" dirty="0" err="1"/>
              <a:t>gibi</a:t>
            </a:r>
            <a:r>
              <a:rPr lang="en-US" sz="2300" dirty="0"/>
              <a:t> </a:t>
            </a:r>
            <a:r>
              <a:rPr lang="en-US" sz="2300" dirty="0" err="1"/>
              <a:t>miydi</a:t>
            </a:r>
            <a:r>
              <a:rPr lang="en-US" sz="2300" dirty="0"/>
              <a:t> (</a:t>
            </a:r>
            <a:r>
              <a:rPr lang="en-US" sz="2300" dirty="0" err="1"/>
              <a:t>örneğin</a:t>
            </a:r>
            <a:r>
              <a:rPr lang="en-US" sz="2300" dirty="0"/>
              <a:t>, </a:t>
            </a:r>
            <a:r>
              <a:rPr lang="en-US" sz="2300" dirty="0" err="1"/>
              <a:t>teslimat</a:t>
            </a:r>
            <a:r>
              <a:rPr lang="en-US" sz="2300" dirty="0"/>
              <a:t> </a:t>
            </a:r>
            <a:r>
              <a:rPr lang="en-US" sz="2300" dirty="0" err="1"/>
              <a:t>için</a:t>
            </a:r>
            <a:r>
              <a:rPr lang="en-US" sz="2300" dirty="0"/>
              <a:t> </a:t>
            </a:r>
            <a:r>
              <a:rPr lang="en-US" sz="2300" dirty="0" err="1"/>
              <a:t>kullanılan</a:t>
            </a:r>
            <a:r>
              <a:rPr lang="en-US" sz="2300" dirty="0"/>
              <a:t> </a:t>
            </a:r>
            <a:r>
              <a:rPr lang="en-US" sz="2300" dirty="0" err="1"/>
              <a:t>bir</a:t>
            </a:r>
            <a:r>
              <a:rPr lang="en-US" sz="2300" dirty="0"/>
              <a:t> </a:t>
            </a:r>
            <a:r>
              <a:rPr lang="en-US" sz="2300" dirty="0" err="1"/>
              <a:t>aracın</a:t>
            </a:r>
            <a:r>
              <a:rPr lang="en-US" sz="2300" dirty="0"/>
              <a:t> </a:t>
            </a:r>
            <a:r>
              <a:rPr lang="en-US" sz="2300" dirty="0" err="1"/>
              <a:t>bakımı</a:t>
            </a:r>
            <a:r>
              <a:rPr lang="en-US" sz="2300" dirty="0"/>
              <a:t>)?</a:t>
            </a:r>
          </a:p>
          <a:p>
            <a:pPr>
              <a:spcBef>
                <a:spcPts val="600"/>
              </a:spcBef>
            </a:pPr>
            <a:r>
              <a:rPr lang="en-US" sz="2300" b="1" u="sng" dirty="0"/>
              <a:t>2nci </a:t>
            </a:r>
            <a:r>
              <a:rPr lang="en-US" sz="2300" b="1" u="sng" dirty="0" err="1"/>
              <a:t>adım</a:t>
            </a:r>
            <a:r>
              <a:rPr lang="en-US" sz="2300" b="1" u="sng" dirty="0"/>
              <a:t>:</a:t>
            </a:r>
            <a:r>
              <a:rPr lang="en-US" sz="2300" dirty="0"/>
              <a:t> </a:t>
            </a:r>
            <a:r>
              <a:rPr lang="en-US" sz="2300" dirty="0" err="1"/>
              <a:t>bu</a:t>
            </a:r>
            <a:r>
              <a:rPr lang="en-US" sz="2300" dirty="0"/>
              <a:t> </a:t>
            </a:r>
            <a:r>
              <a:rPr lang="en-US" sz="2300" dirty="0" err="1"/>
              <a:t>farklılıkların</a:t>
            </a:r>
            <a:r>
              <a:rPr lang="en-US" sz="2300" dirty="0"/>
              <a:t> </a:t>
            </a:r>
            <a:r>
              <a:rPr lang="en-US" sz="2300" dirty="0" err="1"/>
              <a:t>nedenini</a:t>
            </a:r>
            <a:r>
              <a:rPr lang="en-US" sz="2300" dirty="0"/>
              <a:t> </a:t>
            </a:r>
            <a:r>
              <a:rPr lang="en-US" sz="2300" dirty="0" err="1"/>
              <a:t>anlamaktır</a:t>
            </a:r>
            <a:r>
              <a:rPr lang="en-US" sz="2300" dirty="0"/>
              <a:t>. </a:t>
            </a:r>
            <a:r>
              <a:rPr lang="en-US" sz="2300" dirty="0" err="1"/>
              <a:t>Satışlar</a:t>
            </a:r>
            <a:r>
              <a:rPr lang="en-US" sz="2300" dirty="0"/>
              <a:t> </a:t>
            </a:r>
            <a:r>
              <a:rPr lang="en-US" sz="2300" dirty="0" err="1"/>
              <a:t>beklenenden</a:t>
            </a:r>
            <a:r>
              <a:rPr lang="en-US" sz="2300" dirty="0"/>
              <a:t> </a:t>
            </a:r>
            <a:r>
              <a:rPr lang="en-US" sz="2300" dirty="0" err="1"/>
              <a:t>az</a:t>
            </a:r>
            <a:r>
              <a:rPr lang="en-US" sz="2300" dirty="0"/>
              <a:t> </a:t>
            </a:r>
            <a:r>
              <a:rPr lang="en-US" sz="2300" dirty="0" err="1"/>
              <a:t>mıydı</a:t>
            </a:r>
            <a:r>
              <a:rPr lang="en-US" sz="2300" dirty="0"/>
              <a:t>? </a:t>
            </a:r>
            <a:r>
              <a:rPr lang="en-US" sz="2300" dirty="0" err="1"/>
              <a:t>Beklenmeyen</a:t>
            </a:r>
            <a:r>
              <a:rPr lang="en-US" sz="2300" dirty="0"/>
              <a:t> </a:t>
            </a:r>
            <a:r>
              <a:rPr lang="en-US" sz="2300" dirty="0" err="1"/>
              <a:t>bir</a:t>
            </a:r>
            <a:r>
              <a:rPr lang="en-US" sz="2300" dirty="0"/>
              <a:t> </a:t>
            </a:r>
            <a:r>
              <a:rPr lang="en-US" sz="2300" dirty="0" err="1"/>
              <a:t>fatura</a:t>
            </a:r>
            <a:r>
              <a:rPr lang="en-US" sz="2300" dirty="0"/>
              <a:t> </a:t>
            </a:r>
            <a:r>
              <a:rPr lang="en-US" sz="2300" dirty="0" err="1"/>
              <a:t>mı</a:t>
            </a:r>
            <a:r>
              <a:rPr lang="en-US" sz="2300" dirty="0"/>
              <a:t> </a:t>
            </a:r>
            <a:r>
              <a:rPr lang="en-US" sz="2300" dirty="0" err="1"/>
              <a:t>vardı</a:t>
            </a:r>
            <a:r>
              <a:rPr lang="en-US" sz="2300" dirty="0"/>
              <a:t>?</a:t>
            </a:r>
          </a:p>
          <a:p>
            <a:pPr>
              <a:spcBef>
                <a:spcPts val="600"/>
              </a:spcBef>
            </a:pPr>
            <a:r>
              <a:rPr lang="en-US" sz="2300" b="1" u="sng" dirty="0"/>
              <a:t>3ncü </a:t>
            </a:r>
            <a:r>
              <a:rPr lang="en-US" sz="2300" b="1" u="sng" dirty="0" err="1"/>
              <a:t>adım</a:t>
            </a:r>
            <a:r>
              <a:rPr lang="en-US" sz="2300" b="1" u="sng" dirty="0"/>
              <a:t>:</a:t>
            </a:r>
            <a:r>
              <a:rPr lang="en-US" sz="2300" dirty="0"/>
              <a:t> </a:t>
            </a:r>
            <a:r>
              <a:rPr lang="en-US" sz="2300" dirty="0" err="1"/>
              <a:t>çıkarımların</a:t>
            </a:r>
            <a:r>
              <a:rPr lang="en-US" sz="2300" dirty="0"/>
              <a:t> ne </a:t>
            </a:r>
            <a:r>
              <a:rPr lang="en-US" sz="2300" dirty="0" err="1"/>
              <a:t>olduğuna</a:t>
            </a:r>
            <a:r>
              <a:rPr lang="en-US" sz="2300" dirty="0"/>
              <a:t> </a:t>
            </a:r>
            <a:r>
              <a:rPr lang="en-US" sz="2300" dirty="0" err="1"/>
              <a:t>ve</a:t>
            </a:r>
            <a:r>
              <a:rPr lang="en-US" sz="2300" dirty="0"/>
              <a:t> </a:t>
            </a:r>
            <a:r>
              <a:rPr lang="en-US" sz="2300" dirty="0" err="1"/>
              <a:t>bunun</a:t>
            </a:r>
            <a:r>
              <a:rPr lang="en-US" sz="2300" dirty="0"/>
              <a:t> </a:t>
            </a:r>
            <a:r>
              <a:rPr lang="en-US" sz="2300" dirty="0" err="1"/>
              <a:t>için</a:t>
            </a:r>
            <a:r>
              <a:rPr lang="en-US" sz="2300" dirty="0"/>
              <a:t> </a:t>
            </a:r>
            <a:r>
              <a:rPr lang="en-US" sz="2300" dirty="0" err="1"/>
              <a:t>neler</a:t>
            </a:r>
            <a:r>
              <a:rPr lang="en-US" sz="2300" dirty="0"/>
              <a:t> </a:t>
            </a:r>
            <a:r>
              <a:rPr lang="en-US" sz="2300" dirty="0" err="1"/>
              <a:t>yapabileceğinize</a:t>
            </a:r>
            <a:r>
              <a:rPr lang="en-US" sz="2300" dirty="0"/>
              <a:t> </a:t>
            </a:r>
            <a:r>
              <a:rPr lang="en-US" sz="2300" dirty="0" err="1"/>
              <a:t>karar</a:t>
            </a:r>
            <a:r>
              <a:rPr lang="en-US" sz="2300" dirty="0"/>
              <a:t> </a:t>
            </a:r>
            <a:r>
              <a:rPr lang="en-US" sz="2300" dirty="0" err="1"/>
              <a:t>vermektir</a:t>
            </a:r>
            <a:r>
              <a:rPr lang="en-US" sz="2300" dirty="0"/>
              <a:t>. </a:t>
            </a:r>
            <a:r>
              <a:rPr lang="en-US" sz="2300" dirty="0" err="1"/>
              <a:t>Sorunları</a:t>
            </a:r>
            <a:r>
              <a:rPr lang="en-US" sz="2300" dirty="0"/>
              <a:t> </a:t>
            </a:r>
            <a:r>
              <a:rPr lang="en-US" sz="2300" dirty="0" err="1"/>
              <a:t>tespit</a:t>
            </a:r>
            <a:r>
              <a:rPr lang="en-US" sz="2300" dirty="0"/>
              <a:t> </a:t>
            </a:r>
            <a:r>
              <a:rPr lang="en-US" sz="2300" dirty="0" err="1"/>
              <a:t>etmek</a:t>
            </a:r>
            <a:r>
              <a:rPr lang="en-US" sz="2300" dirty="0"/>
              <a:t> </a:t>
            </a:r>
            <a:r>
              <a:rPr lang="en-US" sz="2300" dirty="0" err="1"/>
              <a:t>ve</a:t>
            </a:r>
            <a:r>
              <a:rPr lang="en-US" sz="2300" dirty="0"/>
              <a:t> </a:t>
            </a:r>
            <a:r>
              <a:rPr lang="en-US" sz="2300" dirty="0" err="1"/>
              <a:t>mümkün</a:t>
            </a:r>
            <a:r>
              <a:rPr lang="en-US" sz="2300" dirty="0"/>
              <a:t> </a:t>
            </a:r>
            <a:r>
              <a:rPr lang="en-US" sz="2300" dirty="0" err="1"/>
              <a:t>olan</a:t>
            </a:r>
            <a:r>
              <a:rPr lang="en-US" sz="2300" dirty="0"/>
              <a:t> </a:t>
            </a:r>
            <a:r>
              <a:rPr lang="en-US" sz="2300" dirty="0" err="1"/>
              <a:t>en</a:t>
            </a:r>
            <a:r>
              <a:rPr lang="en-US" sz="2300" dirty="0"/>
              <a:t> </a:t>
            </a:r>
            <a:r>
              <a:rPr lang="en-US" sz="2300" dirty="0" err="1"/>
              <a:t>kısa</a:t>
            </a:r>
            <a:r>
              <a:rPr lang="en-US" sz="2300" dirty="0"/>
              <a:t> </a:t>
            </a:r>
            <a:r>
              <a:rPr lang="en-US" sz="2300" dirty="0" err="1"/>
              <a:t>sürede</a:t>
            </a:r>
            <a:r>
              <a:rPr lang="en-US" sz="2300" dirty="0"/>
              <a:t> </a:t>
            </a:r>
            <a:r>
              <a:rPr lang="en-US" sz="2300" dirty="0" err="1"/>
              <a:t>harekete</a:t>
            </a:r>
            <a:r>
              <a:rPr lang="en-US" sz="2300" dirty="0"/>
              <a:t> 	</a:t>
            </a:r>
            <a:r>
              <a:rPr lang="en-US" sz="2300" dirty="0" err="1"/>
              <a:t>geçmek</a:t>
            </a:r>
            <a:r>
              <a:rPr lang="en-US" sz="2300" dirty="0"/>
              <a:t> </a:t>
            </a:r>
            <a:r>
              <a:rPr lang="en-US" sz="2300" dirty="0" err="1"/>
              <a:t>çok</a:t>
            </a:r>
            <a:r>
              <a:rPr lang="en-US" sz="2300" dirty="0"/>
              <a:t> </a:t>
            </a:r>
            <a:r>
              <a:rPr lang="en-US" sz="2300" dirty="0" err="1"/>
              <a:t>önemlidir</a:t>
            </a:r>
            <a:r>
              <a:rPr lang="en-US" sz="2300" dirty="0"/>
              <a:t>.</a:t>
            </a:r>
            <a:endParaRPr lang="en-IE" sz="2300" dirty="0"/>
          </a:p>
          <a:p>
            <a:pPr algn="l" rtl="0">
              <a:spcBef>
                <a:spcPts val="600"/>
              </a:spcBef>
            </a:pPr>
            <a:endParaRPr lang="en-IE" sz="2300" dirty="0"/>
          </a:p>
        </p:txBody>
      </p:sp>
      <p:sp>
        <p:nvSpPr>
          <p:cNvPr id="3" name="Text Placeholder 2">
            <a:extLst>
              <a:ext uri="{FF2B5EF4-FFF2-40B4-BE49-F238E27FC236}">
                <a16:creationId xmlns:a16="http://schemas.microsoft.com/office/drawing/2014/main" id="{3766D236-334F-5EEB-6122-75A34125354B}"/>
              </a:ext>
            </a:extLst>
          </p:cNvPr>
          <p:cNvSpPr>
            <a:spLocks noGrp="1"/>
          </p:cNvSpPr>
          <p:nvPr>
            <p:ph type="body" sz="quarter" idx="16"/>
          </p:nvPr>
        </p:nvSpPr>
        <p:spPr>
          <a:xfrm>
            <a:off x="782744" y="634856"/>
            <a:ext cx="4990998" cy="992652"/>
          </a:xfrm>
        </p:spPr>
        <p:txBody>
          <a:bodyPr lIns="91440" tIns="45720" rIns="91440" bIns="45720" anchor="t">
            <a:noAutofit/>
          </a:bodyPr>
          <a:lstStyle/>
          <a:p>
            <a:pPr algn="l" rtl="0"/>
            <a:r>
              <a:rPr lang="en-IE"/>
              <a:t>2. </a:t>
            </a:r>
            <a:r>
              <a:rPr lang="en-IE" err="1"/>
              <a:t>İnceleme</a:t>
            </a:r>
            <a:r>
              <a:rPr lang="en-IE"/>
              <a:t> / </a:t>
            </a:r>
            <a:r>
              <a:rPr lang="en-IE" err="1"/>
              <a:t>Kontrol</a:t>
            </a:r>
          </a:p>
        </p:txBody>
      </p:sp>
      <p:pic>
        <p:nvPicPr>
          <p:cNvPr id="6" name="Picture Placeholder 5" descr="Colleagues reviewing documents">
            <a:extLst>
              <a:ext uri="{FF2B5EF4-FFF2-40B4-BE49-F238E27FC236}">
                <a16:creationId xmlns:a16="http://schemas.microsoft.com/office/drawing/2014/main" id="{CBF19DA3-1240-8756-2D61-8295387D0B59}"/>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30089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6C16B2-CF16-AB2C-6ABD-D0C0172F7A4D}"/>
              </a:ext>
            </a:extLst>
          </p:cNvPr>
          <p:cNvSpPr>
            <a:spLocks noGrp="1"/>
          </p:cNvSpPr>
          <p:nvPr>
            <p:ph type="body" sz="quarter" idx="18"/>
          </p:nvPr>
        </p:nvSpPr>
        <p:spPr>
          <a:xfrm>
            <a:off x="898357" y="1324303"/>
            <a:ext cx="6556802" cy="4286083"/>
          </a:xfrm>
        </p:spPr>
        <p:txBody>
          <a:bodyPr lIns="91440" tIns="45720" rIns="91440" bIns="45720" anchor="t"/>
          <a:lstStyle/>
          <a:p>
            <a:r>
              <a:rPr lang="en-IE" dirty="0" err="1"/>
              <a:t>Artık</a:t>
            </a:r>
            <a:r>
              <a:rPr lang="en-IE" dirty="0"/>
              <a:t> </a:t>
            </a:r>
            <a:r>
              <a:rPr lang="en-IE" dirty="0" err="1">
                <a:highlight>
                  <a:srgbClr val="F79037"/>
                </a:highlight>
              </a:rPr>
              <a:t>iş</a:t>
            </a:r>
            <a:r>
              <a:rPr lang="en-IE" dirty="0">
                <a:highlight>
                  <a:srgbClr val="F79037"/>
                </a:highlight>
              </a:rPr>
              <a:t> </a:t>
            </a:r>
            <a:r>
              <a:rPr lang="en-IE" dirty="0" err="1">
                <a:highlight>
                  <a:srgbClr val="F79037"/>
                </a:highlight>
              </a:rPr>
              <a:t>planın</a:t>
            </a:r>
            <a:r>
              <a:rPr lang="en-IE" dirty="0"/>
              <a:t> </a:t>
            </a:r>
            <a:r>
              <a:rPr lang="en-IE" dirty="0" err="1"/>
              <a:t>olduğuna</a:t>
            </a:r>
            <a:r>
              <a:rPr lang="en-IE" dirty="0"/>
              <a:t> </a:t>
            </a:r>
            <a:r>
              <a:rPr lang="en-IE" dirty="0" err="1"/>
              <a:t>göre</a:t>
            </a:r>
            <a:r>
              <a:rPr lang="en-IE" dirty="0"/>
              <a:t>, </a:t>
            </a:r>
            <a:r>
              <a:rPr lang="en-IE" dirty="0" err="1"/>
              <a:t>planınızı</a:t>
            </a:r>
            <a:r>
              <a:rPr lang="en-IE" dirty="0"/>
              <a:t> </a:t>
            </a:r>
            <a:r>
              <a:rPr lang="en-IE" dirty="0" err="1"/>
              <a:t>öngörülen</a:t>
            </a:r>
            <a:r>
              <a:rPr lang="en-IE" dirty="0"/>
              <a:t> </a:t>
            </a:r>
            <a:r>
              <a:rPr lang="en-IE" dirty="0" err="1"/>
              <a:t>finansal</a:t>
            </a:r>
            <a:r>
              <a:rPr lang="en-IE" dirty="0"/>
              <a:t> </a:t>
            </a:r>
            <a:r>
              <a:rPr lang="en-IE" dirty="0" err="1"/>
              <a:t>kaynaklarınız</a:t>
            </a:r>
            <a:r>
              <a:rPr lang="en-IE" dirty="0"/>
              <a:t> </a:t>
            </a:r>
            <a:r>
              <a:rPr lang="en-IE" dirty="0" err="1"/>
              <a:t>ile</a:t>
            </a:r>
            <a:r>
              <a:rPr lang="en-IE" dirty="0"/>
              <a:t> </a:t>
            </a:r>
            <a:r>
              <a:rPr lang="en-IE" dirty="0" err="1"/>
              <a:t>tamamlayın</a:t>
            </a:r>
            <a:r>
              <a:rPr lang="en-IE" dirty="0"/>
              <a:t>, </a:t>
            </a:r>
            <a:r>
              <a:rPr lang="en-IE" dirty="0" err="1"/>
              <a:t>artık</a:t>
            </a:r>
            <a:r>
              <a:rPr lang="en-IE" dirty="0"/>
              <a:t> </a:t>
            </a:r>
            <a:r>
              <a:rPr lang="en-IE" dirty="0" err="1"/>
              <a:t>parayı</a:t>
            </a:r>
            <a:r>
              <a:rPr lang="en-IE" dirty="0"/>
              <a:t> </a:t>
            </a:r>
            <a:r>
              <a:rPr lang="en-IE" dirty="0" err="1"/>
              <a:t>konuşma</a:t>
            </a:r>
            <a:r>
              <a:rPr lang="en-IE" dirty="0"/>
              <a:t> </a:t>
            </a:r>
            <a:r>
              <a:rPr lang="en-IE" dirty="0" err="1"/>
              <a:t>zamanı</a:t>
            </a:r>
            <a:r>
              <a:rPr lang="en-IE" dirty="0"/>
              <a:t>. Bu </a:t>
            </a:r>
            <a:r>
              <a:rPr lang="en-IE" dirty="0" err="1"/>
              <a:t>bölümde</a:t>
            </a:r>
            <a:r>
              <a:rPr lang="en-IE" dirty="0"/>
              <a:t>,</a:t>
            </a:r>
            <a:r>
              <a:rPr lang="en-IE" dirty="0">
                <a:ea typeface="+mn-lt"/>
                <a:cs typeface="+mn-lt"/>
              </a:rPr>
              <a:t> </a:t>
            </a:r>
            <a:r>
              <a:rPr lang="en-IE" dirty="0" err="1">
                <a:ea typeface="+mn-lt"/>
                <a:cs typeface="+mn-lt"/>
              </a:rPr>
              <a:t>finansman</a:t>
            </a:r>
            <a:r>
              <a:rPr lang="en-IE" dirty="0"/>
              <a:t> </a:t>
            </a:r>
            <a:r>
              <a:rPr lang="en-IE" dirty="0" err="1"/>
              <a:t>fırsatlarını</a:t>
            </a:r>
            <a:r>
              <a:rPr lang="en-IE" dirty="0"/>
              <a:t> </a:t>
            </a:r>
            <a:r>
              <a:rPr lang="en-IE" dirty="0" err="1"/>
              <a:t>açıklığa</a:t>
            </a:r>
            <a:r>
              <a:rPr lang="en-IE" dirty="0"/>
              <a:t> </a:t>
            </a:r>
            <a:r>
              <a:rPr lang="en-IE" dirty="0" err="1"/>
              <a:t>kavuşturacak</a:t>
            </a:r>
            <a:r>
              <a:rPr lang="en-IE" dirty="0"/>
              <a:t> </a:t>
            </a:r>
            <a:r>
              <a:rPr lang="en-IE" dirty="0" err="1"/>
              <a:t>ve</a:t>
            </a:r>
            <a:r>
              <a:rPr lang="en-IE" dirty="0"/>
              <a:t> </a:t>
            </a:r>
            <a:r>
              <a:rPr lang="en-IE" dirty="0" err="1"/>
              <a:t>sizi</a:t>
            </a:r>
            <a:r>
              <a:rPr lang="en-IE" dirty="0"/>
              <a:t> </a:t>
            </a:r>
            <a:r>
              <a:rPr lang="en-IE" dirty="0" err="1"/>
              <a:t>uygulanabilir</a:t>
            </a:r>
            <a:r>
              <a:rPr lang="en-IE" dirty="0"/>
              <a:t> </a:t>
            </a:r>
            <a:r>
              <a:rPr lang="en-IE" dirty="0" err="1"/>
              <a:t>seçeneklere</a:t>
            </a:r>
            <a:r>
              <a:rPr lang="en-IE" dirty="0"/>
              <a:t> </a:t>
            </a:r>
            <a:r>
              <a:rPr lang="en-IE" dirty="0" err="1"/>
              <a:t>yönlendirmeye</a:t>
            </a:r>
            <a:r>
              <a:rPr lang="en-IE" dirty="0"/>
              <a:t> </a:t>
            </a:r>
            <a:r>
              <a:rPr lang="en-IE" dirty="0" err="1"/>
              <a:t>ve</a:t>
            </a:r>
            <a:r>
              <a:rPr lang="en-IE" dirty="0"/>
              <a:t> </a:t>
            </a:r>
            <a:r>
              <a:rPr lang="en-IE" b="1" dirty="0">
                <a:solidFill>
                  <a:srgbClr val="F79037"/>
                </a:solidFill>
                <a:hlinkClick r:id="rId2">
                  <a:extLst>
                    <a:ext uri="{A12FA001-AC4F-418D-AE19-62706E023703}">
                      <ahyp:hlinkClr xmlns:ahyp="http://schemas.microsoft.com/office/drawing/2018/hyperlinkcolor" val="tx"/>
                    </a:ext>
                  </a:extLst>
                </a:hlinkClick>
              </a:rPr>
              <a:t>Etik Girişimcilik El Kitabı'</a:t>
            </a:r>
            <a:r>
              <a:rPr lang="en-IE" dirty="0" err="1"/>
              <a:t>ndaki</a:t>
            </a:r>
            <a:r>
              <a:rPr lang="en-IE" dirty="0"/>
              <a:t> </a:t>
            </a:r>
            <a:r>
              <a:rPr lang="en-IE" dirty="0" err="1"/>
              <a:t>kurallara</a:t>
            </a:r>
            <a:r>
              <a:rPr lang="en-IE" dirty="0"/>
              <a:t> </a:t>
            </a:r>
            <a:r>
              <a:rPr lang="en-IE" dirty="0" err="1"/>
              <a:t>uygun</a:t>
            </a:r>
            <a:r>
              <a:rPr lang="en-IE" dirty="0"/>
              <a:t> </a:t>
            </a:r>
            <a:r>
              <a:rPr lang="en-IE" dirty="0" err="1"/>
              <a:t>destek</a:t>
            </a:r>
            <a:r>
              <a:rPr lang="en-IE" dirty="0"/>
              <a:t> </a:t>
            </a:r>
            <a:r>
              <a:rPr lang="en-IE" dirty="0" err="1"/>
              <a:t>sağlamaya</a:t>
            </a:r>
            <a:r>
              <a:rPr lang="en-IE" dirty="0"/>
              <a:t> </a:t>
            </a:r>
            <a:r>
              <a:rPr lang="en-IE" dirty="0" err="1"/>
              <a:t>çalışacağız</a:t>
            </a:r>
            <a:r>
              <a:rPr lang="en-IE" dirty="0"/>
              <a:t>.</a:t>
            </a:r>
            <a:endParaRPr lang="en-IE" b="1" dirty="0" err="1">
              <a:highlight>
                <a:srgbClr val="FFFF00"/>
              </a:highlight>
            </a:endParaRPr>
          </a:p>
          <a:p>
            <a:r>
              <a:rPr lang="en-IE" b="1" dirty="0"/>
              <a:t>Hibe </a:t>
            </a:r>
            <a:r>
              <a:rPr lang="en-IE" b="1" dirty="0" err="1"/>
              <a:t>bulmak</a:t>
            </a:r>
            <a:r>
              <a:rPr lang="en-IE" b="1" dirty="0"/>
              <a:t> </a:t>
            </a:r>
            <a:r>
              <a:rPr lang="en-IE" b="1" dirty="0" err="1"/>
              <a:t>için</a:t>
            </a:r>
            <a:r>
              <a:rPr lang="en-IE" b="1" dirty="0"/>
              <a:t>,</a:t>
            </a:r>
            <a:endParaRPr lang="en-IE" b="1" dirty="0">
              <a:highlight>
                <a:srgbClr val="FFFF00"/>
              </a:highlight>
              <a:ea typeface="Calibri" panose="020F0502020204030204"/>
              <a:cs typeface="Calibri" panose="020F0502020204030204"/>
            </a:endParaRPr>
          </a:p>
          <a:p>
            <a:pPr marL="342900" indent="-342900" algn="l" rtl="0">
              <a:spcBef>
                <a:spcPts val="600"/>
              </a:spcBef>
              <a:buFont typeface="Arial" panose="020B0604020202020204" pitchFamily="34" charset="0"/>
              <a:buChar char="•"/>
            </a:pPr>
            <a:r>
              <a:rPr lang="en-IE" dirty="0" err="1"/>
              <a:t>bağlantılar</a:t>
            </a:r>
            <a:r>
              <a:rPr lang="en-IE" dirty="0"/>
              <a:t> </a:t>
            </a:r>
            <a:r>
              <a:rPr lang="en-IE" dirty="0" err="1"/>
              <a:t>kurun</a:t>
            </a:r>
            <a:r>
              <a:rPr lang="en-IE" dirty="0"/>
              <a:t>.</a:t>
            </a:r>
            <a:endParaRPr lang="en-IE" dirty="0">
              <a:ea typeface="Calibri"/>
              <a:cs typeface="Calibri"/>
            </a:endParaRPr>
          </a:p>
          <a:p>
            <a:pPr marL="342900" indent="-342900">
              <a:spcBef>
                <a:spcPts val="600"/>
              </a:spcBef>
              <a:buFont typeface="Arial" panose="020B0604020202020204" pitchFamily="34" charset="0"/>
              <a:buChar char="•"/>
            </a:pPr>
            <a:r>
              <a:rPr lang="en-IE" dirty="0"/>
              <a:t>hangi </a:t>
            </a:r>
            <a:r>
              <a:rPr lang="en-IE" dirty="0" err="1"/>
              <a:t>fonların</a:t>
            </a:r>
            <a:r>
              <a:rPr lang="en-IE" dirty="0"/>
              <a:t> </a:t>
            </a:r>
            <a:r>
              <a:rPr lang="en-IE" dirty="0" err="1"/>
              <a:t>olduğunu</a:t>
            </a:r>
            <a:r>
              <a:rPr lang="en-IE" dirty="0"/>
              <a:t> </a:t>
            </a:r>
            <a:r>
              <a:rPr lang="en-IE" dirty="0" err="1"/>
              <a:t>bilin</a:t>
            </a:r>
            <a:r>
              <a:rPr lang="en-IE" dirty="0"/>
              <a:t> </a:t>
            </a:r>
            <a:r>
              <a:rPr lang="en-IE" dirty="0" err="1"/>
              <a:t>ve</a:t>
            </a:r>
            <a:endParaRPr lang="en-IE" dirty="0" err="1">
              <a:ea typeface="Calibri"/>
              <a:cs typeface="Calibri"/>
            </a:endParaRPr>
          </a:p>
          <a:p>
            <a:pPr marL="342900" indent="-342900">
              <a:spcBef>
                <a:spcPts val="600"/>
              </a:spcBef>
              <a:buFont typeface="Arial" panose="020B0604020202020204" pitchFamily="34" charset="0"/>
              <a:buChar char="•"/>
            </a:pPr>
            <a:r>
              <a:rPr lang="en-IE" dirty="0" err="1"/>
              <a:t>bu</a:t>
            </a:r>
            <a:r>
              <a:rPr lang="en-IE" dirty="0"/>
              <a:t> </a:t>
            </a:r>
            <a:r>
              <a:rPr lang="en-IE" dirty="0" err="1"/>
              <a:t>fonların</a:t>
            </a:r>
            <a:r>
              <a:rPr lang="en-IE" dirty="0"/>
              <a:t> size </a:t>
            </a:r>
            <a:r>
              <a:rPr lang="en-IE" dirty="0" err="1"/>
              <a:t>ve</a:t>
            </a:r>
            <a:r>
              <a:rPr lang="en-IE" dirty="0"/>
              <a:t> </a:t>
            </a:r>
            <a:r>
              <a:rPr lang="en-IE" dirty="0" err="1"/>
              <a:t>işinize</a:t>
            </a:r>
            <a:r>
              <a:rPr lang="en-IE" dirty="0"/>
              <a:t> </a:t>
            </a:r>
            <a:r>
              <a:rPr lang="en-IE" dirty="0" err="1"/>
              <a:t>uygun</a:t>
            </a:r>
            <a:r>
              <a:rPr lang="en-IE" dirty="0"/>
              <a:t> </a:t>
            </a:r>
            <a:r>
              <a:rPr lang="en-IE" dirty="0" err="1"/>
              <a:t>olup</a:t>
            </a:r>
            <a:r>
              <a:rPr lang="en-IE" dirty="0"/>
              <a:t> </a:t>
            </a:r>
            <a:r>
              <a:rPr lang="en-IE" dirty="0" err="1"/>
              <a:t>olmadığına</a:t>
            </a:r>
            <a:r>
              <a:rPr lang="en-IE" dirty="0"/>
              <a:t> </a:t>
            </a:r>
            <a:r>
              <a:rPr lang="en-IE" dirty="0" err="1"/>
              <a:t>karar</a:t>
            </a:r>
            <a:r>
              <a:rPr lang="en-IE" dirty="0"/>
              <a:t> </a:t>
            </a:r>
            <a:r>
              <a:rPr lang="en-IE" dirty="0" err="1"/>
              <a:t>verin</a:t>
            </a:r>
            <a:endParaRPr lang="en-IE" dirty="0" err="1">
              <a:ea typeface="Calibri"/>
              <a:cs typeface="Calibri"/>
            </a:endParaRPr>
          </a:p>
          <a:p>
            <a:pPr algn="l" rtl="0"/>
            <a:endParaRPr lang="en-IE" dirty="0"/>
          </a:p>
        </p:txBody>
      </p:sp>
      <p:sp>
        <p:nvSpPr>
          <p:cNvPr id="3" name="Text Placeholder 2">
            <a:extLst>
              <a:ext uri="{FF2B5EF4-FFF2-40B4-BE49-F238E27FC236}">
                <a16:creationId xmlns:a16="http://schemas.microsoft.com/office/drawing/2014/main" id="{A2150AA5-519B-B0F1-635C-5D0C7AE0D8A9}"/>
              </a:ext>
            </a:extLst>
          </p:cNvPr>
          <p:cNvSpPr>
            <a:spLocks noGrp="1"/>
          </p:cNvSpPr>
          <p:nvPr>
            <p:ph type="body" sz="quarter" idx="16"/>
          </p:nvPr>
        </p:nvSpPr>
        <p:spPr>
          <a:xfrm>
            <a:off x="898358" y="751288"/>
            <a:ext cx="5807242" cy="611652"/>
          </a:xfrm>
        </p:spPr>
        <p:txBody>
          <a:bodyPr lIns="91440" tIns="45720" rIns="91440" bIns="45720" anchor="t">
            <a:noAutofit/>
          </a:bodyPr>
          <a:lstStyle/>
          <a:p>
            <a:r>
              <a:rPr lang="en-IE" b="1" err="1"/>
              <a:t>Finansman</a:t>
            </a:r>
            <a:r>
              <a:rPr lang="en-IE" b="1"/>
              <a:t>…</a:t>
            </a:r>
          </a:p>
        </p:txBody>
      </p:sp>
      <p:pic>
        <p:nvPicPr>
          <p:cNvPr id="6" name="Picture Placeholder 5" descr="A person reaching for a paper on a table full of paper and sticky notes">
            <a:extLst>
              <a:ext uri="{FF2B5EF4-FFF2-40B4-BE49-F238E27FC236}">
                <a16:creationId xmlns:a16="http://schemas.microsoft.com/office/drawing/2014/main" id="{A7A15E7E-00EF-28AD-D18E-4AB7A370840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b="-43"/>
          <a:stretch/>
        </p:blipFill>
        <p:spPr>
          <a:xfrm>
            <a:off x="7455159" y="1452563"/>
            <a:ext cx="4736841" cy="4656137"/>
          </a:xfrm>
        </p:spPr>
      </p:pic>
      <p:sp>
        <p:nvSpPr>
          <p:cNvPr id="7" name="Freeform 13">
            <a:extLst>
              <a:ext uri="{FF2B5EF4-FFF2-40B4-BE49-F238E27FC236}">
                <a16:creationId xmlns:a16="http://schemas.microsoft.com/office/drawing/2014/main" id="{F89634CD-3C5F-7514-B3B6-0CDDD1E23E49}"/>
              </a:ext>
            </a:extLst>
          </p:cNvPr>
          <p:cNvSpPr/>
          <p:nvPr/>
        </p:nvSpPr>
        <p:spPr>
          <a:xfrm>
            <a:off x="-126123" y="5759669"/>
            <a:ext cx="7113332" cy="913841"/>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lIns="91440" tIns="45720" rIns="91440" bIns="45720" rtlCol="0" anchor="ctr">
            <a:noAutofit/>
          </a:bodyPr>
          <a:lstStyle/>
          <a:p>
            <a:pPr marL="359410">
              <a:lnSpc>
                <a:spcPct val="90000"/>
              </a:lnSpc>
              <a:spcBef>
                <a:spcPts val="600"/>
              </a:spcBef>
              <a:defRPr/>
            </a:pP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Hibe</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2000" b="1" dirty="0" err="1">
                <a:solidFill>
                  <a:srgbClr val="000000"/>
                </a:solidFill>
                <a:latin typeface="Calibri" panose="020F0502020204030204"/>
              </a:rPr>
              <a:t>başvurusu</a:t>
            </a:r>
            <a:r>
              <a:rPr lang="en-US" sz="2000" b="1" dirty="0">
                <a:solidFill>
                  <a:srgbClr val="000000"/>
                </a:solidFill>
                <a:latin typeface="Calibri" panose="020F0502020204030204"/>
              </a:rPr>
              <a:t> </a:t>
            </a:r>
            <a:r>
              <a:rPr lang="en-US" sz="2000" b="1" dirty="0" err="1">
                <a:solidFill>
                  <a:srgbClr val="000000"/>
                </a:solidFill>
                <a:latin typeface="Calibri" panose="020F0502020204030204"/>
              </a:rPr>
              <a:t>hazırlama</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konusunda</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en</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iyi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ipuçlarını</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ve</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birçok</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kişinin</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finansman</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gücünden</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nasıl</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yararlanacağınızı</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öğreneceksiniz</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US" dirty="0">
              <a:ea typeface="+mn-ea"/>
              <a:cs typeface="+mn-cs"/>
            </a:endParaRPr>
          </a:p>
        </p:txBody>
      </p:sp>
    </p:spTree>
    <p:extLst>
      <p:ext uri="{BB962C8B-B14F-4D97-AF65-F5344CB8AC3E}">
        <p14:creationId xmlns:p14="http://schemas.microsoft.com/office/powerpoint/2010/main" val="1213115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3E4426-8652-450D-B7EA-05B9709C9924}"/>
              </a:ext>
            </a:extLst>
          </p:cNvPr>
          <p:cNvSpPr>
            <a:spLocks noGrp="1"/>
          </p:cNvSpPr>
          <p:nvPr>
            <p:ph type="body" sz="quarter" idx="18"/>
          </p:nvPr>
        </p:nvSpPr>
        <p:spPr>
          <a:xfrm>
            <a:off x="915330" y="1730779"/>
            <a:ext cx="6539570" cy="3655462"/>
          </a:xfrm>
        </p:spPr>
        <p:txBody>
          <a:bodyPr lIns="91440" tIns="45720" rIns="91440" bIns="45720" anchor="t"/>
          <a:lstStyle/>
          <a:p>
            <a:pPr algn="l" rtl="0"/>
            <a:r>
              <a:rPr lang="en-IE" dirty="0" err="1"/>
              <a:t>Herhangi</a:t>
            </a:r>
            <a:r>
              <a:rPr lang="en-IE" dirty="0"/>
              <a:t> </a:t>
            </a:r>
            <a:r>
              <a:rPr lang="en-IE" dirty="0" err="1"/>
              <a:t>bir</a:t>
            </a:r>
            <a:r>
              <a:rPr lang="en-IE" dirty="0"/>
              <a:t> </a:t>
            </a:r>
            <a:r>
              <a:rPr lang="en-IE" dirty="0" err="1"/>
              <a:t>işletme</a:t>
            </a:r>
            <a:r>
              <a:rPr lang="en-IE" dirty="0"/>
              <a:t> </a:t>
            </a:r>
            <a:r>
              <a:rPr lang="en-IE" dirty="0" err="1"/>
              <a:t>için</a:t>
            </a:r>
            <a:r>
              <a:rPr lang="en-IE" dirty="0"/>
              <a:t>, </a:t>
            </a:r>
            <a:r>
              <a:rPr lang="en-IE" dirty="0" err="1"/>
              <a:t>projeler</a:t>
            </a:r>
            <a:r>
              <a:rPr lang="en-IE" dirty="0"/>
              <a:t> </a:t>
            </a:r>
            <a:r>
              <a:rPr lang="en-IE" dirty="0" err="1"/>
              <a:t>veya</a:t>
            </a:r>
            <a:r>
              <a:rPr lang="en-IE" dirty="0"/>
              <a:t> </a:t>
            </a:r>
            <a:r>
              <a:rPr lang="en-IE" dirty="0" err="1"/>
              <a:t>büyüme</a:t>
            </a:r>
            <a:r>
              <a:rPr lang="en-IE" dirty="0"/>
              <a:t> </a:t>
            </a:r>
            <a:r>
              <a:rPr lang="en-IE" dirty="0" err="1"/>
              <a:t>için</a:t>
            </a:r>
            <a:r>
              <a:rPr lang="en-IE" dirty="0"/>
              <a:t> </a:t>
            </a:r>
            <a:r>
              <a:rPr lang="en-IE" dirty="0" err="1"/>
              <a:t>finansmanı</a:t>
            </a:r>
            <a:r>
              <a:rPr lang="en-IE" dirty="0"/>
              <a:t> </a:t>
            </a:r>
            <a:r>
              <a:rPr lang="en-IE" dirty="0" err="1"/>
              <a:t>bir</a:t>
            </a:r>
            <a:r>
              <a:rPr lang="en-IE" dirty="0"/>
              <a:t> </a:t>
            </a:r>
            <a:r>
              <a:rPr lang="en-IE" dirty="0" err="1"/>
              <a:t>araya</a:t>
            </a:r>
            <a:r>
              <a:rPr lang="en-IE" dirty="0"/>
              <a:t> </a:t>
            </a:r>
            <a:r>
              <a:rPr lang="en-IE" dirty="0" err="1"/>
              <a:t>getirme</a:t>
            </a:r>
            <a:r>
              <a:rPr lang="en-IE" dirty="0"/>
              <a:t> </a:t>
            </a:r>
            <a:r>
              <a:rPr lang="en-IE" dirty="0" err="1"/>
              <a:t>zorluğu</a:t>
            </a:r>
            <a:r>
              <a:rPr lang="en-IE" dirty="0"/>
              <a:t> </a:t>
            </a:r>
            <a:r>
              <a:rPr lang="en-IE" dirty="0" err="1"/>
              <a:t>oldukça</a:t>
            </a:r>
            <a:r>
              <a:rPr lang="en-IE" dirty="0"/>
              <a:t> </a:t>
            </a:r>
            <a:r>
              <a:rPr lang="en-IE" dirty="0" err="1"/>
              <a:t>yıldırıcı</a:t>
            </a:r>
            <a:r>
              <a:rPr lang="en-IE" dirty="0"/>
              <a:t> </a:t>
            </a:r>
            <a:r>
              <a:rPr lang="en-IE" dirty="0" err="1"/>
              <a:t>olabilir</a:t>
            </a:r>
            <a:r>
              <a:rPr lang="en-IE" dirty="0"/>
              <a:t>. </a:t>
            </a:r>
            <a:r>
              <a:rPr lang="en-IE" dirty="0" err="1"/>
              <a:t>Bazen</a:t>
            </a:r>
            <a:r>
              <a:rPr lang="en-IE" dirty="0"/>
              <a:t> </a:t>
            </a:r>
            <a:r>
              <a:rPr lang="en-IE" dirty="0" err="1"/>
              <a:t>tek</a:t>
            </a:r>
            <a:r>
              <a:rPr lang="en-IE" dirty="0"/>
              <a:t> </a:t>
            </a:r>
            <a:r>
              <a:rPr lang="en-IE" dirty="0" err="1"/>
              <a:t>bir</a:t>
            </a:r>
            <a:r>
              <a:rPr lang="en-IE" dirty="0"/>
              <a:t> </a:t>
            </a:r>
            <a:r>
              <a:rPr lang="en-IE" dirty="0" err="1"/>
              <a:t>finansman</a:t>
            </a:r>
            <a:r>
              <a:rPr lang="en-IE" dirty="0"/>
              <a:t> </a:t>
            </a:r>
            <a:r>
              <a:rPr lang="en-IE" dirty="0" err="1"/>
              <a:t>kaynağına</a:t>
            </a:r>
            <a:r>
              <a:rPr lang="en-IE" dirty="0"/>
              <a:t> </a:t>
            </a:r>
            <a:r>
              <a:rPr lang="en-IE" dirty="0" err="1"/>
              <a:t>ihtiyacınız</a:t>
            </a:r>
            <a:r>
              <a:rPr lang="en-IE" dirty="0"/>
              <a:t> </a:t>
            </a:r>
            <a:r>
              <a:rPr lang="en-IE" dirty="0" err="1"/>
              <a:t>olabilir</a:t>
            </a:r>
            <a:r>
              <a:rPr lang="en-IE" dirty="0"/>
              <a:t>, </a:t>
            </a:r>
            <a:r>
              <a:rPr lang="en-IE" dirty="0" err="1"/>
              <a:t>ancak</a:t>
            </a:r>
            <a:r>
              <a:rPr lang="en-IE" dirty="0"/>
              <a:t> </a:t>
            </a:r>
            <a:r>
              <a:rPr lang="en-IE" dirty="0" err="1"/>
              <a:t>genellikle</a:t>
            </a:r>
            <a:r>
              <a:rPr lang="en-IE" dirty="0"/>
              <a:t> </a:t>
            </a:r>
            <a:r>
              <a:rPr lang="en-IE" dirty="0" err="1"/>
              <a:t>bunu</a:t>
            </a:r>
            <a:r>
              <a:rPr lang="en-IE" dirty="0"/>
              <a:t> </a:t>
            </a:r>
            <a:r>
              <a:rPr lang="en-IE" dirty="0" err="1"/>
              <a:t>daha</a:t>
            </a:r>
            <a:r>
              <a:rPr lang="en-IE" dirty="0"/>
              <a:t> </a:t>
            </a:r>
            <a:r>
              <a:rPr lang="en-IE" dirty="0" err="1"/>
              <a:t>uygulanabilir</a:t>
            </a:r>
            <a:r>
              <a:rPr lang="en-IE" dirty="0"/>
              <a:t> hale </a:t>
            </a:r>
            <a:r>
              <a:rPr lang="en-IE" dirty="0" err="1"/>
              <a:t>getirmek</a:t>
            </a:r>
            <a:r>
              <a:rPr lang="en-IE" dirty="0"/>
              <a:t> </a:t>
            </a:r>
            <a:r>
              <a:rPr lang="en-IE" dirty="0" err="1"/>
              <a:t>için</a:t>
            </a:r>
            <a:r>
              <a:rPr lang="en-IE" dirty="0"/>
              <a:t> </a:t>
            </a:r>
            <a:r>
              <a:rPr lang="en-IE" dirty="0" err="1"/>
              <a:t>birden</a:t>
            </a:r>
            <a:r>
              <a:rPr lang="en-IE" dirty="0"/>
              <a:t> </a:t>
            </a:r>
            <a:r>
              <a:rPr lang="en-IE" dirty="0" err="1"/>
              <a:t>fazla</a:t>
            </a:r>
            <a:r>
              <a:rPr lang="en-IE" dirty="0"/>
              <a:t> </a:t>
            </a:r>
            <a:r>
              <a:rPr lang="en-IE" dirty="0" err="1"/>
              <a:t>finansman</a:t>
            </a:r>
            <a:r>
              <a:rPr lang="en-IE" dirty="0"/>
              <a:t> </a:t>
            </a:r>
            <a:r>
              <a:rPr lang="en-IE" dirty="0" err="1"/>
              <a:t>kaynağı</a:t>
            </a:r>
            <a:r>
              <a:rPr lang="en-IE" dirty="0"/>
              <a:t> </a:t>
            </a:r>
            <a:r>
              <a:rPr lang="en-IE" dirty="0" err="1"/>
              <a:t>veya</a:t>
            </a:r>
            <a:r>
              <a:rPr lang="en-IE" dirty="0"/>
              <a:t> </a:t>
            </a:r>
            <a:r>
              <a:rPr lang="en-IE" dirty="0" err="1"/>
              <a:t>fon</a:t>
            </a:r>
            <a:r>
              <a:rPr lang="en-IE" dirty="0"/>
              <a:t> </a:t>
            </a:r>
            <a:r>
              <a:rPr lang="en-IE" dirty="0" err="1"/>
              <a:t>sağlayıcı</a:t>
            </a:r>
            <a:r>
              <a:rPr lang="en-IE" dirty="0"/>
              <a:t> </a:t>
            </a:r>
            <a:r>
              <a:rPr lang="en-IE" dirty="0" err="1"/>
              <a:t>gerekir</a:t>
            </a:r>
            <a:r>
              <a:rPr lang="en-IE" dirty="0"/>
              <a:t>.</a:t>
            </a:r>
          </a:p>
          <a:p>
            <a:pPr algn="l" rtl="0"/>
            <a:r>
              <a:rPr lang="en-IE" dirty="0" err="1"/>
              <a:t>Finansmana</a:t>
            </a:r>
            <a:r>
              <a:rPr lang="en-IE" dirty="0"/>
              <a:t> </a:t>
            </a:r>
            <a:r>
              <a:rPr lang="en-IE" dirty="0" err="1"/>
              <a:t>yaklaşma</a:t>
            </a:r>
            <a:r>
              <a:rPr lang="en-IE" dirty="0"/>
              <a:t> </a:t>
            </a:r>
            <a:r>
              <a:rPr lang="en-IE" dirty="0" err="1"/>
              <a:t>şekliniz</a:t>
            </a:r>
            <a:r>
              <a:rPr lang="en-IE" dirty="0"/>
              <a:t>, </a:t>
            </a:r>
            <a:r>
              <a:rPr lang="en-IE" dirty="0" err="1"/>
              <a:t>bileşenlere</a:t>
            </a:r>
            <a:r>
              <a:rPr lang="en-IE" dirty="0"/>
              <a:t> </a:t>
            </a:r>
            <a:r>
              <a:rPr lang="en-IE" dirty="0" err="1"/>
              <a:t>bağlıdır</a:t>
            </a:r>
            <a:r>
              <a:rPr lang="en-IE" dirty="0"/>
              <a:t> (</a:t>
            </a:r>
            <a:r>
              <a:rPr lang="en-IE" dirty="0" err="1"/>
              <a:t>siz</a:t>
            </a:r>
            <a:r>
              <a:rPr lang="en-IE" dirty="0"/>
              <a:t> </a:t>
            </a:r>
            <a:r>
              <a:rPr lang="en-IE" dirty="0" err="1"/>
              <a:t>ve</a:t>
            </a:r>
            <a:r>
              <a:rPr lang="en-IE" dirty="0"/>
              <a:t> </a:t>
            </a:r>
            <a:r>
              <a:rPr lang="en-IE" dirty="0" err="1"/>
              <a:t>proje</a:t>
            </a:r>
            <a:r>
              <a:rPr lang="en-IE" dirty="0"/>
              <a:t> </a:t>
            </a:r>
            <a:r>
              <a:rPr lang="en-IE" dirty="0" err="1"/>
              <a:t>teklifiniz</a:t>
            </a:r>
            <a:r>
              <a:rPr lang="en-IE" dirty="0"/>
              <a:t>) </a:t>
            </a:r>
            <a:r>
              <a:rPr lang="en-IE" dirty="0" err="1"/>
              <a:t>ve</a:t>
            </a:r>
            <a:r>
              <a:rPr lang="en-IE" dirty="0"/>
              <a:t> </a:t>
            </a:r>
            <a:r>
              <a:rPr lang="en-IE" dirty="0" err="1"/>
              <a:t>bir</a:t>
            </a:r>
            <a:r>
              <a:rPr lang="en-IE" dirty="0"/>
              <a:t> </a:t>
            </a:r>
            <a:r>
              <a:rPr lang="en-IE" dirty="0" err="1"/>
              <a:t>reçete</a:t>
            </a:r>
            <a:r>
              <a:rPr lang="en-IE" dirty="0"/>
              <a:t> </a:t>
            </a:r>
            <a:r>
              <a:rPr lang="en-IE" dirty="0" err="1"/>
              <a:t>izlemeniz</a:t>
            </a:r>
            <a:r>
              <a:rPr lang="en-IE" dirty="0"/>
              <a:t> </a:t>
            </a:r>
            <a:r>
              <a:rPr lang="en-IE" dirty="0" err="1"/>
              <a:t>gerekir</a:t>
            </a:r>
            <a:r>
              <a:rPr lang="en-IE" dirty="0"/>
              <a:t>.</a:t>
            </a:r>
          </a:p>
          <a:p>
            <a:r>
              <a:rPr lang="en-IE" dirty="0"/>
              <a:t>Bir dizi </a:t>
            </a:r>
            <a:r>
              <a:rPr lang="en-IE" dirty="0" err="1"/>
              <a:t>yönergeye</a:t>
            </a:r>
            <a:r>
              <a:rPr lang="en-IE" dirty="0"/>
              <a:t> </a:t>
            </a:r>
            <a:r>
              <a:rPr lang="en-IE" dirty="0" err="1"/>
              <a:t>sahip</a:t>
            </a:r>
            <a:r>
              <a:rPr lang="en-IE" dirty="0"/>
              <a:t> </a:t>
            </a:r>
            <a:r>
              <a:rPr lang="en-IE" dirty="0" err="1"/>
              <a:t>olduğunuzda</a:t>
            </a:r>
            <a:r>
              <a:rPr lang="en-IE" dirty="0"/>
              <a:t> </a:t>
            </a:r>
            <a:r>
              <a:rPr lang="en-IE" dirty="0" err="1"/>
              <a:t>tarifi</a:t>
            </a:r>
            <a:r>
              <a:rPr lang="en-IE" dirty="0"/>
              <a:t> </a:t>
            </a:r>
            <a:r>
              <a:rPr lang="en-IE" dirty="0" err="1"/>
              <a:t>takip</a:t>
            </a:r>
            <a:r>
              <a:rPr lang="en-IE" dirty="0"/>
              <a:t> </a:t>
            </a:r>
            <a:r>
              <a:rPr lang="en-IE" dirty="0" err="1"/>
              <a:t>etmek</a:t>
            </a:r>
            <a:r>
              <a:rPr lang="en-IE" dirty="0"/>
              <a:t> </a:t>
            </a:r>
            <a:r>
              <a:rPr lang="en-IE" dirty="0" err="1"/>
              <a:t>kolaydır</a:t>
            </a:r>
            <a:r>
              <a:rPr lang="en-IE" dirty="0"/>
              <a:t> </a:t>
            </a:r>
            <a:r>
              <a:rPr lang="en-IE" dirty="0" err="1"/>
              <a:t>ve</a:t>
            </a:r>
            <a:r>
              <a:rPr lang="en-IE" dirty="0"/>
              <a:t> biz de size </a:t>
            </a:r>
            <a:r>
              <a:rPr lang="en-IE" dirty="0" err="1"/>
              <a:t>burada</a:t>
            </a:r>
            <a:r>
              <a:rPr lang="en-IE" dirty="0"/>
              <a:t> </a:t>
            </a:r>
            <a:r>
              <a:rPr lang="en-IE" dirty="0" err="1"/>
              <a:t>bu</a:t>
            </a:r>
            <a:r>
              <a:rPr lang="en-IE" dirty="0"/>
              <a:t> </a:t>
            </a:r>
            <a:r>
              <a:rPr lang="en-IE" dirty="0" err="1"/>
              <a:t>bilgiyi</a:t>
            </a:r>
            <a:r>
              <a:rPr lang="en-IE" dirty="0"/>
              <a:t> 	</a:t>
            </a:r>
            <a:r>
              <a:rPr lang="en-IE" dirty="0" err="1"/>
              <a:t>vermeye</a:t>
            </a:r>
            <a:r>
              <a:rPr lang="en-IE" dirty="0"/>
              <a:t> </a:t>
            </a:r>
            <a:r>
              <a:rPr lang="en-IE" dirty="0" err="1"/>
              <a:t>çalışacağız</a:t>
            </a:r>
            <a:r>
              <a:rPr lang="en-IE" dirty="0"/>
              <a:t>.</a:t>
            </a:r>
          </a:p>
          <a:p>
            <a:pPr algn="l" rtl="0"/>
            <a:endParaRPr lang="en-IE" dirty="0"/>
          </a:p>
        </p:txBody>
      </p:sp>
      <p:sp>
        <p:nvSpPr>
          <p:cNvPr id="3" name="Text Placeholder 2">
            <a:extLst>
              <a:ext uri="{FF2B5EF4-FFF2-40B4-BE49-F238E27FC236}">
                <a16:creationId xmlns:a16="http://schemas.microsoft.com/office/drawing/2014/main" id="{2B9FC29D-A3CD-B573-B97A-35410E263881}"/>
              </a:ext>
            </a:extLst>
          </p:cNvPr>
          <p:cNvSpPr>
            <a:spLocks noGrp="1"/>
          </p:cNvSpPr>
          <p:nvPr>
            <p:ph type="body" sz="quarter" idx="16"/>
          </p:nvPr>
        </p:nvSpPr>
        <p:spPr>
          <a:xfrm>
            <a:off x="898358" y="625164"/>
            <a:ext cx="6122552" cy="992652"/>
          </a:xfrm>
        </p:spPr>
        <p:txBody>
          <a:bodyPr lIns="91440" tIns="45720" rIns="91440" bIns="45720" anchor="t">
            <a:noAutofit/>
          </a:bodyPr>
          <a:lstStyle/>
          <a:p>
            <a:pPr algn="l" rtl="0"/>
            <a:r>
              <a:rPr lang="en-IE" b="1" err="1"/>
              <a:t>Finansman</a:t>
            </a:r>
            <a:r>
              <a:rPr lang="en-IE" b="1"/>
              <a:t> </a:t>
            </a:r>
            <a:r>
              <a:rPr lang="en-IE" b="1" err="1"/>
              <a:t>sağlamada</a:t>
            </a:r>
            <a:r>
              <a:rPr lang="en-IE" b="1"/>
              <a:t> </a:t>
            </a:r>
            <a:r>
              <a:rPr lang="en-IE" b="1" err="1"/>
              <a:t>başarı</a:t>
            </a:r>
            <a:r>
              <a:rPr lang="en-IE" b="1"/>
              <a:t>, pasta </a:t>
            </a:r>
            <a:r>
              <a:rPr lang="en-IE" b="1" err="1"/>
              <a:t>yapmak</a:t>
            </a:r>
            <a:r>
              <a:rPr lang="en-IE" b="1"/>
              <a:t> gibidir!</a:t>
            </a:r>
          </a:p>
          <a:p>
            <a:pPr algn="l" rtl="0"/>
            <a:endParaRPr lang="en-IE" b="1"/>
          </a:p>
        </p:txBody>
      </p:sp>
      <p:pic>
        <p:nvPicPr>
          <p:cNvPr id="5" name="Picture Placeholder 5" descr="Young boy playing in kitchen">
            <a:extLst>
              <a:ext uri="{FF2B5EF4-FFF2-40B4-BE49-F238E27FC236}">
                <a16:creationId xmlns:a16="http://schemas.microsoft.com/office/drawing/2014/main" id="{FE2B5AEB-A584-F4EE-906A-72701089888B}"/>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4900" y="1452563"/>
            <a:ext cx="4737100" cy="4656137"/>
          </a:xfrm>
        </p:spPr>
      </p:pic>
    </p:spTree>
    <p:extLst>
      <p:ext uri="{BB962C8B-B14F-4D97-AF65-F5344CB8AC3E}">
        <p14:creationId xmlns:p14="http://schemas.microsoft.com/office/powerpoint/2010/main" val="2622645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6ACAB7-55E7-F196-F5AB-18EFA71CCE90}"/>
              </a:ext>
            </a:extLst>
          </p:cNvPr>
          <p:cNvSpPr>
            <a:spLocks noGrp="1"/>
          </p:cNvSpPr>
          <p:nvPr>
            <p:ph type="body" sz="quarter" idx="18"/>
          </p:nvPr>
        </p:nvSpPr>
        <p:spPr>
          <a:xfrm>
            <a:off x="569452" y="818893"/>
            <a:ext cx="6756239" cy="5021809"/>
          </a:xfrm>
        </p:spPr>
        <p:txBody>
          <a:bodyPr lIns="91440" tIns="45720" rIns="91440" bIns="45720" anchor="t"/>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IE" sz="3000" b="1" i="0" u="none" strike="noStrike" kern="1200" cap="none" spc="0" normalizeH="0" baseline="0" noProof="0" dirty="0" err="1">
                <a:ln>
                  <a:noFill/>
                </a:ln>
                <a:effectLst/>
                <a:uLnTx/>
                <a:uFillTx/>
                <a:latin typeface="Calibri" panose="020F0502020204030204"/>
                <a:ea typeface="+mn-ea"/>
                <a:cs typeface="+mn-cs"/>
              </a:rPr>
              <a:t>Finansman</a:t>
            </a:r>
            <a:r>
              <a:rPr kumimoji="0" lang="en-IE" sz="3000" b="1" i="0" u="none" strike="noStrike" kern="1200" cap="none" spc="0" normalizeH="0" baseline="0" noProof="0" dirty="0">
                <a:ln>
                  <a:noFill/>
                </a:ln>
                <a:effectLst/>
                <a:uLnTx/>
                <a:uFillTx/>
                <a:latin typeface="Calibri" panose="020F0502020204030204"/>
                <a:ea typeface="+mn-ea"/>
                <a:cs typeface="+mn-cs"/>
              </a:rPr>
              <a:t> </a:t>
            </a:r>
            <a:r>
              <a:rPr kumimoji="0" lang="en-IE" sz="3000" b="1" i="0" u="none" strike="noStrike" kern="1200" cap="none" spc="0" normalizeH="0" baseline="0" noProof="0" dirty="0" err="1">
                <a:ln>
                  <a:noFill/>
                </a:ln>
                <a:effectLst/>
                <a:uLnTx/>
                <a:uFillTx/>
                <a:latin typeface="Calibri" panose="020F0502020204030204"/>
                <a:ea typeface="+mn-ea"/>
                <a:cs typeface="+mn-cs"/>
              </a:rPr>
              <a:t>bulmaya</a:t>
            </a:r>
            <a:r>
              <a:rPr kumimoji="0" lang="en-IE" sz="3000" b="1" i="0" u="none" strike="noStrike" kern="1200" cap="none" spc="0" normalizeH="0" baseline="0" noProof="0" dirty="0">
                <a:ln>
                  <a:noFill/>
                </a:ln>
                <a:effectLst/>
                <a:uLnTx/>
                <a:uFillTx/>
                <a:latin typeface="Calibri" panose="020F0502020204030204"/>
                <a:ea typeface="+mn-ea"/>
                <a:cs typeface="+mn-cs"/>
              </a:rPr>
              <a:t> </a:t>
            </a:r>
            <a:r>
              <a:rPr kumimoji="0" lang="en-IE" sz="3000" b="1" i="0" u="none" strike="noStrike" kern="1200" cap="none" spc="0" normalizeH="0" baseline="0" noProof="0" dirty="0" err="1">
                <a:ln>
                  <a:noFill/>
                </a:ln>
                <a:effectLst/>
                <a:uLnTx/>
                <a:uFillTx/>
                <a:latin typeface="Calibri" panose="020F0502020204030204"/>
                <a:ea typeface="+mn-ea"/>
                <a:cs typeface="+mn-cs"/>
              </a:rPr>
              <a:t>başlamadan</a:t>
            </a:r>
            <a:r>
              <a:rPr kumimoji="0" lang="en-IE" sz="3000" b="1" i="0" u="none" strike="noStrike" kern="1200" cap="none" spc="0" normalizeH="0" baseline="0" noProof="0" dirty="0">
                <a:ln>
                  <a:noFill/>
                </a:ln>
                <a:effectLst/>
                <a:uLnTx/>
                <a:uFillTx/>
                <a:latin typeface="Calibri" panose="020F0502020204030204"/>
                <a:ea typeface="+mn-ea"/>
                <a:cs typeface="+mn-cs"/>
              </a:rPr>
              <a:t> </a:t>
            </a:r>
            <a:r>
              <a:rPr kumimoji="0" lang="en-IE" sz="3000" b="1" i="0" u="none" strike="noStrike" kern="1200" cap="none" spc="0" normalizeH="0" baseline="0" noProof="0" dirty="0" err="1">
                <a:ln>
                  <a:noFill/>
                </a:ln>
                <a:effectLst/>
                <a:uLnTx/>
                <a:uFillTx/>
                <a:latin typeface="Calibri" panose="020F0502020204030204"/>
                <a:ea typeface="+mn-ea"/>
                <a:cs typeface="+mn-cs"/>
              </a:rPr>
              <a:t>önce</a:t>
            </a:r>
            <a:endParaRPr kumimoji="0" lang="en-IE" sz="3000" b="1" i="0" u="none" strike="noStrike" kern="1200" cap="none" spc="0" normalizeH="0" baseline="0" noProof="0" dirty="0">
              <a:ln>
                <a:noFill/>
              </a:ln>
              <a:effectLst/>
              <a:uLnTx/>
              <a:uFillTx/>
              <a:latin typeface="Calibri" panose="020F0502020204030204"/>
              <a:ea typeface="+mn-ea"/>
              <a:cs typeface="+mn-cs"/>
            </a:endParaRPr>
          </a:p>
          <a:p>
            <a:pPr algn="ctr">
              <a:defRPr/>
            </a:pPr>
            <a:r>
              <a:rPr lang="en-IE" sz="2000" b="1" dirty="0">
                <a:highlight>
                  <a:srgbClr val="F79037"/>
                </a:highlight>
                <a:ea typeface="+mn-lt"/>
                <a:cs typeface="+mn-lt"/>
              </a:rPr>
              <a:t>ÖNCELİKLERİNİZİ İNCELEMEK</a:t>
            </a:r>
            <a:r>
              <a:rPr kumimoji="0" lang="en-IE" sz="2000" b="1" i="0" u="none" strike="noStrike" kern="1200" cap="none" spc="0" normalizeH="0" baseline="0" noProof="0" dirty="0">
                <a:ln>
                  <a:noFill/>
                </a:ln>
                <a:effectLst/>
                <a:highlight>
                  <a:srgbClr val="F79037"/>
                </a:highlight>
                <a:uLnTx/>
                <a:uFillTx/>
                <a:latin typeface="Calibri" panose="020F0502020204030204"/>
                <a:ea typeface="+mn-ea"/>
                <a:cs typeface="+mn-cs"/>
              </a:rPr>
              <a:t> VE </a:t>
            </a:r>
            <a:r>
              <a:rPr lang="en-IE" sz="2000" b="1" dirty="0">
                <a:highlight>
                  <a:srgbClr val="F79037"/>
                </a:highlight>
                <a:latin typeface="Calibri" panose="020F0502020204030204"/>
              </a:rPr>
              <a:t>ODAKLANMAK </a:t>
            </a:r>
            <a:r>
              <a:rPr lang="en-IE" sz="2000" b="1" dirty="0" err="1">
                <a:latin typeface="Calibri" panose="020F0502020204030204"/>
              </a:rPr>
              <a:t>için</a:t>
            </a:r>
            <a:r>
              <a:rPr lang="en-IE" sz="2000" b="1" dirty="0">
                <a:latin typeface="Calibri" panose="020F0502020204030204"/>
              </a:rPr>
              <a:t> </a:t>
            </a:r>
            <a:r>
              <a:rPr lang="en-IE" sz="2000" b="1" dirty="0" err="1">
                <a:latin typeface="Calibri" panose="020F0502020204030204"/>
              </a:rPr>
              <a:t>bir</a:t>
            </a:r>
            <a:r>
              <a:rPr lang="en-IE" sz="2000" b="1" dirty="0">
                <a:latin typeface="Calibri" panose="020F0502020204030204"/>
              </a:rPr>
              <a:t> </a:t>
            </a:r>
            <a:r>
              <a:rPr lang="en-IE" sz="2000" b="1" dirty="0" err="1">
                <a:latin typeface="Calibri" panose="020F0502020204030204"/>
              </a:rPr>
              <a:t>dakikanızı</a:t>
            </a:r>
            <a:r>
              <a:rPr lang="en-IE" sz="2000" b="1" dirty="0">
                <a:latin typeface="Calibri" panose="020F0502020204030204"/>
              </a:rPr>
              <a:t> </a:t>
            </a:r>
            <a:r>
              <a:rPr lang="en-IE" sz="2000" b="1" dirty="0" err="1">
                <a:latin typeface="Calibri" panose="020F0502020204030204"/>
              </a:rPr>
              <a:t>ayırın</a:t>
            </a:r>
            <a:r>
              <a:rPr kumimoji="0" lang="en-IE" sz="2000" b="1" i="0" u="none" strike="noStrike" kern="1200" cap="none" spc="0" normalizeH="0" baseline="0" noProof="0" dirty="0">
                <a:ln>
                  <a:noFill/>
                </a:ln>
                <a:effectLst/>
                <a:uLnTx/>
                <a:uFillTx/>
                <a:latin typeface="Calibri" panose="020F0502020204030204"/>
                <a:ea typeface="+mn-ea"/>
                <a:cs typeface="+mn-cs"/>
              </a:rPr>
              <a:t>:</a:t>
            </a:r>
            <a:endParaRPr lang="en-IE" sz="2000" b="1" i="0" u="none" strike="noStrike" kern="1200" cap="none" spc="0" normalizeH="0" baseline="0" noProof="0" dirty="0">
              <a:ln>
                <a:noFill/>
              </a:ln>
              <a:effectLst/>
              <a:uLnTx/>
              <a:uFillTx/>
              <a:latin typeface="Calibri" panose="020F0502020204030204"/>
              <a:ea typeface="Calibri"/>
              <a:cs typeface="Calibri"/>
            </a:endParaRPr>
          </a:p>
          <a:p>
            <a:pPr marL="342900" indent="-342900">
              <a:spcBef>
                <a:spcPts val="0"/>
              </a:spcBef>
              <a:buFont typeface="Arial" panose="020B0604020202020204" pitchFamily="34" charset="0"/>
              <a:buChar char="•"/>
              <a:defRPr/>
            </a:pPr>
            <a:r>
              <a:rPr kumimoji="0" lang="en-IE" sz="2400" b="0" i="0" u="none" strike="noStrike" kern="1200" cap="none" spc="0" normalizeH="0" baseline="0" noProof="0" dirty="0" err="1">
                <a:ln>
                  <a:noFill/>
                </a:ln>
                <a:effectLst/>
                <a:uLnTx/>
                <a:uFillTx/>
                <a:latin typeface="Calibri" panose="020F0502020204030204"/>
                <a:ea typeface="+mn-ea"/>
                <a:cs typeface="+mn-cs"/>
              </a:rPr>
              <a:t>Önümüzdeki</a:t>
            </a:r>
            <a:r>
              <a:rPr kumimoji="0" lang="en-IE" sz="2400" b="0" i="0" u="none" strike="noStrike" kern="1200" cap="none" spc="0" normalizeH="0" baseline="0" noProof="0" dirty="0">
                <a:ln>
                  <a:noFill/>
                </a:ln>
                <a:effectLst/>
                <a:uLnTx/>
                <a:uFillTx/>
                <a:latin typeface="Calibri" panose="020F0502020204030204"/>
                <a:ea typeface="+mn-ea"/>
                <a:cs typeface="+mn-cs"/>
              </a:rPr>
              <a:t> </a:t>
            </a:r>
            <a:r>
              <a:rPr lang="en-IE" dirty="0">
                <a:latin typeface="Calibri" panose="020F0502020204030204"/>
              </a:rPr>
              <a:t>1-3 </a:t>
            </a:r>
            <a:r>
              <a:rPr lang="en-IE" dirty="0" err="1">
                <a:latin typeface="Calibri" panose="020F0502020204030204"/>
              </a:rPr>
              <a:t>ve</a:t>
            </a:r>
            <a:r>
              <a:rPr lang="en-IE" dirty="0">
                <a:latin typeface="Calibri" panose="020F0502020204030204"/>
              </a:rPr>
              <a:t> 5</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yıl</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için</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öncelikleriniz</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neler</a:t>
            </a:r>
            <a:r>
              <a:rPr kumimoji="0" lang="en-IE" sz="2400" b="0" i="0" u="none" strike="noStrike" kern="1200" cap="none" spc="0" normalizeH="0" baseline="0" noProof="0" dirty="0">
                <a:ln>
                  <a:noFill/>
                </a:ln>
                <a:effectLst/>
                <a:uLnTx/>
                <a:uFillTx/>
                <a:latin typeface="Calibri" panose="020F0502020204030204"/>
                <a:ea typeface="+mn-ea"/>
                <a:cs typeface="+mn-cs"/>
              </a:rPr>
              <a:t>?</a:t>
            </a:r>
            <a:endParaRPr lang="en-IE" sz="2400" b="0" i="0" u="none" strike="noStrike" kern="1200" cap="none" spc="0" normalizeH="0" baseline="0" noProof="0" dirty="0">
              <a:ln>
                <a:noFill/>
              </a:ln>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err="1">
                <a:ln>
                  <a:noFill/>
                </a:ln>
                <a:effectLst/>
                <a:uLnTx/>
                <a:uFillTx/>
                <a:latin typeface="Calibri" panose="020F0502020204030204"/>
                <a:ea typeface="+mn-ea"/>
                <a:cs typeface="+mn-cs"/>
              </a:rPr>
              <a:t>Başlangıç</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Hayatta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kalma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yenilenme</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veya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büyüme</a:t>
            </a:r>
            <a:r>
              <a:rPr kumimoji="0" lang="en-IE" sz="2400" b="0" i="0" u="none" strike="noStrike" kern="1200" cap="none" spc="0" normalizeH="0" baseline="0" noProof="0" dirty="0">
                <a:ln>
                  <a:noFill/>
                </a:ln>
                <a:effectLst/>
                <a:uLnTx/>
                <a:uFillTx/>
                <a:latin typeface="Calibri" panose="020F0502020204030204"/>
                <a:ea typeface="+mn-ea"/>
                <a:cs typeface="+mn-cs"/>
              </a:rPr>
              <a:t>?</a:t>
            </a:r>
          </a:p>
          <a:p>
            <a:pPr marL="342900" indent="-342900">
              <a:spcBef>
                <a:spcPts val="0"/>
              </a:spcBef>
              <a:buFont typeface="Arial" panose="020B0604020202020204" pitchFamily="34" charset="0"/>
              <a:buChar char="•"/>
              <a:defRPr/>
            </a:pPr>
            <a:r>
              <a:rPr kumimoji="0" lang="en-IE" sz="2400" b="0" i="0" u="none" strike="noStrike" kern="1200" cap="none" spc="0" normalizeH="0" baseline="0" noProof="0" dirty="0">
                <a:ln>
                  <a:noFill/>
                </a:ln>
                <a:effectLst/>
                <a:uLnTx/>
                <a:uFillTx/>
                <a:latin typeface="Calibri" panose="020F0502020204030204"/>
                <a:ea typeface="+mn-ea"/>
                <a:cs typeface="+mn-cs"/>
              </a:rPr>
              <a:t>Yeni </a:t>
            </a:r>
            <a:r>
              <a:rPr kumimoji="0" lang="en-IE" sz="2400" b="0" i="0" u="none" strike="noStrike" kern="1200" cap="none" spc="0" normalizeH="0" baseline="0" noProof="0" dirty="0" err="1">
                <a:ln>
                  <a:noFill/>
                </a:ln>
                <a:effectLst/>
                <a:uLnTx/>
                <a:uFillTx/>
                <a:latin typeface="Calibri" panose="020F0502020204030204"/>
                <a:ea typeface="+mn-ea"/>
                <a:cs typeface="+mn-cs"/>
              </a:rPr>
              <a:t>fırsatlar</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mı</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yoksa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aynı</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ancak</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geliştirilmiş</a:t>
            </a:r>
            <a:r>
              <a:rPr kumimoji="0" lang="en-IE" sz="2400" b="0" i="0" u="none" strike="noStrike" kern="1200" cap="none" spc="0" normalizeH="0" baseline="0" noProof="0" dirty="0">
                <a:ln>
                  <a:noFill/>
                </a:ln>
                <a:effectLst/>
                <a:uLnTx/>
                <a:uFillTx/>
                <a:latin typeface="Calibri" panose="020F0502020204030204"/>
                <a:ea typeface="+mn-ea"/>
                <a:cs typeface="+mn-cs"/>
              </a:rPr>
              <a:t> </a:t>
            </a:r>
            <a:r>
              <a:rPr lang="en-IE" dirty="0" err="1">
                <a:ea typeface="+mn-lt"/>
                <a:cs typeface="+mn-lt"/>
              </a:rPr>
              <a:t>faaliyetler</a:t>
            </a:r>
            <a:r>
              <a:rPr lang="en-IE" dirty="0">
                <a:ea typeface="+mn-lt"/>
                <a:cs typeface="+mn-lt"/>
              </a:rPr>
              <a:t> </a:t>
            </a:r>
            <a:r>
              <a:rPr kumimoji="0" lang="en-IE" sz="2400" b="0" i="0" u="none" strike="noStrike" kern="1200" cap="none" spc="0" normalizeH="0" baseline="0" noProof="0" dirty="0">
                <a:ln>
                  <a:noFill/>
                </a:ln>
                <a:effectLst/>
                <a:uLnTx/>
                <a:uFillTx/>
                <a:latin typeface="Calibri" panose="020F0502020204030204"/>
                <a:ea typeface="+mn-ea"/>
                <a:cs typeface="+mn-cs"/>
              </a:rPr>
              <a:t>mi?</a:t>
            </a:r>
            <a:endParaRPr lang="en-IE" sz="2400" b="0" i="0" u="none" strike="noStrike" kern="1200" cap="none" spc="0" normalizeH="0" baseline="0" noProof="0" dirty="0">
              <a:ln>
                <a:noFill/>
              </a:ln>
              <a:effectLst/>
              <a:uLnTx/>
              <a:uFillTx/>
              <a:latin typeface="Calibri" panose="020F0502020204030204"/>
              <a:ea typeface="Calibri"/>
              <a:cs typeface="Calibri"/>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err="1">
                <a:ln>
                  <a:noFill/>
                </a:ln>
                <a:effectLst/>
                <a:uLnTx/>
                <a:uFillTx/>
                <a:latin typeface="Calibri" panose="020F0502020204030204"/>
                <a:ea typeface="+mn-ea"/>
                <a:cs typeface="+mn-cs"/>
              </a:rPr>
              <a:t>Aynı</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toplama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alanı</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mı</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yoksa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daha</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uzak</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bir</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yer</a:t>
            </a:r>
            <a:r>
              <a:rPr kumimoji="0" lang="en-IE" sz="2400" b="0" i="0" u="none" strike="noStrike" kern="1200" cap="none" spc="0" normalizeH="0" baseline="0" noProof="0" dirty="0">
                <a:ln>
                  <a:noFill/>
                </a:ln>
                <a:effectLst/>
                <a:uLnTx/>
                <a:uFillTx/>
                <a:latin typeface="Calibri" panose="020F0502020204030204"/>
                <a:ea typeface="+mn-ea"/>
                <a:cs typeface="+mn-cs"/>
              </a:rPr>
              <a:t> mi?</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err="1">
                <a:ln>
                  <a:noFill/>
                </a:ln>
                <a:effectLst/>
                <a:uLnTx/>
                <a:uFillTx/>
                <a:latin typeface="Calibri" panose="020F0502020204030204"/>
                <a:ea typeface="+mn-ea"/>
                <a:cs typeface="+mn-cs"/>
              </a:rPr>
              <a:t>Herhangi</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bir</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dijitalleşme</a:t>
            </a:r>
            <a:r>
              <a:rPr kumimoji="0" lang="en-IE" sz="2400" b="0" i="0" u="none" strike="noStrike" kern="1200" cap="none" spc="0" normalizeH="0" baseline="0" noProof="0" dirty="0">
                <a:ln>
                  <a:noFill/>
                </a:ln>
                <a:effectLst/>
                <a:uLnTx/>
                <a:uFillTx/>
                <a:latin typeface="Calibri" panose="020F0502020204030204"/>
                <a:ea typeface="+mn-ea"/>
                <a:cs typeface="+mn-cs"/>
              </a:rPr>
              <a:t> </a:t>
            </a:r>
            <a:r>
              <a:rPr kumimoji="0" lang="en-IE" sz="2400" b="0" i="0" u="none" strike="noStrike" kern="1200" cap="none" spc="0" normalizeH="0" baseline="0" noProof="0" dirty="0" err="1">
                <a:ln>
                  <a:noFill/>
                </a:ln>
                <a:effectLst/>
                <a:uLnTx/>
                <a:uFillTx/>
                <a:latin typeface="Calibri" panose="020F0502020204030204"/>
                <a:ea typeface="+mn-ea"/>
                <a:cs typeface="+mn-cs"/>
              </a:rPr>
              <a:t>değişikliği</a:t>
            </a:r>
            <a:r>
              <a:rPr kumimoji="0" lang="en-IE" sz="2400" b="0" i="0" u="none" strike="noStrike" kern="1200" cap="none" spc="0" normalizeH="0" baseline="0" noProof="0" dirty="0">
                <a:ln>
                  <a:noFill/>
                </a:ln>
                <a:effectLst/>
                <a:uLnTx/>
                <a:uFillTx/>
                <a:latin typeface="Calibri" panose="020F0502020204030204"/>
                <a:ea typeface="+mn-ea"/>
                <a:cs typeface="+mn-cs"/>
              </a:rPr>
              <a:t> var </a:t>
            </a:r>
            <a:r>
              <a:rPr kumimoji="0" lang="en-IE" sz="2400" b="0" i="0" u="none" strike="noStrike" kern="1200" cap="none" spc="0" normalizeH="0" baseline="0" noProof="0" dirty="0" err="1">
                <a:ln>
                  <a:noFill/>
                </a:ln>
                <a:effectLst/>
                <a:uLnTx/>
                <a:uFillTx/>
                <a:latin typeface="Calibri" panose="020F0502020204030204"/>
                <a:ea typeface="+mn-ea"/>
                <a:cs typeface="+mn-cs"/>
              </a:rPr>
              <a:t>mı</a:t>
            </a:r>
            <a:r>
              <a:rPr kumimoji="0" lang="en-IE" sz="2400" b="0" i="0" u="none"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IE" dirty="0">
                <a:latin typeface="Calibri" panose="020F0502020204030204"/>
              </a:rPr>
              <a:t>ÇSY </a:t>
            </a:r>
            <a:r>
              <a:rPr lang="en-IE" dirty="0" err="1">
                <a:latin typeface="Calibri" panose="020F0502020204030204"/>
              </a:rPr>
              <a:t>faktörleriniz</a:t>
            </a:r>
            <a:r>
              <a:rPr lang="en-IE" dirty="0">
                <a:latin typeface="Calibri" panose="020F0502020204030204"/>
              </a:rPr>
              <a:t> – </a:t>
            </a:r>
            <a:r>
              <a:rPr lang="en-IE" dirty="0" err="1">
                <a:latin typeface="Calibri" panose="020F0502020204030204"/>
              </a:rPr>
              <a:t>Çevresel</a:t>
            </a:r>
            <a:r>
              <a:rPr lang="en-IE" dirty="0">
                <a:latin typeface="Calibri" panose="020F0502020204030204"/>
              </a:rPr>
              <a:t>, </a:t>
            </a:r>
            <a:r>
              <a:rPr lang="en-IE" dirty="0" err="1">
                <a:latin typeface="Calibri" panose="020F0502020204030204"/>
              </a:rPr>
              <a:t>Sosyal</a:t>
            </a:r>
            <a:r>
              <a:rPr lang="en-IE" dirty="0">
                <a:latin typeface="Calibri" panose="020F0502020204030204"/>
              </a:rPr>
              <a:t> </a:t>
            </a:r>
            <a:r>
              <a:rPr lang="en-IE" dirty="0" err="1">
                <a:latin typeface="Calibri" panose="020F0502020204030204"/>
              </a:rPr>
              <a:t>ve</a:t>
            </a:r>
            <a:r>
              <a:rPr lang="en-IE" dirty="0">
                <a:latin typeface="Calibri" panose="020F0502020204030204"/>
              </a:rPr>
              <a:t> </a:t>
            </a:r>
            <a:r>
              <a:rPr lang="en-IE" dirty="0" err="1">
                <a:latin typeface="Calibri" panose="020F0502020204030204"/>
              </a:rPr>
              <a:t>Yönetişim</a:t>
            </a:r>
            <a:r>
              <a:rPr lang="en-IE" dirty="0">
                <a:latin typeface="Calibri" panose="020F0502020204030204"/>
              </a:rPr>
              <a:t> </a:t>
            </a:r>
            <a:r>
              <a:rPr lang="en-IE" dirty="0" err="1">
                <a:latin typeface="Calibri" panose="020F0502020204030204"/>
              </a:rPr>
              <a:t>faktörleri</a:t>
            </a:r>
            <a:endParaRPr lang="en-IE" sz="2400" b="0" i="0" u="none" strike="noStrike" kern="1200" cap="none" spc="0" normalizeH="0" baseline="0" noProof="0" dirty="0">
              <a:ln>
                <a:noFill/>
              </a:ln>
              <a:effectLst/>
              <a:uLnTx/>
              <a:uFillTx/>
              <a:latin typeface="Calibri" panose="020F0502020204030204"/>
              <a:ea typeface="Calibri"/>
              <a:cs typeface="Calibri"/>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IE" sz="2300" b="1" i="0" u="none" strike="noStrike" kern="1200" cap="none" spc="0" normalizeH="0" baseline="0" noProof="0" dirty="0" err="1">
                <a:ln>
                  <a:noFill/>
                </a:ln>
                <a:effectLst/>
                <a:uLnTx/>
                <a:uFillTx/>
                <a:latin typeface="Calibri" panose="020F0502020204030204"/>
                <a:ea typeface="+mn-ea"/>
                <a:cs typeface="+mn-cs"/>
              </a:rPr>
              <a:t>Bunların</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yanıtları</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başarılı</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bir</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finansman</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başvurusu</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için</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bileşenleri</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tanımlamanıza</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yardımcı</a:t>
            </a:r>
            <a:r>
              <a:rPr kumimoji="0" lang="en-IE" sz="2300" b="1" i="0" u="none" strike="noStrike" kern="1200" cap="none" spc="0" normalizeH="0" baseline="0" noProof="0" dirty="0">
                <a:ln>
                  <a:noFill/>
                </a:ln>
                <a:effectLst/>
                <a:uLnTx/>
                <a:uFillTx/>
                <a:latin typeface="Calibri" panose="020F0502020204030204"/>
                <a:ea typeface="+mn-ea"/>
                <a:cs typeface="+mn-cs"/>
              </a:rPr>
              <a:t> </a:t>
            </a:r>
            <a:r>
              <a:rPr kumimoji="0" lang="en-IE" sz="2300" b="1" i="0" u="none" strike="noStrike" kern="1200" cap="none" spc="0" normalizeH="0" baseline="0" noProof="0" dirty="0" err="1">
                <a:ln>
                  <a:noFill/>
                </a:ln>
                <a:effectLst/>
                <a:uLnTx/>
                <a:uFillTx/>
                <a:latin typeface="Calibri" panose="020F0502020204030204"/>
                <a:ea typeface="+mn-ea"/>
                <a:cs typeface="+mn-cs"/>
              </a:rPr>
              <a:t>olacaktır</a:t>
            </a:r>
            <a:r>
              <a:rPr kumimoji="0" lang="en-IE" sz="2300" b="1" i="0" u="none" strike="noStrike" kern="1200" cap="none" spc="0" normalizeH="0" baseline="0" noProof="0" dirty="0">
                <a:ln>
                  <a:noFill/>
                </a:ln>
                <a:effectLst/>
                <a:uLnTx/>
                <a:uFillTx/>
                <a:latin typeface="Calibri" panose="020F0502020204030204"/>
                <a:ea typeface="+mn-ea"/>
                <a:cs typeface="+mn-cs"/>
              </a:rPr>
              <a:t>.</a:t>
            </a:r>
          </a:p>
          <a:p>
            <a:pPr algn="l" rtl="0"/>
            <a:endParaRPr lang="en-IE" dirty="0"/>
          </a:p>
        </p:txBody>
      </p:sp>
      <p:pic>
        <p:nvPicPr>
          <p:cNvPr id="5" name="Picture Placeholder 4" descr="Quizzical burrowing owl looking forward">
            <a:extLst>
              <a:ext uri="{FF2B5EF4-FFF2-40B4-BE49-F238E27FC236}">
                <a16:creationId xmlns:a16="http://schemas.microsoft.com/office/drawing/2014/main" id="{943FBE34-9232-355E-0CC3-65D901AD00BE}"/>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4900" y="1452563"/>
            <a:ext cx="4737100" cy="4656137"/>
          </a:xfrm>
        </p:spPr>
      </p:pic>
    </p:spTree>
    <p:extLst>
      <p:ext uri="{BB962C8B-B14F-4D97-AF65-F5344CB8AC3E}">
        <p14:creationId xmlns:p14="http://schemas.microsoft.com/office/powerpoint/2010/main" val="3611665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hild watering a plant">
            <a:extLst>
              <a:ext uri="{FF2B5EF4-FFF2-40B4-BE49-F238E27FC236}">
                <a16:creationId xmlns:a16="http://schemas.microsoft.com/office/drawing/2014/main" id="{0295E90C-82A7-75DF-0D1D-94BA0A35E8C1}"/>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l="-39866"/>
          <a:stretch/>
        </p:blipFill>
        <p:spPr>
          <a:xfrm>
            <a:off x="320540" y="335338"/>
            <a:ext cx="11578483" cy="6146707"/>
          </a:xfrm>
          <a:solidFill>
            <a:schemeClr val="bg1"/>
          </a:solidFill>
        </p:spPr>
      </p:pic>
      <p:sp>
        <p:nvSpPr>
          <p:cNvPr id="6" name="Text Placeholder 2">
            <a:extLst>
              <a:ext uri="{FF2B5EF4-FFF2-40B4-BE49-F238E27FC236}">
                <a16:creationId xmlns:a16="http://schemas.microsoft.com/office/drawing/2014/main" id="{8CBFC3E8-C63B-4FAE-36F6-27218981B982}"/>
              </a:ext>
            </a:extLst>
          </p:cNvPr>
          <p:cNvSpPr txBox="1">
            <a:spLocks/>
          </p:cNvSpPr>
          <p:nvPr/>
        </p:nvSpPr>
        <p:spPr>
          <a:xfrm>
            <a:off x="120843" y="1024194"/>
            <a:ext cx="5648934" cy="3843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n-IE" sz="3600" b="1">
                <a:solidFill>
                  <a:srgbClr val="000000"/>
                </a:solidFill>
              </a:rPr>
              <a:t>Mali desteği nereden bulabilirsiniz?</a:t>
            </a:r>
          </a:p>
          <a:p>
            <a:pPr algn="l" rtl="0"/>
            <a:endParaRPr lang="en-IE" sz="2400">
              <a:solidFill>
                <a:srgbClr val="000000"/>
              </a:solidFill>
            </a:endParaRPr>
          </a:p>
        </p:txBody>
      </p:sp>
      <p:sp>
        <p:nvSpPr>
          <p:cNvPr id="7" name="Text Placeholder 2">
            <a:extLst>
              <a:ext uri="{FF2B5EF4-FFF2-40B4-BE49-F238E27FC236}">
                <a16:creationId xmlns:a16="http://schemas.microsoft.com/office/drawing/2014/main" id="{4869790C-1FA1-C640-01DE-CCD23152B9D6}"/>
              </a:ext>
            </a:extLst>
          </p:cNvPr>
          <p:cNvSpPr>
            <a:spLocks noGrp="1"/>
          </p:cNvSpPr>
          <p:nvPr/>
        </p:nvSpPr>
        <p:spPr>
          <a:xfrm>
            <a:off x="401774" y="2448484"/>
            <a:ext cx="5492130" cy="30011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rtl="0"/>
            <a:r>
              <a:rPr lang="en-US" sz="2800" b="1" dirty="0">
                <a:solidFill>
                  <a:srgbClr val="000000"/>
                </a:solidFill>
              </a:rPr>
              <a:t>Bu </a:t>
            </a:r>
            <a:r>
              <a:rPr lang="en-US" sz="2800" b="1" dirty="0" err="1">
                <a:solidFill>
                  <a:srgbClr val="000000"/>
                </a:solidFill>
              </a:rPr>
              <a:t>bölümde</a:t>
            </a:r>
            <a:r>
              <a:rPr lang="en-US" sz="2800" b="1" dirty="0">
                <a:solidFill>
                  <a:srgbClr val="000000"/>
                </a:solidFill>
              </a:rPr>
              <a:t> </a:t>
            </a:r>
            <a:r>
              <a:rPr lang="en-US" sz="2800" b="1" dirty="0" err="1">
                <a:solidFill>
                  <a:srgbClr val="000000"/>
                </a:solidFill>
              </a:rPr>
              <a:t>sizi</a:t>
            </a:r>
            <a:r>
              <a:rPr lang="en-US" sz="2800" b="1" dirty="0">
                <a:solidFill>
                  <a:srgbClr val="000000"/>
                </a:solidFill>
              </a:rPr>
              <a:t> </a:t>
            </a:r>
            <a:r>
              <a:rPr lang="en-US" sz="2800" b="1" dirty="0" err="1">
                <a:solidFill>
                  <a:srgbClr val="000000"/>
                </a:solidFill>
              </a:rPr>
              <a:t>tanıştırıyoruz</a:t>
            </a:r>
            <a:endParaRPr lang="en-US" sz="2800" b="1" dirty="0">
              <a:solidFill>
                <a:srgbClr val="000000"/>
              </a:solidFill>
            </a:endParaRPr>
          </a:p>
          <a:p>
            <a:pPr marL="457200" indent="-457200">
              <a:buFont typeface="+mj-lt"/>
              <a:buAutoNum type="arabicPeriod"/>
            </a:pPr>
            <a:r>
              <a:rPr lang="en-US" dirty="0">
                <a:solidFill>
                  <a:srgbClr val="000000"/>
                </a:solidFill>
              </a:rPr>
              <a:t>Özel </a:t>
            </a:r>
            <a:r>
              <a:rPr lang="en-US" dirty="0" err="1">
                <a:solidFill>
                  <a:srgbClr val="000000"/>
                </a:solidFill>
              </a:rPr>
              <a:t>yatırım</a:t>
            </a:r>
            <a:r>
              <a:rPr lang="en-US" dirty="0">
                <a:solidFill>
                  <a:srgbClr val="000000"/>
                </a:solidFill>
              </a:rPr>
              <a:t> </a:t>
            </a:r>
            <a:r>
              <a:rPr lang="en-US" dirty="0" err="1">
                <a:solidFill>
                  <a:srgbClr val="000000"/>
                </a:solidFill>
              </a:rPr>
              <a:t>sağlayabilecek</a:t>
            </a:r>
            <a:r>
              <a:rPr lang="en-US" dirty="0">
                <a:solidFill>
                  <a:srgbClr val="000000"/>
                </a:solidFill>
              </a:rPr>
              <a:t> </a:t>
            </a:r>
            <a:r>
              <a:rPr lang="en-US" dirty="0" err="1">
                <a:solidFill>
                  <a:srgbClr val="000000"/>
                </a:solidFill>
              </a:rPr>
              <a:t>arkadaşlar</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aile</a:t>
            </a:r>
            <a:endParaRPr lang="en-US" dirty="0">
              <a:solidFill>
                <a:srgbClr val="000000"/>
              </a:solidFill>
              <a:ea typeface="Calibri"/>
              <a:cs typeface="Calibri"/>
            </a:endParaRPr>
          </a:p>
          <a:p>
            <a:pPr marL="457200" indent="-457200" algn="l" rtl="0">
              <a:buFont typeface="+mj-lt"/>
              <a:buAutoNum type="arabicPeriod"/>
            </a:pPr>
            <a:r>
              <a:rPr lang="en-US" dirty="0" err="1">
                <a:solidFill>
                  <a:srgbClr val="000000"/>
                </a:solidFill>
              </a:rPr>
              <a:t>Mikro</a:t>
            </a:r>
            <a:r>
              <a:rPr lang="en-US" dirty="0">
                <a:solidFill>
                  <a:srgbClr val="000000"/>
                </a:solidFill>
              </a:rPr>
              <a:t> </a:t>
            </a:r>
            <a:r>
              <a:rPr lang="en-US" dirty="0" err="1">
                <a:solidFill>
                  <a:srgbClr val="000000"/>
                </a:solidFill>
              </a:rPr>
              <a:t>kredi</a:t>
            </a:r>
            <a:r>
              <a:rPr lang="en-US" dirty="0">
                <a:solidFill>
                  <a:srgbClr val="000000"/>
                </a:solidFill>
              </a:rPr>
              <a:t> </a:t>
            </a:r>
            <a:r>
              <a:rPr lang="en-US" dirty="0" err="1">
                <a:solidFill>
                  <a:srgbClr val="000000"/>
                </a:solidFill>
              </a:rPr>
              <a:t>ve</a:t>
            </a:r>
            <a:r>
              <a:rPr lang="en-US" dirty="0">
                <a:solidFill>
                  <a:srgbClr val="000000"/>
                </a:solidFill>
              </a:rPr>
              <a:t> </a:t>
            </a:r>
            <a:r>
              <a:rPr lang="en-US" dirty="0" err="1">
                <a:solidFill>
                  <a:srgbClr val="000000"/>
                </a:solidFill>
              </a:rPr>
              <a:t>mikro</a:t>
            </a:r>
            <a:r>
              <a:rPr lang="en-US" dirty="0">
                <a:solidFill>
                  <a:srgbClr val="000000"/>
                </a:solidFill>
              </a:rPr>
              <a:t> </a:t>
            </a:r>
            <a:r>
              <a:rPr lang="en-US" dirty="0" err="1">
                <a:solidFill>
                  <a:srgbClr val="000000"/>
                </a:solidFill>
              </a:rPr>
              <a:t>finansman</a:t>
            </a:r>
            <a:endParaRPr lang="en-US" dirty="0">
              <a:solidFill>
                <a:srgbClr val="000000"/>
              </a:solidFill>
            </a:endParaRPr>
          </a:p>
          <a:p>
            <a:pPr marL="457200" indent="-457200" algn="l" rtl="0">
              <a:buFont typeface="+mj-lt"/>
              <a:buAutoNum type="arabicPeriod"/>
            </a:pPr>
            <a:r>
              <a:rPr lang="en-US" dirty="0" err="1">
                <a:solidFill>
                  <a:srgbClr val="000000"/>
                </a:solidFill>
              </a:rPr>
              <a:t>Kitle</a:t>
            </a:r>
            <a:r>
              <a:rPr lang="en-US" dirty="0">
                <a:solidFill>
                  <a:srgbClr val="000000"/>
                </a:solidFill>
              </a:rPr>
              <a:t> </a:t>
            </a:r>
            <a:r>
              <a:rPr lang="en-US" dirty="0" err="1">
                <a:solidFill>
                  <a:srgbClr val="000000"/>
                </a:solidFill>
              </a:rPr>
              <a:t>fonlaması</a:t>
            </a:r>
            <a:endParaRPr lang="en-US" dirty="0">
              <a:solidFill>
                <a:srgbClr val="000000"/>
              </a:solidFill>
            </a:endParaRPr>
          </a:p>
          <a:p>
            <a:pPr marL="457200" indent="-457200" algn="l" rtl="0">
              <a:buFont typeface="+mj-lt"/>
              <a:buAutoNum type="arabicPeriod"/>
            </a:pPr>
            <a:r>
              <a:rPr lang="en-US" dirty="0">
                <a:solidFill>
                  <a:srgbClr val="000000"/>
                </a:solidFill>
              </a:rPr>
              <a:t>Banka </a:t>
            </a:r>
            <a:r>
              <a:rPr lang="en-US" dirty="0" err="1">
                <a:solidFill>
                  <a:srgbClr val="000000"/>
                </a:solidFill>
              </a:rPr>
              <a:t>kredileri</a:t>
            </a:r>
            <a:endParaRPr lang="en-US" dirty="0">
              <a:solidFill>
                <a:srgbClr val="000000"/>
              </a:solidFill>
              <a:ea typeface="Calibri"/>
              <a:cs typeface="Calibri"/>
            </a:endParaRPr>
          </a:p>
          <a:p>
            <a:pPr marL="457200" indent="-457200" algn="l" rtl="0">
              <a:buFont typeface="+mj-lt"/>
              <a:buAutoNum type="arabicPeriod"/>
            </a:pPr>
            <a:r>
              <a:rPr lang="en-US" dirty="0" err="1">
                <a:solidFill>
                  <a:srgbClr val="000000"/>
                </a:solidFill>
              </a:rPr>
              <a:t>Hibeler</a:t>
            </a:r>
            <a:endParaRPr lang="en-US" dirty="0">
              <a:solidFill>
                <a:srgbClr val="000000"/>
              </a:solidFill>
              <a:ea typeface="Calibri"/>
              <a:cs typeface="Calibri"/>
            </a:endParaRPr>
          </a:p>
          <a:p>
            <a:pPr marL="457200" indent="-457200" algn="l" rtl="0">
              <a:buFont typeface="+mj-lt"/>
              <a:buAutoNum type="arabicPeriod"/>
            </a:pPr>
            <a:endParaRPr lang="en-US" dirty="0">
              <a:solidFill>
                <a:srgbClr val="000000"/>
              </a:solidFill>
            </a:endParaRPr>
          </a:p>
          <a:p>
            <a:pPr marL="457200" indent="-457200" algn="l" rtl="0">
              <a:buFont typeface="Arial" panose="020B0604020202020204" pitchFamily="34" charset="0"/>
              <a:buChar char="•"/>
            </a:pPr>
            <a:endParaRPr lang="en-US" dirty="0">
              <a:solidFill>
                <a:srgbClr val="000000"/>
              </a:solidFill>
            </a:endParaRPr>
          </a:p>
          <a:p>
            <a:pPr algn="l" rtl="0"/>
            <a:endParaRPr lang="en-US" dirty="0">
              <a:solidFill>
                <a:srgbClr val="000000"/>
              </a:solidFill>
            </a:endParaRPr>
          </a:p>
        </p:txBody>
      </p:sp>
    </p:spTree>
    <p:extLst>
      <p:ext uri="{BB962C8B-B14F-4D97-AF65-F5344CB8AC3E}">
        <p14:creationId xmlns:p14="http://schemas.microsoft.com/office/powerpoint/2010/main" val="2029850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4EE36-BC25-84D8-4152-CC27DF09F989}"/>
              </a:ext>
            </a:extLst>
          </p:cNvPr>
          <p:cNvSpPr>
            <a:spLocks noGrp="1"/>
          </p:cNvSpPr>
          <p:nvPr>
            <p:ph type="body" sz="quarter" idx="18"/>
          </p:nvPr>
        </p:nvSpPr>
        <p:spPr>
          <a:xfrm>
            <a:off x="954156" y="1350088"/>
            <a:ext cx="6500743" cy="4157823"/>
          </a:xfrm>
        </p:spPr>
        <p:txBody>
          <a:bodyPr lIns="91440" tIns="45720" rIns="91440" bIns="45720" anchor="t"/>
          <a:lstStyle/>
          <a:p>
            <a:pPr>
              <a:defRPr/>
            </a:pPr>
            <a:r>
              <a:rPr lang="en-US" dirty="0" err="1">
                <a:ea typeface="+mn-lt"/>
                <a:cs typeface="+mn-lt"/>
              </a:rPr>
              <a:t>Özellikle</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işin</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temelini</a:t>
            </a:r>
            <a:r>
              <a:rPr kumimoji="0" lang="en-US" b="0" i="0" u="none" strike="noStrike" kern="1200" cap="none" spc="0" normalizeH="0" baseline="0" noProof="0" dirty="0">
                <a:ln>
                  <a:noFill/>
                </a:ln>
                <a:effectLst/>
                <a:uLnTx/>
                <a:uFillTx/>
                <a:ea typeface="+mn-lt"/>
                <a:cs typeface="+mn-lt"/>
              </a:rPr>
              <a:t> tam </a:t>
            </a:r>
            <a:r>
              <a:rPr kumimoji="0" lang="en-US" b="0" i="0" u="none" strike="noStrike" kern="1200" cap="none" spc="0" normalizeH="0" baseline="0" noProof="0" dirty="0" err="1">
                <a:ln>
                  <a:noFill/>
                </a:ln>
                <a:effectLst/>
                <a:uLnTx/>
                <a:uFillTx/>
                <a:ea typeface="+mn-lt"/>
                <a:cs typeface="+mn-lt"/>
              </a:rPr>
              <a:t>olarak</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kanıtlayamadığınız</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durumlarda</a:t>
            </a:r>
            <a:r>
              <a:rPr lang="en-US" dirty="0">
                <a:ea typeface="+mn-lt"/>
                <a:cs typeface="+mn-lt"/>
              </a:rPr>
              <a:t>, </a:t>
            </a:r>
            <a:r>
              <a:rPr lang="en-US" b="1" dirty="0" err="1">
                <a:ea typeface="+mn-lt"/>
                <a:cs typeface="+mn-lt"/>
              </a:rPr>
              <a:t>özel</a:t>
            </a:r>
            <a:r>
              <a:rPr lang="en-US" b="1" dirty="0">
                <a:ea typeface="+mn-lt"/>
                <a:cs typeface="+mn-lt"/>
              </a:rPr>
              <a:t> </a:t>
            </a:r>
            <a:r>
              <a:rPr lang="en-US" b="1" dirty="0" err="1">
                <a:ea typeface="+mn-lt"/>
                <a:cs typeface="+mn-lt"/>
              </a:rPr>
              <a:t>yatırım</a:t>
            </a:r>
            <a:r>
              <a:rPr lang="en-US" dirty="0">
                <a:ea typeface="+mn-lt"/>
                <a:cs typeface="+mn-lt"/>
              </a:rPr>
              <a:t> </a:t>
            </a:r>
            <a:r>
              <a:rPr lang="en-US" dirty="0" err="1">
                <a:ea typeface="+mn-lt"/>
                <a:cs typeface="+mn-lt"/>
              </a:rPr>
              <a:t>bir</a:t>
            </a:r>
            <a:r>
              <a:rPr lang="en-US" dirty="0">
                <a:ea typeface="+mn-lt"/>
                <a:cs typeface="+mn-lt"/>
              </a:rPr>
              <a:t> </a:t>
            </a:r>
            <a:r>
              <a:rPr lang="en-US" dirty="0" err="1">
                <a:ea typeface="+mn-lt"/>
                <a:cs typeface="+mn-lt"/>
              </a:rPr>
              <a:t>girişim</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için</a:t>
            </a:r>
            <a:r>
              <a:rPr kumimoji="0" lang="en-US" b="0" i="0" u="none" strike="noStrike" kern="1200" cap="none" spc="0" normalizeH="0" baseline="0" noProof="0" dirty="0">
                <a:ln>
                  <a:noFill/>
                </a:ln>
                <a:effectLst/>
                <a:uLnTx/>
                <a:uFillTx/>
                <a:ea typeface="+mn-lt"/>
                <a:cs typeface="+mn-lt"/>
              </a:rPr>
              <a:t> iyi </a:t>
            </a:r>
            <a:r>
              <a:rPr kumimoji="0" lang="en-US" b="0" i="0" u="none" strike="noStrike" kern="1200" cap="none" spc="0" normalizeH="0" baseline="0" noProof="0" dirty="0" err="1">
                <a:ln>
                  <a:noFill/>
                </a:ln>
                <a:effectLst/>
                <a:uLnTx/>
                <a:uFillTx/>
                <a:ea typeface="+mn-lt"/>
                <a:cs typeface="+mn-lt"/>
              </a:rPr>
              <a:t>bir</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seçenek</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olabilir</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Ayrıca</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geleneksel</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kredi</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verenlerin</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sağlamadığı</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güçlü</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bir</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iletişim</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ağı</a:t>
            </a:r>
            <a:r>
              <a:rPr lang="en-US" dirty="0">
                <a:ea typeface="+mn-lt"/>
                <a:cs typeface="+mn-lt"/>
              </a:rPr>
              <a:t> </a:t>
            </a:r>
            <a:r>
              <a:rPr lang="en-US" dirty="0" err="1">
                <a:ea typeface="+mn-lt"/>
                <a:cs typeface="+mn-lt"/>
              </a:rPr>
              <a:t>ve</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tavsiye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gibi</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avantajları</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olabilir</a:t>
            </a:r>
            <a:r>
              <a:rPr kumimoji="0" lang="en-US" b="0" i="0" u="none" strike="noStrike" kern="1200" cap="none" spc="0" normalizeH="0" baseline="0" noProof="0" dirty="0">
                <a:ln>
                  <a:noFill/>
                </a:ln>
                <a:effectLst/>
                <a:uLnTx/>
                <a:uFillTx/>
                <a:ea typeface="+mn-lt"/>
                <a:cs typeface="+mn-lt"/>
              </a:rPr>
              <a:t>.</a:t>
            </a:r>
            <a:endParaRPr lang="en-US" dirty="0">
              <a:ea typeface="+mn-lt"/>
              <a:cs typeface="+mn-lt"/>
            </a:endParaRPr>
          </a:p>
          <a:p>
            <a:pPr>
              <a:defRPr/>
            </a:pPr>
            <a:r>
              <a:rPr kumimoji="0" lang="en-US" b="0" i="0" u="none" strike="noStrike" kern="1200" cap="none" spc="0" normalizeH="0" baseline="0" noProof="0" dirty="0" err="1">
                <a:ln>
                  <a:noFill/>
                </a:ln>
                <a:effectLst/>
                <a:uLnTx/>
                <a:uFillTx/>
                <a:ea typeface="+mn-lt"/>
                <a:cs typeface="+mn-lt"/>
              </a:rPr>
              <a:t>Etik</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bir</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girişimci</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olarak</a:t>
            </a:r>
            <a:r>
              <a:rPr kumimoji="0" lang="en-US" b="0" i="0" u="none" strike="noStrike" kern="1200" cap="none" spc="0" normalizeH="0" baseline="0" noProof="0" dirty="0">
                <a:ln>
                  <a:noFill/>
                </a:ln>
                <a:effectLst/>
                <a:uLnTx/>
                <a:uFillTx/>
                <a:ea typeface="+mn-lt"/>
                <a:cs typeface="+mn-lt"/>
              </a:rPr>
              <a:t>, </a:t>
            </a:r>
            <a:r>
              <a:rPr lang="en-US" b="1" dirty="0" err="1">
                <a:ea typeface="+mn-lt"/>
                <a:cs typeface="+mn-lt"/>
              </a:rPr>
              <a:t>arkadaşlar</a:t>
            </a:r>
            <a:r>
              <a:rPr kumimoji="0" lang="en-US" b="1" i="0" u="none" strike="noStrike" kern="1200" cap="none" spc="0" normalizeH="0" baseline="0" noProof="0" dirty="0">
                <a:ln>
                  <a:noFill/>
                </a:ln>
                <a:effectLst/>
                <a:uLnTx/>
                <a:uFillTx/>
                <a:ea typeface="+mn-lt"/>
                <a:cs typeface="+mn-lt"/>
              </a:rPr>
              <a:t> </a:t>
            </a:r>
            <a:r>
              <a:rPr kumimoji="0" lang="en-US" b="1" i="0" u="none" strike="noStrike" kern="1200" cap="none" spc="0" normalizeH="0" baseline="0" noProof="0" dirty="0" err="1">
                <a:ln>
                  <a:noFill/>
                </a:ln>
                <a:effectLst/>
                <a:uLnTx/>
                <a:uFillTx/>
                <a:ea typeface="+mn-lt"/>
                <a:cs typeface="+mn-lt"/>
              </a:rPr>
              <a:t>ve</a:t>
            </a:r>
            <a:r>
              <a:rPr lang="en-US" b="1" dirty="0">
                <a:ea typeface="+mn-lt"/>
                <a:cs typeface="+mn-lt"/>
              </a:rPr>
              <a:t> </a:t>
            </a:r>
            <a:r>
              <a:rPr lang="en-US" b="1" dirty="0" err="1">
                <a:ea typeface="+mn-lt"/>
                <a:cs typeface="+mn-lt"/>
              </a:rPr>
              <a:t>aile</a:t>
            </a:r>
            <a:r>
              <a:rPr lang="en-US" dirty="0">
                <a:ea typeface="+mn-lt"/>
                <a:cs typeface="+mn-lt"/>
              </a:rPr>
              <a:t> </a:t>
            </a:r>
            <a:r>
              <a:rPr lang="en-US" dirty="0" err="1">
                <a:ea typeface="+mn-lt"/>
                <a:cs typeface="+mn-lt"/>
              </a:rPr>
              <a:t>ile</a:t>
            </a:r>
            <a:r>
              <a:rPr lang="en-US" dirty="0">
                <a:ea typeface="+mn-lt"/>
                <a:cs typeface="+mn-lt"/>
              </a:rPr>
              <a:t> </a:t>
            </a:r>
            <a:r>
              <a:rPr lang="en-US" dirty="0" err="1">
                <a:ea typeface="+mn-lt"/>
                <a:cs typeface="+mn-lt"/>
              </a:rPr>
              <a:t>başlamak</a:t>
            </a:r>
            <a:r>
              <a:rPr lang="en-US" dirty="0">
                <a:ea typeface="+mn-lt"/>
                <a:cs typeface="+mn-lt"/>
              </a:rPr>
              <a:t> </a:t>
            </a:r>
            <a:r>
              <a:rPr lang="en-US" dirty="0" err="1">
                <a:ea typeface="+mn-lt"/>
                <a:cs typeface="+mn-lt"/>
              </a:rPr>
              <a:t>zorunda</a:t>
            </a:r>
            <a:r>
              <a:rPr lang="en-US" dirty="0">
                <a:ea typeface="+mn-lt"/>
                <a:cs typeface="+mn-lt"/>
              </a:rPr>
              <a:t> </a:t>
            </a:r>
            <a:r>
              <a:rPr lang="en-US" dirty="0" err="1">
                <a:ea typeface="+mn-lt"/>
                <a:cs typeface="+mn-lt"/>
              </a:rPr>
              <a:t>kalabilirsiniz</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ancak</a:t>
            </a:r>
            <a:r>
              <a:rPr lang="en-US" dirty="0">
                <a:ea typeface="+mn-lt"/>
                <a:cs typeface="+mn-lt"/>
              </a:rPr>
              <a:t> </a:t>
            </a:r>
            <a:r>
              <a:rPr lang="en-US" dirty="0" err="1">
                <a:ea typeface="+mn-lt"/>
                <a:cs typeface="+mn-lt"/>
              </a:rPr>
              <a:t>mümkünse</a:t>
            </a:r>
            <a:r>
              <a:rPr lang="en-US" dirty="0">
                <a:ea typeface="+mn-lt"/>
                <a:cs typeface="+mn-lt"/>
              </a:rPr>
              <a:t> </a:t>
            </a:r>
            <a:r>
              <a:rPr lang="en-US" dirty="0" err="1">
                <a:ea typeface="+mn-lt"/>
                <a:cs typeface="+mn-lt"/>
              </a:rPr>
              <a:t>kişisel</a:t>
            </a:r>
            <a:r>
              <a:rPr lang="en-US" dirty="0">
                <a:ea typeface="+mn-lt"/>
                <a:cs typeface="+mn-lt"/>
              </a:rPr>
              <a:t> </a:t>
            </a:r>
            <a:r>
              <a:rPr lang="en-US" dirty="0" err="1">
                <a:ea typeface="+mn-lt"/>
                <a:cs typeface="+mn-lt"/>
              </a:rPr>
              <a:t>ve</a:t>
            </a:r>
            <a:r>
              <a:rPr lang="en-US" dirty="0">
                <a:ea typeface="+mn-lt"/>
                <a:cs typeface="+mn-lt"/>
              </a:rPr>
              <a:t> </a:t>
            </a:r>
            <a:r>
              <a:rPr lang="en-US" dirty="0" err="1">
                <a:ea typeface="+mn-lt"/>
                <a:cs typeface="+mn-lt"/>
              </a:rPr>
              <a:t>profesyonel</a:t>
            </a:r>
            <a:r>
              <a:rPr lang="en-US" dirty="0">
                <a:ea typeface="+mn-lt"/>
                <a:cs typeface="+mn-lt"/>
              </a:rPr>
              <a:t> </a:t>
            </a:r>
            <a:r>
              <a:rPr lang="en-US" dirty="0" err="1">
                <a:ea typeface="+mn-lt"/>
                <a:cs typeface="+mn-lt"/>
              </a:rPr>
              <a:t>ilişkilerinizi</a:t>
            </a:r>
            <a:r>
              <a:rPr lang="en-US" dirty="0">
                <a:ea typeface="+mn-lt"/>
                <a:cs typeface="+mn-lt"/>
              </a:rPr>
              <a:t> </a:t>
            </a:r>
            <a:r>
              <a:rPr lang="en-US" dirty="0" err="1">
                <a:ea typeface="+mn-lt"/>
                <a:cs typeface="+mn-lt"/>
              </a:rPr>
              <a:t>ayrı</a:t>
            </a:r>
            <a:r>
              <a:rPr lang="en-US" dirty="0">
                <a:ea typeface="+mn-lt"/>
                <a:cs typeface="+mn-lt"/>
              </a:rPr>
              <a:t> </a:t>
            </a:r>
            <a:r>
              <a:rPr lang="en-US" dirty="0" err="1">
                <a:ea typeface="+mn-lt"/>
                <a:cs typeface="+mn-lt"/>
              </a:rPr>
              <a:t>tutmaya</a:t>
            </a:r>
            <a:r>
              <a:rPr lang="en-US" dirty="0">
                <a:ea typeface="+mn-lt"/>
                <a:cs typeface="+mn-lt"/>
              </a:rPr>
              <a:t> </a:t>
            </a:r>
            <a:r>
              <a:rPr lang="en-US" dirty="0" err="1">
                <a:ea typeface="+mn-lt"/>
                <a:cs typeface="+mn-lt"/>
              </a:rPr>
              <a:t>çalışın</a:t>
            </a:r>
            <a:r>
              <a:rPr lang="en-US" dirty="0">
                <a:ea typeface="+mn-lt"/>
                <a:cs typeface="+mn-lt"/>
              </a:rPr>
              <a:t>. Her </a:t>
            </a:r>
            <a:r>
              <a:rPr kumimoji="0" lang="en-US" b="0" i="0" u="none" strike="noStrike" kern="1200" cap="none" spc="0" normalizeH="0" baseline="0" noProof="0" dirty="0" err="1">
                <a:ln>
                  <a:noFill/>
                </a:ln>
                <a:effectLst/>
                <a:uLnTx/>
                <a:uFillTx/>
                <a:ea typeface="+mn-lt"/>
                <a:cs typeface="+mn-lt"/>
              </a:rPr>
              <a:t>şeyi</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yazılı</a:t>
            </a:r>
            <a:r>
              <a:rPr kumimoji="0" lang="en-US" b="0" i="0" u="none" strike="noStrike" kern="1200" cap="none" spc="0" normalizeH="0" baseline="0" noProof="0" dirty="0">
                <a:ln>
                  <a:noFill/>
                </a:ln>
                <a:effectLst/>
                <a:uLnTx/>
                <a:uFillTx/>
                <a:ea typeface="+mn-lt"/>
                <a:cs typeface="+mn-lt"/>
              </a:rPr>
              <a:t> </a:t>
            </a:r>
            <a:r>
              <a:rPr lang="en-US" dirty="0">
                <a:ea typeface="+mn-lt"/>
                <a:cs typeface="+mn-lt"/>
              </a:rPr>
              <a:t>hale </a:t>
            </a:r>
            <a:r>
              <a:rPr lang="en-US" dirty="0" err="1">
                <a:ea typeface="+mn-lt"/>
                <a:cs typeface="+mn-lt"/>
              </a:rPr>
              <a:t>getirerek</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ve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projenize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yatırım</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yapmanın</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riskini</a:t>
            </a:r>
            <a:r>
              <a:rPr lang="en-US" dirty="0">
                <a:ea typeface="+mn-lt"/>
                <a:cs typeface="+mn-lt"/>
              </a:rPr>
              <a:t> </a:t>
            </a:r>
            <a:r>
              <a:rPr lang="en-US" dirty="0" err="1">
                <a:ea typeface="+mn-lt"/>
                <a:cs typeface="+mn-lt"/>
              </a:rPr>
              <a:t>açıkça</a:t>
            </a:r>
            <a:r>
              <a:rPr lang="en-US" dirty="0">
                <a:ea typeface="+mn-lt"/>
                <a:cs typeface="+mn-lt"/>
              </a:rPr>
              <a:t> </a:t>
            </a:r>
            <a:r>
              <a:rPr lang="en-US" dirty="0" err="1">
                <a:ea typeface="+mn-lt"/>
                <a:cs typeface="+mn-lt"/>
              </a:rPr>
              <a:t>belirterek</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ve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yatırımlarını</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kaybedebileceklerini</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anladıklarından</a:t>
            </a:r>
            <a:r>
              <a:rPr lang="en-US" dirty="0">
                <a:ea typeface="+mn-lt"/>
                <a:cs typeface="+mn-lt"/>
              </a:rPr>
              <a:t> </a:t>
            </a:r>
            <a:r>
              <a:rPr lang="en-US" dirty="0" err="1">
                <a:ea typeface="+mn-lt"/>
                <a:cs typeface="+mn-lt"/>
              </a:rPr>
              <a:t>emin</a:t>
            </a:r>
            <a:r>
              <a:rPr lang="en-US" dirty="0">
                <a:ea typeface="+mn-lt"/>
                <a:cs typeface="+mn-lt"/>
              </a:rPr>
              <a:t> </a:t>
            </a:r>
            <a:r>
              <a:rPr lang="en-US" dirty="0" err="1">
                <a:ea typeface="+mn-lt"/>
                <a:cs typeface="+mn-lt"/>
              </a:rPr>
              <a:t>olun</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İşletmenize</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yatırım</a:t>
            </a:r>
            <a:r>
              <a:rPr kumimoji="0" lang="en-US" b="0" i="0" u="none" strike="noStrike" kern="1200" cap="none" spc="0" normalizeH="0" baseline="0" noProof="0" dirty="0">
                <a:ln>
                  <a:noFill/>
                </a:ln>
                <a:effectLst/>
                <a:uLnTx/>
                <a:uFillTx/>
                <a:ea typeface="+mn-lt"/>
                <a:cs typeface="+mn-lt"/>
              </a:rPr>
              <a:t> </a:t>
            </a:r>
            <a:r>
              <a:rPr lang="en-US" dirty="0" err="1">
                <a:ea typeface="+mn-lt"/>
                <a:cs typeface="+mn-lt"/>
              </a:rPr>
              <a:t>yaparak</a:t>
            </a:r>
            <a:r>
              <a:rPr lang="en-US" dirty="0">
                <a:ea typeface="+mn-lt"/>
                <a:cs typeface="+mn-lt"/>
              </a:rPr>
              <a:t> </a:t>
            </a:r>
            <a:r>
              <a:rPr kumimoji="0" lang="en-US" b="0" i="0" u="none" strike="noStrike" kern="1200" cap="none" spc="0" normalizeH="0" baseline="0" noProof="0" dirty="0" err="1">
                <a:ln>
                  <a:noFill/>
                </a:ln>
                <a:effectLst/>
                <a:uLnTx/>
                <a:uFillTx/>
                <a:ea typeface="+mn-lt"/>
                <a:cs typeface="+mn-lt"/>
              </a:rPr>
              <a:t>arkadaşlarınızı</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veya</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ailenizi</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kaybetme</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riskini</a:t>
            </a:r>
            <a:r>
              <a:rPr kumimoji="0" lang="en-US" b="0" i="0" u="none" strike="noStrike" kern="1200" cap="none" spc="0" normalizeH="0" baseline="0" noProof="0" dirty="0">
                <a:ln>
                  <a:noFill/>
                </a:ln>
                <a:effectLst/>
                <a:uLnTx/>
                <a:uFillTx/>
                <a:ea typeface="+mn-lt"/>
                <a:cs typeface="+mn-lt"/>
              </a:rPr>
              <a:t> 	</a:t>
            </a:r>
            <a:r>
              <a:rPr kumimoji="0" lang="en-US" b="0" i="0" u="none" strike="noStrike" kern="1200" cap="none" spc="0" normalizeH="0" baseline="0" noProof="0" dirty="0" err="1">
                <a:ln>
                  <a:noFill/>
                </a:ln>
                <a:effectLst/>
                <a:uLnTx/>
                <a:uFillTx/>
                <a:ea typeface="+mn-lt"/>
                <a:cs typeface="+mn-lt"/>
              </a:rPr>
              <a:t>almayın</a:t>
            </a:r>
            <a:r>
              <a:rPr lang="en-US" dirty="0">
                <a:ea typeface="+mn-lt"/>
                <a:cs typeface="+mn-lt"/>
              </a:rPr>
              <a:t>!</a:t>
            </a:r>
            <a:endParaRPr lang="en-US" dirty="0">
              <a:ea typeface="Calibri"/>
              <a:cs typeface="Calibri"/>
            </a:endParaRPr>
          </a:p>
        </p:txBody>
      </p:sp>
      <p:sp>
        <p:nvSpPr>
          <p:cNvPr id="3" name="Text Placeholder 2">
            <a:extLst>
              <a:ext uri="{FF2B5EF4-FFF2-40B4-BE49-F238E27FC236}">
                <a16:creationId xmlns:a16="http://schemas.microsoft.com/office/drawing/2014/main" id="{DAEAFE4A-0721-AC51-3241-CE18E3A96FAE}"/>
              </a:ext>
            </a:extLst>
          </p:cNvPr>
          <p:cNvSpPr>
            <a:spLocks noGrp="1"/>
          </p:cNvSpPr>
          <p:nvPr>
            <p:ph type="body" sz="quarter" idx="16"/>
          </p:nvPr>
        </p:nvSpPr>
        <p:spPr>
          <a:xfrm>
            <a:off x="836363" y="659015"/>
            <a:ext cx="4990998" cy="992652"/>
          </a:xfrm>
        </p:spPr>
        <p:txBody>
          <a:bodyPr/>
          <a:lstStyle/>
          <a:p>
            <a:pPr algn="l" rtl="0"/>
            <a:r>
              <a:rPr lang="en-IE" b="1"/>
              <a:t>1. Özel Yatırım</a:t>
            </a:r>
          </a:p>
        </p:txBody>
      </p:sp>
      <p:pic>
        <p:nvPicPr>
          <p:cNvPr id="5" name="Picture Placeholder 7" descr="House of paper with a heart against sunlight">
            <a:extLst>
              <a:ext uri="{FF2B5EF4-FFF2-40B4-BE49-F238E27FC236}">
                <a16:creationId xmlns:a16="http://schemas.microsoft.com/office/drawing/2014/main" id="{818BB31F-75BE-DD26-D6E2-7A35E0B218B1}"/>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a:xfrm>
            <a:off x="7454900" y="1452563"/>
            <a:ext cx="4737100" cy="4656137"/>
          </a:xfrm>
        </p:spPr>
      </p:pic>
    </p:spTree>
    <p:extLst>
      <p:ext uri="{BB962C8B-B14F-4D97-AF65-F5344CB8AC3E}">
        <p14:creationId xmlns:p14="http://schemas.microsoft.com/office/powerpoint/2010/main" val="532390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580B-E772-CA5A-705E-49B3E1729A7D}"/>
              </a:ext>
            </a:extLst>
          </p:cNvPr>
          <p:cNvSpPr>
            <a:spLocks noGrp="1"/>
          </p:cNvSpPr>
          <p:nvPr>
            <p:ph type="body" sz="quarter" idx="18"/>
          </p:nvPr>
        </p:nvSpPr>
        <p:spPr>
          <a:xfrm>
            <a:off x="898357" y="1350088"/>
            <a:ext cx="6556802" cy="4157823"/>
          </a:xfrm>
        </p:spPr>
        <p:txBody>
          <a:bodyPr lIns="91440" tIns="45720" rIns="91440" bIns="45720" anchor="t"/>
          <a:lstStyle/>
          <a:p>
            <a:r>
              <a:rPr lang="en-US" sz="2300" b="1" dirty="0" err="1"/>
              <a:t>Topluluğunuza</a:t>
            </a:r>
            <a:r>
              <a:rPr lang="en-US" sz="2300" b="1" dirty="0"/>
              <a:t>/</a:t>
            </a:r>
            <a:r>
              <a:rPr lang="en-US" sz="2300" b="1" dirty="0" err="1"/>
              <a:t>Çevrenize</a:t>
            </a:r>
            <a:r>
              <a:rPr lang="en-US" sz="2300" b="1" dirty="0"/>
              <a:t> </a:t>
            </a:r>
            <a:r>
              <a:rPr lang="en-US" sz="2300" b="1" dirty="0" err="1"/>
              <a:t>sorun</a:t>
            </a:r>
            <a:endParaRPr lang="en-US" sz="2300" dirty="0">
              <a:ea typeface="Calibri"/>
              <a:cs typeface="Calibri"/>
            </a:endParaRPr>
          </a:p>
          <a:p>
            <a:r>
              <a:rPr lang="en-US" sz="2300" dirty="0" err="1"/>
              <a:t>Nereden</a:t>
            </a:r>
            <a:r>
              <a:rPr lang="en-US" sz="2300" dirty="0"/>
              <a:t> </a:t>
            </a:r>
            <a:r>
              <a:rPr lang="en-US" sz="2300" dirty="0" err="1"/>
              <a:t>başlaman</a:t>
            </a:r>
            <a:r>
              <a:rPr lang="en-US" sz="2300" dirty="0"/>
              <a:t> </a:t>
            </a:r>
            <a:r>
              <a:rPr lang="en-US" sz="2300" dirty="0" err="1"/>
              <a:t>gerektiğini</a:t>
            </a:r>
            <a:r>
              <a:rPr lang="en-US" sz="2300" dirty="0"/>
              <a:t> </a:t>
            </a:r>
            <a:r>
              <a:rPr lang="en-US" sz="2300" dirty="0" err="1"/>
              <a:t>bilmiyor</a:t>
            </a:r>
            <a:r>
              <a:rPr lang="en-US" sz="2300" dirty="0"/>
              <a:t> </a:t>
            </a:r>
            <a:r>
              <a:rPr lang="en-US" sz="2300" dirty="0" err="1"/>
              <a:t>olabilirsin</a:t>
            </a:r>
            <a:r>
              <a:rPr lang="en-US" sz="2300" dirty="0"/>
              <a:t>. Eve </a:t>
            </a:r>
            <a:r>
              <a:rPr lang="en-US" sz="2300" dirty="0" err="1"/>
              <a:t>yakın</a:t>
            </a:r>
            <a:r>
              <a:rPr lang="en-US" sz="2300" dirty="0"/>
              <a:t> </a:t>
            </a:r>
            <a:r>
              <a:rPr lang="en-US" sz="2300" dirty="0" err="1"/>
              <a:t>bir</a:t>
            </a:r>
            <a:r>
              <a:rPr lang="en-US" sz="2300" dirty="0"/>
              <a:t> </a:t>
            </a:r>
            <a:r>
              <a:rPr lang="en-US" sz="2300" dirty="0" err="1"/>
              <a:t>yerden</a:t>
            </a:r>
            <a:r>
              <a:rPr lang="en-US" sz="2300" dirty="0"/>
              <a:t> </a:t>
            </a:r>
            <a:r>
              <a:rPr lang="en-US" sz="2300" dirty="0" err="1"/>
              <a:t>başlamak</a:t>
            </a:r>
            <a:r>
              <a:rPr lang="en-US" sz="2300" dirty="0"/>
              <a:t> </a:t>
            </a:r>
            <a:r>
              <a:rPr lang="en-US" sz="2300" dirty="0" err="1"/>
              <a:t>muhtemelen</a:t>
            </a:r>
            <a:r>
              <a:rPr lang="en-US" sz="2300" dirty="0"/>
              <a:t> </a:t>
            </a:r>
            <a:r>
              <a:rPr lang="en-US" sz="2300" dirty="0" err="1"/>
              <a:t>en</a:t>
            </a:r>
            <a:r>
              <a:rPr lang="en-US" sz="2300" dirty="0"/>
              <a:t> </a:t>
            </a:r>
            <a:r>
              <a:rPr lang="en-US" sz="2300" dirty="0" err="1"/>
              <a:t>iyisidir</a:t>
            </a:r>
            <a:r>
              <a:rPr lang="en-US" sz="2300" dirty="0"/>
              <a:t>. </a:t>
            </a:r>
            <a:r>
              <a:rPr lang="en-US" sz="2300" dirty="0" err="1"/>
              <a:t>Diğer</a:t>
            </a:r>
            <a:r>
              <a:rPr lang="en-US" sz="2300" dirty="0"/>
              <a:t> </a:t>
            </a:r>
            <a:r>
              <a:rPr lang="en-US" sz="2300" dirty="0" err="1"/>
              <a:t>gıda</a:t>
            </a:r>
            <a:r>
              <a:rPr lang="en-US" sz="2300" dirty="0"/>
              <a:t> </a:t>
            </a:r>
            <a:r>
              <a:rPr lang="en-US" sz="2300" dirty="0" err="1"/>
              <a:t>girişimcileri</a:t>
            </a:r>
            <a:r>
              <a:rPr lang="en-US" sz="2300" dirty="0"/>
              <a:t>, </a:t>
            </a:r>
            <a:r>
              <a:rPr lang="en-US" sz="2300" dirty="0" err="1"/>
              <a:t>gıda</a:t>
            </a:r>
            <a:r>
              <a:rPr lang="en-US" sz="2300" dirty="0"/>
              <a:t> </a:t>
            </a:r>
            <a:r>
              <a:rPr lang="en-US" sz="2300" dirty="0" err="1"/>
              <a:t>ağları</a:t>
            </a:r>
            <a:r>
              <a:rPr lang="en-US" sz="2300" dirty="0"/>
              <a:t> </a:t>
            </a:r>
            <a:r>
              <a:rPr lang="en-US" sz="2300" dirty="0" err="1"/>
              <a:t>veya</a:t>
            </a:r>
            <a:r>
              <a:rPr lang="en-US" sz="2300" dirty="0"/>
              <a:t> </a:t>
            </a:r>
            <a:r>
              <a:rPr lang="en-US" sz="2300" dirty="0" err="1"/>
              <a:t>yerel</a:t>
            </a:r>
            <a:r>
              <a:rPr lang="en-US" sz="2300" dirty="0"/>
              <a:t> </a:t>
            </a:r>
            <a:r>
              <a:rPr lang="en-US" sz="2300" dirty="0" err="1"/>
              <a:t>kooperatifinizle</a:t>
            </a:r>
            <a:r>
              <a:rPr lang="en-US" sz="2300" dirty="0"/>
              <a:t> </a:t>
            </a:r>
            <a:r>
              <a:rPr lang="en-US" sz="2300" dirty="0" err="1"/>
              <a:t>tanışın</a:t>
            </a:r>
            <a:r>
              <a:rPr lang="en-US" sz="2300" dirty="0"/>
              <a:t>. </a:t>
            </a:r>
            <a:r>
              <a:rPr lang="en-US" sz="2300" dirty="0" err="1"/>
              <a:t>Başka</a:t>
            </a:r>
            <a:r>
              <a:rPr lang="en-US" sz="2300" dirty="0"/>
              <a:t> </a:t>
            </a:r>
            <a:r>
              <a:rPr lang="en-US" sz="2300" dirty="0" err="1"/>
              <a:t>bir</a:t>
            </a:r>
            <a:r>
              <a:rPr lang="en-US" sz="2300" dirty="0"/>
              <a:t> </a:t>
            </a:r>
            <a:r>
              <a:rPr lang="en-US" sz="2300" dirty="0" err="1"/>
              <a:t>seçenek</a:t>
            </a:r>
            <a:r>
              <a:rPr lang="en-US" sz="2300" dirty="0"/>
              <a:t> de </a:t>
            </a:r>
            <a:r>
              <a:rPr lang="en-US" sz="2300" dirty="0" err="1"/>
              <a:t>yerel</a:t>
            </a:r>
            <a:r>
              <a:rPr lang="en-US" sz="2300" dirty="0"/>
              <a:t> </a:t>
            </a:r>
            <a:r>
              <a:rPr lang="en-US" sz="2300" dirty="0" err="1"/>
              <a:t>bir</a:t>
            </a:r>
            <a:r>
              <a:rPr lang="en-US" sz="2300" dirty="0"/>
              <a:t> </a:t>
            </a:r>
            <a:r>
              <a:rPr lang="en-US" sz="2300" dirty="0" err="1"/>
              <a:t>İş</a:t>
            </a:r>
            <a:r>
              <a:rPr lang="en-US" sz="2300" dirty="0"/>
              <a:t> </a:t>
            </a:r>
            <a:r>
              <a:rPr lang="en-US" sz="2300" dirty="0" err="1"/>
              <a:t>Geliştirme</a:t>
            </a:r>
            <a:r>
              <a:rPr lang="en-US" sz="2300" dirty="0"/>
              <a:t> </a:t>
            </a:r>
            <a:r>
              <a:rPr lang="en-US" sz="2300" dirty="0" err="1"/>
              <a:t>Ofisi</a:t>
            </a:r>
            <a:r>
              <a:rPr lang="en-US" sz="2300" dirty="0"/>
              <a:t> </a:t>
            </a:r>
            <a:r>
              <a:rPr lang="en-US" sz="2300" dirty="0" err="1"/>
              <a:t>ile</a:t>
            </a:r>
            <a:r>
              <a:rPr lang="en-US" sz="2300" dirty="0"/>
              <a:t> </a:t>
            </a:r>
            <a:r>
              <a:rPr lang="en-US" sz="2300" dirty="0" err="1"/>
              <a:t>iletişim</a:t>
            </a:r>
            <a:r>
              <a:rPr lang="en-US" sz="2300" dirty="0"/>
              <a:t> </a:t>
            </a:r>
            <a:r>
              <a:rPr lang="en-US" sz="2300" dirty="0" err="1"/>
              <a:t>kurmaktır</a:t>
            </a:r>
            <a:r>
              <a:rPr lang="en-US" sz="2300" dirty="0"/>
              <a:t>. </a:t>
            </a:r>
            <a:r>
              <a:rPr lang="en-US" sz="2300" dirty="0" err="1"/>
              <a:t>Mevcut</a:t>
            </a:r>
            <a:r>
              <a:rPr lang="en-US" sz="2300" dirty="0"/>
              <a:t> </a:t>
            </a:r>
            <a:r>
              <a:rPr lang="en-US" sz="2300" dirty="0" err="1"/>
              <a:t>olabilecek</a:t>
            </a:r>
            <a:r>
              <a:rPr lang="en-US" sz="2300" dirty="0"/>
              <a:t> </a:t>
            </a:r>
            <a:r>
              <a:rPr lang="en-US" sz="2300" dirty="0" err="1"/>
              <a:t>bazı</a:t>
            </a:r>
            <a:r>
              <a:rPr lang="en-US" sz="2300" dirty="0"/>
              <a:t> </a:t>
            </a:r>
            <a:r>
              <a:rPr lang="en-US" sz="2300" dirty="0" err="1"/>
              <a:t>seçenekler</a:t>
            </a:r>
            <a:r>
              <a:rPr lang="en-US" sz="2300" dirty="0"/>
              <a:t> </a:t>
            </a:r>
            <a:r>
              <a:rPr lang="en-US" sz="2300" dirty="0" err="1"/>
              <a:t>şunlardır</a:t>
            </a:r>
            <a:r>
              <a:rPr lang="en-US" sz="2300" dirty="0"/>
              <a:t>:</a:t>
            </a:r>
            <a:endParaRPr lang="en-US" sz="2300" dirty="0">
              <a:ea typeface="Calibri"/>
              <a:cs typeface="Calibri"/>
            </a:endParaRPr>
          </a:p>
          <a:p>
            <a:pPr marL="342900" indent="-342900">
              <a:spcBef>
                <a:spcPts val="600"/>
              </a:spcBef>
              <a:buFont typeface="Arial" panose="020B0604020202020204" pitchFamily="34" charset="0"/>
              <a:buChar char="•"/>
            </a:pPr>
            <a:r>
              <a:rPr lang="en-US" sz="2300" b="1" dirty="0" err="1"/>
              <a:t>Mikro</a:t>
            </a:r>
            <a:r>
              <a:rPr lang="en-US" sz="2300" b="1" dirty="0"/>
              <a:t> </a:t>
            </a:r>
            <a:r>
              <a:rPr lang="en-US" sz="2300" b="1" dirty="0" err="1"/>
              <a:t>kredi</a:t>
            </a:r>
            <a:r>
              <a:rPr lang="en-US" sz="2300" b="1" dirty="0"/>
              <a:t> </a:t>
            </a:r>
            <a:r>
              <a:rPr lang="en-US" sz="2300" dirty="0" err="1"/>
              <a:t>genellikle</a:t>
            </a:r>
            <a:r>
              <a:rPr lang="en-US" sz="2300" dirty="0"/>
              <a:t> </a:t>
            </a:r>
            <a:r>
              <a:rPr lang="en-US" sz="2300" dirty="0" err="1"/>
              <a:t>teminat</a:t>
            </a:r>
            <a:r>
              <a:rPr lang="en-US" sz="2300" dirty="0"/>
              <a:t> </a:t>
            </a:r>
            <a:r>
              <a:rPr lang="en-US" sz="2300" dirty="0" err="1"/>
              <a:t>olmaksızın</a:t>
            </a:r>
            <a:r>
              <a:rPr lang="en-US" sz="2300" dirty="0"/>
              <a:t> </a:t>
            </a:r>
            <a:r>
              <a:rPr lang="en-US" sz="2300" dirty="0" err="1"/>
              <a:t>bir</a:t>
            </a:r>
            <a:r>
              <a:rPr lang="en-US" sz="2300" dirty="0"/>
              <a:t> </a:t>
            </a:r>
            <a:r>
              <a:rPr lang="en-US" sz="2300" dirty="0" err="1"/>
              <a:t>bireye</a:t>
            </a:r>
            <a:r>
              <a:rPr lang="en-US" sz="2300" dirty="0"/>
              <a:t> </a:t>
            </a:r>
            <a:r>
              <a:rPr lang="en-US" sz="2300" dirty="0" err="1"/>
              <a:t>veya</a:t>
            </a:r>
            <a:r>
              <a:rPr lang="en-US" sz="2300" dirty="0"/>
              <a:t> </a:t>
            </a:r>
            <a:r>
              <a:rPr lang="en-US" sz="2300" dirty="0" err="1"/>
              <a:t>grup</a:t>
            </a:r>
            <a:r>
              <a:rPr lang="en-US" sz="2300" dirty="0"/>
              <a:t> </a:t>
            </a:r>
            <a:r>
              <a:rPr lang="en-US" sz="2300" dirty="0" err="1"/>
              <a:t>kredisi</a:t>
            </a:r>
            <a:r>
              <a:rPr lang="en-US" sz="2300" dirty="0"/>
              <a:t> </a:t>
            </a:r>
            <a:r>
              <a:rPr lang="en-US" sz="2300" dirty="0" err="1"/>
              <a:t>yoluyla</a:t>
            </a:r>
            <a:r>
              <a:rPr lang="en-US" sz="2300" dirty="0"/>
              <a:t> </a:t>
            </a:r>
            <a:r>
              <a:rPr lang="en-US" sz="2300" dirty="0" err="1"/>
              <a:t>sunulan</a:t>
            </a:r>
            <a:r>
              <a:rPr lang="en-US" sz="2300" dirty="0"/>
              <a:t> </a:t>
            </a:r>
            <a:r>
              <a:rPr lang="en-US" sz="2300" dirty="0" err="1"/>
              <a:t>küçük</a:t>
            </a:r>
            <a:r>
              <a:rPr lang="en-US" sz="2300" dirty="0"/>
              <a:t> </a:t>
            </a:r>
            <a:r>
              <a:rPr lang="en-US" sz="2300" dirty="0" err="1"/>
              <a:t>kredileri</a:t>
            </a:r>
            <a:r>
              <a:rPr lang="en-US" sz="2300" dirty="0"/>
              <a:t> </a:t>
            </a:r>
            <a:r>
              <a:rPr lang="en-US" sz="2300" dirty="0" err="1"/>
              <a:t>ifade</a:t>
            </a:r>
            <a:r>
              <a:rPr lang="en-US" sz="2300" dirty="0"/>
              <a:t> </a:t>
            </a:r>
            <a:r>
              <a:rPr lang="en-US" sz="2300" dirty="0" err="1"/>
              <a:t>eder</a:t>
            </a:r>
            <a:r>
              <a:rPr lang="en-US" sz="2300" dirty="0"/>
              <a:t>.</a:t>
            </a:r>
            <a:endParaRPr lang="en-US" sz="2300" dirty="0">
              <a:ea typeface="Calibri"/>
              <a:cs typeface="Calibri"/>
            </a:endParaRPr>
          </a:p>
          <a:p>
            <a:pPr marL="342900" indent="-342900">
              <a:spcBef>
                <a:spcPts val="600"/>
              </a:spcBef>
              <a:buFont typeface="Arial" panose="020B0604020202020204" pitchFamily="34" charset="0"/>
              <a:buChar char="•"/>
            </a:pPr>
            <a:r>
              <a:rPr lang="en-US" sz="2300" b="1" dirty="0" err="1"/>
              <a:t>Mikro</a:t>
            </a:r>
            <a:r>
              <a:rPr lang="en-US" sz="2300" b="1" dirty="0"/>
              <a:t> </a:t>
            </a:r>
            <a:r>
              <a:rPr lang="en-US" sz="2300" b="1" dirty="0" err="1"/>
              <a:t>finans</a:t>
            </a:r>
            <a:r>
              <a:rPr lang="en-US" sz="2300" b="1" dirty="0"/>
              <a:t> </a:t>
            </a:r>
            <a:r>
              <a:rPr lang="en-US" sz="2300" dirty="0" err="1"/>
              <a:t>düşük</a:t>
            </a:r>
            <a:r>
              <a:rPr lang="en-US" sz="2300" dirty="0"/>
              <a:t> </a:t>
            </a:r>
            <a:r>
              <a:rPr lang="en-US" sz="2300" dirty="0" err="1"/>
              <a:t>gelirli</a:t>
            </a:r>
            <a:r>
              <a:rPr lang="en-US" sz="2300" dirty="0"/>
              <a:t> </a:t>
            </a:r>
            <a:r>
              <a:rPr lang="en-US" sz="2300" dirty="0" err="1"/>
              <a:t>müşterileri</a:t>
            </a:r>
            <a:r>
              <a:rPr lang="en-US" sz="2300" dirty="0"/>
              <a:t> </a:t>
            </a:r>
            <a:r>
              <a:rPr lang="en-US" sz="2300" dirty="0" err="1"/>
              <a:t>hedefleyen</a:t>
            </a:r>
            <a:r>
              <a:rPr lang="en-US" sz="2300" dirty="0"/>
              <a:t> </a:t>
            </a:r>
            <a:r>
              <a:rPr lang="en-US" sz="2300" dirty="0" err="1"/>
              <a:t>krediler</a:t>
            </a:r>
            <a:r>
              <a:rPr lang="en-US" sz="2300" dirty="0"/>
              <a:t> </a:t>
            </a:r>
            <a:r>
              <a:rPr lang="en-US" sz="2300" dirty="0" err="1"/>
              <a:t>ve</a:t>
            </a:r>
            <a:r>
              <a:rPr lang="en-US" sz="2300" dirty="0"/>
              <a:t> </a:t>
            </a:r>
            <a:r>
              <a:rPr lang="en-US" sz="2300" dirty="0" err="1"/>
              <a:t>diğer</a:t>
            </a:r>
            <a:r>
              <a:rPr lang="en-US" sz="2300" dirty="0"/>
              <a:t> </a:t>
            </a:r>
            <a:r>
              <a:rPr lang="en-US" sz="2300" dirty="0" err="1"/>
              <a:t>finansal</a:t>
            </a:r>
            <a:r>
              <a:rPr lang="en-US" sz="2300" dirty="0"/>
              <a:t> </a:t>
            </a:r>
            <a:r>
              <a:rPr lang="en-US" sz="2300" dirty="0" err="1"/>
              <a:t>destekler</a:t>
            </a:r>
            <a:r>
              <a:rPr lang="en-US" sz="2300" dirty="0"/>
              <a:t> de </a:t>
            </a:r>
            <a:r>
              <a:rPr lang="en-US" sz="2300" dirty="0" err="1"/>
              <a:t>dahil</a:t>
            </a:r>
            <a:r>
              <a:rPr lang="en-US" sz="2300" dirty="0"/>
              <a:t> </a:t>
            </a:r>
            <a:r>
              <a:rPr lang="en-US" sz="2300" dirty="0" err="1"/>
              <a:t>olmak</a:t>
            </a:r>
            <a:r>
              <a:rPr lang="en-US" sz="2300" dirty="0"/>
              <a:t> </a:t>
            </a:r>
            <a:r>
              <a:rPr lang="en-US" sz="2300" dirty="0" err="1"/>
              <a:t>üzere</a:t>
            </a:r>
            <a:r>
              <a:rPr lang="en-US" sz="2300" dirty="0"/>
              <a:t> </a:t>
            </a:r>
            <a:r>
              <a:rPr lang="en-US" sz="2300" dirty="0" err="1"/>
              <a:t>daha</a:t>
            </a:r>
            <a:r>
              <a:rPr lang="en-US" sz="2300" dirty="0"/>
              <a:t> </a:t>
            </a:r>
            <a:r>
              <a:rPr lang="en-US" sz="2300" dirty="0" err="1"/>
              <a:t>geniş</a:t>
            </a:r>
            <a:r>
              <a:rPr lang="en-US" sz="2300" dirty="0"/>
              <a:t> </a:t>
            </a:r>
            <a:r>
              <a:rPr lang="en-US" sz="2300" dirty="0" err="1"/>
              <a:t>bir</a:t>
            </a:r>
            <a:r>
              <a:rPr lang="en-US" sz="2300" dirty="0"/>
              <a:t> </a:t>
            </a:r>
            <a:r>
              <a:rPr lang="en-US" sz="2300" dirty="0" err="1"/>
              <a:t>finansal</a:t>
            </a:r>
            <a:r>
              <a:rPr lang="en-US" sz="2300" dirty="0"/>
              <a:t> </a:t>
            </a:r>
            <a:r>
              <a:rPr lang="en-US" sz="2300" dirty="0" err="1"/>
              <a:t>ürün</a:t>
            </a:r>
            <a:r>
              <a:rPr lang="en-US" sz="2300" dirty="0"/>
              <a:t> </a:t>
            </a:r>
            <a:r>
              <a:rPr lang="en-US" sz="2300" dirty="0" err="1"/>
              <a:t>ve</a:t>
            </a:r>
            <a:r>
              <a:rPr lang="en-US" sz="2300" dirty="0"/>
              <a:t> </a:t>
            </a:r>
            <a:r>
              <a:rPr lang="en-US" sz="2300" dirty="0" err="1"/>
              <a:t>hizmet</a:t>
            </a:r>
            <a:r>
              <a:rPr lang="en-US" sz="2300" dirty="0"/>
              <a:t> 	</a:t>
            </a:r>
            <a:r>
              <a:rPr lang="en-US" sz="2300" dirty="0" err="1"/>
              <a:t>yelpazesini</a:t>
            </a:r>
            <a:r>
              <a:rPr lang="en-US" sz="2300" dirty="0"/>
              <a:t> </a:t>
            </a:r>
            <a:r>
              <a:rPr lang="en-US" sz="2300" dirty="0" err="1"/>
              <a:t>ifade</a:t>
            </a:r>
            <a:r>
              <a:rPr lang="en-US" sz="2300" dirty="0"/>
              <a:t> </a:t>
            </a:r>
            <a:r>
              <a:rPr lang="en-US" sz="2300" dirty="0" err="1"/>
              <a:t>eder</a:t>
            </a:r>
            <a:r>
              <a:rPr lang="en-US" sz="2300" dirty="0"/>
              <a:t>.</a:t>
            </a:r>
            <a:endParaRPr lang="en-IE" sz="2300" dirty="0">
              <a:ea typeface="Calibri"/>
              <a:cs typeface="Calibri"/>
            </a:endParaRPr>
          </a:p>
        </p:txBody>
      </p:sp>
      <p:sp>
        <p:nvSpPr>
          <p:cNvPr id="3" name="Text Placeholder 2">
            <a:extLst>
              <a:ext uri="{FF2B5EF4-FFF2-40B4-BE49-F238E27FC236}">
                <a16:creationId xmlns:a16="http://schemas.microsoft.com/office/drawing/2014/main" id="{B4388226-C3E9-19C0-A09F-520179CFDFB0}"/>
              </a:ext>
            </a:extLst>
          </p:cNvPr>
          <p:cNvSpPr>
            <a:spLocks noGrp="1"/>
          </p:cNvSpPr>
          <p:nvPr>
            <p:ph type="body" sz="quarter" idx="16"/>
          </p:nvPr>
        </p:nvSpPr>
        <p:spPr>
          <a:xfrm>
            <a:off x="807089" y="751288"/>
            <a:ext cx="6648070" cy="992652"/>
          </a:xfrm>
        </p:spPr>
        <p:txBody>
          <a:bodyPr/>
          <a:lstStyle/>
          <a:p>
            <a:pPr algn="l" rtl="0"/>
            <a:r>
              <a:rPr lang="en-IE" b="1"/>
              <a:t>2. Mikro Kredi ve Mikro Finans</a:t>
            </a:r>
          </a:p>
        </p:txBody>
      </p:sp>
      <p:pic>
        <p:nvPicPr>
          <p:cNvPr id="6" name="Picture Placeholder 5" descr="Hand holding a seedling">
            <a:extLst>
              <a:ext uri="{FF2B5EF4-FFF2-40B4-BE49-F238E27FC236}">
                <a16:creationId xmlns:a16="http://schemas.microsoft.com/office/drawing/2014/main" id="{C3BF6931-7D37-641B-F8D5-9B1201DA48BB}"/>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85560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3CB3B-50DA-CAE5-1BB7-319A086B59CB}"/>
              </a:ext>
            </a:extLst>
          </p:cNvPr>
          <p:cNvSpPr>
            <a:spLocks noGrp="1"/>
          </p:cNvSpPr>
          <p:nvPr>
            <p:ph type="body" sz="quarter" idx="18"/>
          </p:nvPr>
        </p:nvSpPr>
        <p:spPr>
          <a:xfrm>
            <a:off x="774269" y="1702676"/>
            <a:ext cx="5983884" cy="3823628"/>
          </a:xfrm>
        </p:spPr>
        <p:txBody>
          <a:bodyPr lIns="91440" tIns="45720" rIns="91440" bIns="45720" anchor="t"/>
          <a:lstStyle/>
          <a:p>
            <a:pPr algn="l" rtl="0" fontAlgn="base"/>
            <a:r>
              <a:rPr lang="en-GB" sz="2400" b="1" i="0">
                <a:solidFill>
                  <a:srgbClr val="1E494F"/>
                </a:solidFill>
                <a:effectLst/>
                <a:hlinkClick r:id="rId3"/>
              </a:rPr>
              <a:t>Mikro Finans İrlanda</a:t>
            </a:r>
            <a:r>
              <a:rPr lang="en-GB" sz="2400" b="1" i="0">
                <a:solidFill>
                  <a:srgbClr val="1E494F"/>
                </a:solidFill>
                <a:effectLst/>
              </a:rPr>
              <a:t> </a:t>
            </a:r>
            <a:r>
              <a:rPr lang="en-GB" sz="2400" b="1" i="0">
                <a:effectLst/>
              </a:rPr>
              <a:t>Hükümetin Mikro İşletme Kredi Fonu aracılığıyla küçük krediler sağlar. Fonun amacı, start-up'ların ve kurulu işletmelerin işleri için ihtiyaç duydukları finansmanı bulmalarına yardımcı olmaktır.</a:t>
            </a:r>
            <a:endParaRPr lang="en-GB" sz="2400" b="0" i="0">
              <a:effectLst/>
            </a:endParaRPr>
          </a:p>
          <a:p>
            <a:pPr fontAlgn="base"/>
            <a:r>
              <a:rPr lang="en-GB" b="1"/>
              <a:t>Mikro</a:t>
            </a:r>
            <a:r>
              <a:rPr lang="en-GB" sz="2400" b="1" i="0">
                <a:effectLst/>
              </a:rPr>
              <a:t> </a:t>
            </a:r>
            <a:r>
              <a:rPr lang="en-GB" sz="2400" b="1" i="0" err="1">
                <a:effectLst/>
              </a:rPr>
              <a:t>işletme</a:t>
            </a:r>
            <a:r>
              <a:rPr lang="en-GB" b="1"/>
              <a:t> </a:t>
            </a:r>
            <a:r>
              <a:rPr lang="en-GB" b="1" err="1"/>
              <a:t>derken</a:t>
            </a:r>
            <a:r>
              <a:rPr lang="en-GB" b="1"/>
              <a:t> ne </a:t>
            </a:r>
            <a:r>
              <a:rPr lang="en-GB" b="1" err="1"/>
              <a:t>demek</a:t>
            </a:r>
            <a:r>
              <a:rPr lang="en-GB" b="1"/>
              <a:t> </a:t>
            </a:r>
            <a:r>
              <a:rPr lang="en-GB" b="1" err="1"/>
              <a:t>istiyorlar</a:t>
            </a:r>
            <a:r>
              <a:rPr lang="en-GB" sz="2400" b="1" i="0">
                <a:effectLst/>
              </a:rPr>
              <a:t>?</a:t>
            </a:r>
            <a:endParaRPr lang="en-GB" b="1"/>
          </a:p>
          <a:p>
            <a:r>
              <a:rPr lang="en-GB" sz="2400" b="0" i="0">
                <a:effectLst/>
              </a:rPr>
              <a:t>10'dan </a:t>
            </a:r>
            <a:r>
              <a:rPr lang="en-GB" sz="2400" b="0" i="0" err="1">
                <a:effectLst/>
              </a:rPr>
              <a:t>az</a:t>
            </a:r>
            <a:r>
              <a:rPr lang="en-GB" sz="2400" b="0" i="0">
                <a:effectLst/>
              </a:rPr>
              <a:t> </a:t>
            </a:r>
            <a:r>
              <a:rPr lang="en-GB" sz="2400" b="0" i="0" err="1">
                <a:effectLst/>
              </a:rPr>
              <a:t>çalışanı</a:t>
            </a:r>
            <a:r>
              <a:rPr lang="en-GB" sz="2400" b="0" i="0">
                <a:effectLst/>
              </a:rPr>
              <a:t> </a:t>
            </a:r>
            <a:r>
              <a:rPr lang="en-GB" sz="2400" b="0" i="0" err="1">
                <a:effectLst/>
              </a:rPr>
              <a:t>ve</a:t>
            </a:r>
            <a:r>
              <a:rPr lang="en-GB" sz="2400" b="0" i="0">
                <a:effectLst/>
              </a:rPr>
              <a:t> </a:t>
            </a:r>
            <a:r>
              <a:rPr lang="en-GB" sz="2400" b="0" i="0" err="1">
                <a:effectLst/>
              </a:rPr>
              <a:t>yıllık</a:t>
            </a:r>
            <a:r>
              <a:rPr lang="en-GB" sz="2400" b="0" i="0">
                <a:effectLst/>
              </a:rPr>
              <a:t> </a:t>
            </a:r>
            <a:r>
              <a:rPr lang="en-GB" sz="2400" b="0" i="0" err="1">
                <a:effectLst/>
              </a:rPr>
              <a:t>cirosu</a:t>
            </a:r>
            <a:r>
              <a:rPr lang="en-GB" sz="2400" b="0" i="0">
                <a:effectLst/>
              </a:rPr>
              <a:t> 2 </a:t>
            </a:r>
            <a:r>
              <a:rPr lang="en-GB" sz="2400" b="0" i="0" err="1">
                <a:effectLst/>
              </a:rPr>
              <a:t>milyon</a:t>
            </a:r>
            <a:r>
              <a:rPr lang="en-GB" sz="2400" b="0" i="0">
                <a:effectLst/>
              </a:rPr>
              <a:t> </a:t>
            </a:r>
            <a:r>
              <a:rPr lang="en-GB" sz="2400" b="0" i="0" err="1">
                <a:effectLst/>
              </a:rPr>
              <a:t>Euro'dan</a:t>
            </a:r>
            <a:r>
              <a:rPr lang="en-GB" sz="2400" b="0" i="0">
                <a:effectLst/>
              </a:rPr>
              <a:t> </a:t>
            </a:r>
            <a:r>
              <a:rPr lang="en-GB" sz="2400" b="0" i="0" err="1">
                <a:effectLst/>
              </a:rPr>
              <a:t>az</a:t>
            </a:r>
            <a:r>
              <a:rPr lang="en-GB"/>
              <a:t> </a:t>
            </a:r>
            <a:r>
              <a:rPr lang="en-GB" sz="2400" b="0" i="0" err="1">
                <a:effectLst/>
              </a:rPr>
              <a:t>olan</a:t>
            </a:r>
            <a:r>
              <a:rPr lang="en-GB"/>
              <a:t> </a:t>
            </a:r>
            <a:r>
              <a:rPr lang="en-GB" sz="2400" b="0" i="0" err="1">
                <a:effectLst/>
              </a:rPr>
              <a:t>küçük</a:t>
            </a:r>
            <a:r>
              <a:rPr lang="en-GB"/>
              <a:t> </a:t>
            </a:r>
            <a:r>
              <a:rPr lang="en-GB" err="1"/>
              <a:t>işletmelerdir</a:t>
            </a:r>
            <a:r>
              <a:rPr lang="en-GB" sz="2400" b="0" i="0">
                <a:effectLst/>
              </a:rPr>
              <a:t>.</a:t>
            </a:r>
            <a:r>
              <a:rPr lang="en-GB"/>
              <a:t> Bu </a:t>
            </a:r>
            <a:r>
              <a:rPr lang="en-GB" err="1"/>
              <a:t>işletmelere</a:t>
            </a:r>
            <a:r>
              <a:rPr lang="en-GB"/>
              <a:t>, </a:t>
            </a:r>
            <a:r>
              <a:rPr lang="en-GB" err="1"/>
              <a:t>ticari</a:t>
            </a:r>
            <a:r>
              <a:rPr lang="en-GB" sz="2400" b="0" i="0">
                <a:effectLst/>
              </a:rPr>
              <a:t> </a:t>
            </a:r>
            <a:r>
              <a:rPr lang="en-GB" sz="2400" b="0" i="0" err="1">
                <a:effectLst/>
              </a:rPr>
              <a:t>olarak</a:t>
            </a:r>
            <a:r>
              <a:rPr lang="en-GB" sz="2400" b="0" i="0">
                <a:effectLst/>
              </a:rPr>
              <a:t> </a:t>
            </a:r>
            <a:r>
              <a:rPr lang="en-GB" sz="2400" b="0" i="0" err="1">
                <a:effectLst/>
              </a:rPr>
              <a:t>uygun</a:t>
            </a:r>
            <a:r>
              <a:rPr lang="en-GB" sz="2400" b="0" i="0">
                <a:effectLst/>
              </a:rPr>
              <a:t> </a:t>
            </a:r>
            <a:r>
              <a:rPr lang="en-GB" sz="2400" b="0" i="0" err="1">
                <a:effectLst/>
              </a:rPr>
              <a:t>teklifler</a:t>
            </a:r>
            <a:r>
              <a:rPr lang="en-GB" sz="2400" b="0" i="0">
                <a:effectLst/>
              </a:rPr>
              <a:t> </a:t>
            </a:r>
            <a:r>
              <a:rPr lang="en-GB" sz="2400" b="0" i="0" err="1">
                <a:effectLst/>
              </a:rPr>
              <a:t>için</a:t>
            </a:r>
            <a:r>
              <a:rPr lang="en-GB" sz="2400" b="0" i="0">
                <a:effectLst/>
              </a:rPr>
              <a:t> 2.000 € ila 25.000 € arasında </a:t>
            </a:r>
            <a:r>
              <a:rPr lang="en-GB" sz="2400" b="0" i="0" err="1">
                <a:effectLst/>
              </a:rPr>
              <a:t>teminatsız</a:t>
            </a:r>
            <a:r>
              <a:rPr lang="en-GB" sz="2400" b="0" i="0">
                <a:effectLst/>
              </a:rPr>
              <a:t> </a:t>
            </a:r>
            <a:r>
              <a:rPr lang="en-GB" sz="2400" b="0" i="0" err="1">
                <a:effectLst/>
              </a:rPr>
              <a:t>işletme</a:t>
            </a:r>
            <a:r>
              <a:rPr lang="en-GB" sz="2400" b="0" i="0">
                <a:effectLst/>
              </a:rPr>
              <a:t> </a:t>
            </a:r>
            <a:r>
              <a:rPr lang="en-GB" sz="2400" b="0" i="0" err="1">
                <a:effectLst/>
              </a:rPr>
              <a:t>kredisi</a:t>
            </a:r>
            <a:r>
              <a:rPr lang="en-GB" sz="2400" b="0" i="0">
                <a:effectLst/>
              </a:rPr>
              <a:t> </a:t>
            </a:r>
            <a:r>
              <a:rPr lang="en-GB" sz="2400" b="0" i="0" err="1">
                <a:effectLst/>
              </a:rPr>
              <a:t>sağlayarak</a:t>
            </a:r>
            <a:r>
              <a:rPr lang="en-GB" sz="2400" b="0" i="0">
                <a:effectLst/>
              </a:rPr>
              <a:t> </a:t>
            </a:r>
            <a:r>
              <a:rPr lang="en-GB" err="1"/>
              <a:t>yardımcı</a:t>
            </a:r>
            <a:r>
              <a:rPr lang="en-GB"/>
              <a:t> </a:t>
            </a:r>
            <a:r>
              <a:rPr lang="en-GB" err="1"/>
              <a:t>olunur</a:t>
            </a:r>
            <a:r>
              <a:rPr lang="en-GB" sz="2400" b="0" i="0">
                <a:effectLst/>
              </a:rPr>
              <a:t>.</a:t>
            </a:r>
            <a:endParaRPr lang="en-GB"/>
          </a:p>
        </p:txBody>
      </p:sp>
      <p:sp>
        <p:nvSpPr>
          <p:cNvPr id="4" name="Picture Placeholder 3">
            <a:extLst>
              <a:ext uri="{FF2B5EF4-FFF2-40B4-BE49-F238E27FC236}">
                <a16:creationId xmlns:a16="http://schemas.microsoft.com/office/drawing/2014/main" id="{121291AC-F7C6-795A-4D2B-FFCAE70AFC06}"/>
              </a:ext>
            </a:extLst>
          </p:cNvPr>
          <p:cNvSpPr>
            <a:spLocks noGrp="1"/>
          </p:cNvSpPr>
          <p:nvPr>
            <p:ph type="pic" sz="quarter" idx="10"/>
          </p:nvPr>
        </p:nvSpPr>
        <p:spPr/>
        <p:txBody>
          <a:bodyPr/>
          <a:lstStyle/>
          <a:p>
            <a:endParaRPr lang="en-IE"/>
          </a:p>
        </p:txBody>
      </p:sp>
      <p:sp>
        <p:nvSpPr>
          <p:cNvPr id="5" name="Text Placeholder 2">
            <a:extLst>
              <a:ext uri="{FF2B5EF4-FFF2-40B4-BE49-F238E27FC236}">
                <a16:creationId xmlns:a16="http://schemas.microsoft.com/office/drawing/2014/main" id="{4FB9BF59-984F-19CD-2116-0D087BC27560}"/>
              </a:ext>
            </a:extLst>
          </p:cNvPr>
          <p:cNvSpPr>
            <a:spLocks noGrp="1"/>
          </p:cNvSpPr>
          <p:nvPr>
            <p:ph type="body" sz="quarter" idx="16"/>
          </p:nvPr>
        </p:nvSpPr>
        <p:spPr>
          <a:xfrm>
            <a:off x="774268" y="530802"/>
            <a:ext cx="4991100" cy="992187"/>
          </a:xfrm>
        </p:spPr>
        <p:txBody>
          <a:bodyPr lIns="91440" tIns="45720" rIns="91440" bIns="45720" anchor="t">
            <a:noAutofit/>
          </a:bodyPr>
          <a:lstStyle/>
          <a:p>
            <a:r>
              <a:rPr lang="en-IE" err="1"/>
              <a:t>İrlanda'dan</a:t>
            </a:r>
            <a:r>
              <a:rPr lang="en-IE"/>
              <a:t> </a:t>
            </a:r>
            <a:r>
              <a:rPr lang="en-IE" err="1"/>
              <a:t>bir</a:t>
            </a:r>
            <a:r>
              <a:rPr lang="en-IE"/>
              <a:t> </a:t>
            </a:r>
            <a:r>
              <a:rPr lang="en-IE" err="1"/>
              <a:t>örnek</a:t>
            </a:r>
            <a:r>
              <a:rPr lang="en-IE"/>
              <a:t>: </a:t>
            </a:r>
            <a:r>
              <a:rPr lang="en-GB" sz="3600" b="1" i="0">
                <a:solidFill>
                  <a:srgbClr val="1E494F"/>
                </a:solidFill>
                <a:effectLst/>
                <a:hlinkClick r:id="rId3"/>
              </a:rPr>
              <a:t>Mikro Finans İrlanda</a:t>
            </a:r>
            <a:r>
              <a:rPr lang="en-GB" b="1">
                <a:solidFill>
                  <a:srgbClr val="1E494F"/>
                </a:solidFill>
              </a:rPr>
              <a:t> </a:t>
            </a:r>
            <a:endParaRPr lang="en-IE"/>
          </a:p>
        </p:txBody>
      </p:sp>
      <p:sp>
        <p:nvSpPr>
          <p:cNvPr id="7" name="TextBox 6">
            <a:extLst>
              <a:ext uri="{FF2B5EF4-FFF2-40B4-BE49-F238E27FC236}">
                <a16:creationId xmlns:a16="http://schemas.microsoft.com/office/drawing/2014/main" id="{6E42F54A-0DAF-8486-4313-BCD587F55AC3}"/>
              </a:ext>
            </a:extLst>
          </p:cNvPr>
          <p:cNvSpPr txBox="1"/>
          <p:nvPr/>
        </p:nvSpPr>
        <p:spPr>
          <a:xfrm>
            <a:off x="265386" y="5903088"/>
            <a:ext cx="4306614" cy="707886"/>
          </a:xfrm>
          <a:prstGeom prst="rect">
            <a:avLst/>
          </a:prstGeom>
          <a:noFill/>
        </p:spPr>
        <p:txBody>
          <a:bodyPr wrap="square" lIns="91440" tIns="45720" rIns="91440" bIns="45720" anchor="t">
            <a:spAutoFit/>
          </a:bodyPr>
          <a:lstStyle/>
          <a:p>
            <a:pPr fontAlgn="base"/>
            <a:r>
              <a:rPr lang="en-GB" sz="2000" b="1">
                <a:solidFill>
                  <a:srgbClr val="000000"/>
                </a:solidFill>
              </a:rPr>
              <a:t>Tekil </a:t>
            </a:r>
            <a:r>
              <a:rPr lang="en-GB" sz="2000" b="1" err="1">
                <a:solidFill>
                  <a:srgbClr val="000000"/>
                </a:solidFill>
              </a:rPr>
              <a:t>Tüccarlar</a:t>
            </a:r>
            <a:r>
              <a:rPr lang="en-GB" sz="2000" b="1" i="0">
                <a:solidFill>
                  <a:srgbClr val="000000"/>
                </a:solidFill>
                <a:effectLst/>
              </a:rPr>
              <a:t>, </a:t>
            </a:r>
            <a:r>
              <a:rPr lang="en-GB" sz="2000" b="1" i="0" err="1">
                <a:solidFill>
                  <a:srgbClr val="000000"/>
                </a:solidFill>
                <a:effectLst/>
              </a:rPr>
              <a:t>Ortaklıklar</a:t>
            </a:r>
            <a:r>
              <a:rPr lang="en-GB" sz="2000" b="1" i="0">
                <a:solidFill>
                  <a:srgbClr val="000000"/>
                </a:solidFill>
                <a:effectLst/>
              </a:rPr>
              <a:t> </a:t>
            </a:r>
            <a:r>
              <a:rPr lang="en-GB" sz="2000" b="1" i="0" err="1">
                <a:solidFill>
                  <a:srgbClr val="000000"/>
                </a:solidFill>
                <a:effectLst/>
              </a:rPr>
              <a:t>ve</a:t>
            </a:r>
            <a:r>
              <a:rPr lang="en-GB" sz="2000" b="1" i="0">
                <a:solidFill>
                  <a:srgbClr val="000000"/>
                </a:solidFill>
                <a:effectLst/>
              </a:rPr>
              <a:t> Limited </a:t>
            </a:r>
            <a:r>
              <a:rPr lang="en-GB" sz="2000" b="1" err="1">
                <a:solidFill>
                  <a:srgbClr val="000000"/>
                </a:solidFill>
              </a:rPr>
              <a:t>Şirketleri</a:t>
            </a:r>
            <a:r>
              <a:rPr lang="en-GB" sz="2000" b="1" i="0">
                <a:solidFill>
                  <a:srgbClr val="000000"/>
                </a:solidFill>
                <a:effectLst/>
              </a:rPr>
              <a:t> </a:t>
            </a:r>
            <a:r>
              <a:rPr lang="en-GB" sz="2000" b="1" i="0" err="1">
                <a:solidFill>
                  <a:srgbClr val="000000"/>
                </a:solidFill>
                <a:effectLst/>
              </a:rPr>
              <a:t>başvuru</a:t>
            </a:r>
            <a:r>
              <a:rPr lang="en-GB" sz="2000" b="1" i="0">
                <a:solidFill>
                  <a:srgbClr val="000000"/>
                </a:solidFill>
                <a:effectLst/>
              </a:rPr>
              <a:t> </a:t>
            </a:r>
            <a:r>
              <a:rPr lang="en-GB" sz="2000" b="1" i="0" err="1">
                <a:solidFill>
                  <a:srgbClr val="000000"/>
                </a:solidFill>
                <a:effectLst/>
              </a:rPr>
              <a:t>yapabilir</a:t>
            </a:r>
            <a:r>
              <a:rPr lang="en-GB" sz="2000" b="1" i="0">
                <a:solidFill>
                  <a:srgbClr val="000000"/>
                </a:solidFill>
                <a:effectLst/>
              </a:rPr>
              <a:t>.</a:t>
            </a:r>
          </a:p>
        </p:txBody>
      </p:sp>
      <p:sp>
        <p:nvSpPr>
          <p:cNvPr id="8" name="TextBox 7">
            <a:extLst>
              <a:ext uri="{FF2B5EF4-FFF2-40B4-BE49-F238E27FC236}">
                <a16:creationId xmlns:a16="http://schemas.microsoft.com/office/drawing/2014/main" id="{C6F6E277-3BFB-5E77-DCF8-FC5368D5BBD1}"/>
              </a:ext>
            </a:extLst>
          </p:cNvPr>
          <p:cNvSpPr txBox="1"/>
          <p:nvPr/>
        </p:nvSpPr>
        <p:spPr>
          <a:xfrm>
            <a:off x="7232308" y="5958213"/>
            <a:ext cx="4959692" cy="338554"/>
          </a:xfrm>
          <a:prstGeom prst="rect">
            <a:avLst/>
          </a:prstGeom>
          <a:noFill/>
        </p:spPr>
        <p:txBody>
          <a:bodyPr wrap="square">
            <a:spAutoFit/>
          </a:bodyPr>
          <a:lstStyle/>
          <a:p>
            <a:pPr algn="l" rtl="0"/>
            <a:r>
              <a:rPr lang="en-US" sz="1600">
                <a:hlinkClick r:id="rId4"/>
              </a:rPr>
              <a:t>Joe'nun İrlanda Mikrofinans başvurusu - YouTube</a:t>
            </a:r>
            <a:endParaRPr lang="en-IE" sz="1600"/>
          </a:p>
        </p:txBody>
      </p:sp>
      <p:pic>
        <p:nvPicPr>
          <p:cNvPr id="9" name="Online Media 8" title="Joe's application to Microfinance Ireland">
            <a:hlinkClick r:id="" action="ppaction://media"/>
            <a:extLst>
              <a:ext uri="{FF2B5EF4-FFF2-40B4-BE49-F238E27FC236}">
                <a16:creationId xmlns:a16="http://schemas.microsoft.com/office/drawing/2014/main" id="{5F09FCF7-FB38-B563-04D4-C70183B39C09}"/>
              </a:ext>
            </a:extLst>
          </p:cNvPr>
          <p:cNvPicPr>
            <a:picLocks noRot="1" noChangeAspect="1"/>
          </p:cNvPicPr>
          <p:nvPr>
            <a:videoFile r:link="rId1"/>
          </p:nvPr>
        </p:nvPicPr>
        <p:blipFill>
          <a:blip r:embed="rId5"/>
          <a:stretch>
            <a:fillRect/>
          </a:stretch>
        </p:blipFill>
        <p:spPr>
          <a:xfrm>
            <a:off x="6936828" y="1390678"/>
            <a:ext cx="5255172" cy="4046769"/>
          </a:xfrm>
          <a:prstGeom prst="rect">
            <a:avLst/>
          </a:prstGeom>
        </p:spPr>
      </p:pic>
      <p:pic>
        <p:nvPicPr>
          <p:cNvPr id="10" name="Picture 2" descr="drapeau-de-lirlande">
            <a:extLst>
              <a:ext uri="{FF2B5EF4-FFF2-40B4-BE49-F238E27FC236}">
                <a16:creationId xmlns:a16="http://schemas.microsoft.com/office/drawing/2014/main" id="{2450020C-619F-06DA-0A37-BD5A549E22E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34605" y="291689"/>
            <a:ext cx="1238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3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95627-85D6-CE39-ED35-87EB67C942E6}"/>
              </a:ext>
            </a:extLst>
          </p:cNvPr>
          <p:cNvSpPr>
            <a:spLocks noGrp="1"/>
          </p:cNvSpPr>
          <p:nvPr>
            <p:ph type="body" sz="quarter" idx="18"/>
          </p:nvPr>
        </p:nvSpPr>
        <p:spPr>
          <a:xfrm>
            <a:off x="924938" y="1521156"/>
            <a:ext cx="6010011" cy="3646207"/>
          </a:xfrm>
        </p:spPr>
        <p:txBody>
          <a:bodyPr lIns="91440" tIns="45720" rIns="91440" bIns="45720" anchor="t"/>
          <a:lstStyle/>
          <a:p>
            <a:r>
              <a:rPr lang="en-US" err="1">
                <a:ea typeface="Calibri"/>
                <a:cs typeface="Calibri"/>
              </a:rPr>
              <a:t>Kuluçka</a:t>
            </a:r>
            <a:r>
              <a:rPr lang="en-US">
                <a:ea typeface="Calibri"/>
                <a:cs typeface="Calibri"/>
              </a:rPr>
              <a:t> </a:t>
            </a:r>
            <a:r>
              <a:rPr lang="en-US" err="1">
                <a:ea typeface="Calibri"/>
                <a:cs typeface="Calibri"/>
              </a:rPr>
              <a:t>merkezleri</a:t>
            </a:r>
            <a:r>
              <a:rPr lang="en-US">
                <a:ea typeface="Calibri"/>
                <a:cs typeface="Calibri"/>
              </a:rPr>
              <a:t>, </a:t>
            </a:r>
            <a:r>
              <a:rPr lang="en-US" err="1">
                <a:ea typeface="Calibri"/>
                <a:cs typeface="Calibri"/>
              </a:rPr>
              <a:t>Türkiye'de</a:t>
            </a:r>
            <a:r>
              <a:rPr lang="en-US">
                <a:ea typeface="Calibri"/>
                <a:cs typeface="Calibri"/>
              </a:rPr>
              <a:t> </a:t>
            </a:r>
            <a:r>
              <a:rPr lang="en-US" err="1">
                <a:ea typeface="Calibri"/>
                <a:cs typeface="Calibri"/>
              </a:rPr>
              <a:t>gittikçe</a:t>
            </a:r>
            <a:r>
              <a:rPr lang="en-US">
                <a:ea typeface="Calibri"/>
                <a:cs typeface="Calibri"/>
              </a:rPr>
              <a:t> </a:t>
            </a:r>
            <a:r>
              <a:rPr lang="en-US" err="1">
                <a:ea typeface="Calibri"/>
                <a:cs typeface="Calibri"/>
              </a:rPr>
              <a:t>artan</a:t>
            </a:r>
            <a:r>
              <a:rPr lang="en-US">
                <a:ea typeface="Calibri"/>
                <a:cs typeface="Calibri"/>
              </a:rPr>
              <a:t> </a:t>
            </a:r>
            <a:r>
              <a:rPr lang="en-US" err="1">
                <a:ea typeface="Calibri"/>
                <a:cs typeface="Calibri"/>
              </a:rPr>
              <a:t>sayıda</a:t>
            </a:r>
            <a:r>
              <a:rPr lang="en-US">
                <a:ea typeface="Calibri"/>
                <a:cs typeface="Calibri"/>
              </a:rPr>
              <a:t> </a:t>
            </a:r>
            <a:r>
              <a:rPr lang="en-US" err="1">
                <a:ea typeface="Calibri"/>
                <a:cs typeface="Calibri"/>
              </a:rPr>
              <a:t>üniversite</a:t>
            </a:r>
            <a:r>
              <a:rPr lang="en-US">
                <a:ea typeface="Calibri"/>
                <a:cs typeface="Calibri"/>
              </a:rPr>
              <a:t>, </a:t>
            </a:r>
            <a:r>
              <a:rPr lang="en-US" err="1">
                <a:ea typeface="Calibri"/>
                <a:cs typeface="Calibri"/>
              </a:rPr>
              <a:t>özel</a:t>
            </a:r>
            <a:r>
              <a:rPr lang="en-US">
                <a:ea typeface="Calibri"/>
                <a:cs typeface="Calibri"/>
              </a:rPr>
              <a:t> </a:t>
            </a:r>
            <a:r>
              <a:rPr lang="en-US" err="1">
                <a:ea typeface="Calibri"/>
                <a:cs typeface="Calibri"/>
              </a:rPr>
              <a:t>ve</a:t>
            </a:r>
            <a:r>
              <a:rPr lang="en-US">
                <a:ea typeface="Calibri"/>
                <a:cs typeface="Calibri"/>
              </a:rPr>
              <a:t> </a:t>
            </a:r>
            <a:r>
              <a:rPr lang="en-US" err="1">
                <a:ea typeface="Calibri"/>
                <a:cs typeface="Calibri"/>
              </a:rPr>
              <a:t>vakıf</a:t>
            </a:r>
            <a:r>
              <a:rPr lang="en-US">
                <a:ea typeface="Calibri"/>
                <a:cs typeface="Calibri"/>
              </a:rPr>
              <a:t> </a:t>
            </a:r>
            <a:r>
              <a:rPr lang="en-US" err="1">
                <a:ea typeface="Calibri"/>
                <a:cs typeface="Calibri"/>
              </a:rPr>
              <a:t>kuruluşlarının</a:t>
            </a:r>
            <a:r>
              <a:rPr lang="en-US">
                <a:ea typeface="Calibri"/>
                <a:cs typeface="Calibri"/>
              </a:rPr>
              <a:t>, </a:t>
            </a:r>
            <a:r>
              <a:rPr lang="en-US" err="1">
                <a:ea typeface="Calibri"/>
                <a:cs typeface="Calibri"/>
              </a:rPr>
              <a:t>girişimcilere</a:t>
            </a:r>
            <a:r>
              <a:rPr lang="en-US">
                <a:ea typeface="Calibri"/>
                <a:cs typeface="Calibri"/>
              </a:rPr>
              <a:t> </a:t>
            </a:r>
            <a:r>
              <a:rPr lang="en-US" err="1">
                <a:ea typeface="Calibri"/>
                <a:cs typeface="Calibri"/>
              </a:rPr>
              <a:t>sunduğu</a:t>
            </a:r>
            <a:r>
              <a:rPr lang="en-US">
                <a:ea typeface="Calibri"/>
                <a:cs typeface="Calibri"/>
              </a:rPr>
              <a:t> </a:t>
            </a:r>
            <a:r>
              <a:rPr lang="en-US" err="1">
                <a:ea typeface="Calibri"/>
                <a:cs typeface="Calibri"/>
              </a:rPr>
              <a:t>alanlardır</a:t>
            </a:r>
            <a:r>
              <a:rPr lang="en-US">
                <a:ea typeface="Calibri"/>
                <a:cs typeface="Calibri"/>
              </a:rPr>
              <a:t>. </a:t>
            </a:r>
            <a:r>
              <a:rPr lang="en-US" err="1">
                <a:ea typeface="Calibri"/>
                <a:cs typeface="Calibri"/>
              </a:rPr>
              <a:t>Böylece</a:t>
            </a:r>
            <a:r>
              <a:rPr lang="en-US">
                <a:ea typeface="Calibri"/>
                <a:cs typeface="Calibri"/>
              </a:rPr>
              <a:t> </a:t>
            </a:r>
            <a:r>
              <a:rPr lang="en-US" err="1">
                <a:ea typeface="Calibri"/>
                <a:cs typeface="Calibri"/>
              </a:rPr>
              <a:t>girişimci</a:t>
            </a:r>
            <a:r>
              <a:rPr lang="en-US">
                <a:ea typeface="Calibri"/>
                <a:cs typeface="Calibri"/>
              </a:rPr>
              <a:t> </a:t>
            </a:r>
            <a:r>
              <a:rPr lang="en-US" err="1">
                <a:ea typeface="Calibri"/>
                <a:cs typeface="Calibri"/>
              </a:rPr>
              <a:t>yolun</a:t>
            </a:r>
            <a:r>
              <a:rPr lang="en-US">
                <a:ea typeface="Calibri"/>
                <a:cs typeface="Calibri"/>
              </a:rPr>
              <a:t> </a:t>
            </a:r>
            <a:r>
              <a:rPr lang="en-US" err="1">
                <a:ea typeface="Calibri"/>
                <a:cs typeface="Calibri"/>
              </a:rPr>
              <a:t>başındayken</a:t>
            </a:r>
          </a:p>
          <a:p>
            <a:pPr marL="342900" indent="-342900">
              <a:buFont typeface="Calibri" panose="020B0604020202020204" pitchFamily="34" charset="0"/>
              <a:buChar char="-"/>
            </a:pPr>
            <a:r>
              <a:rPr lang="en-US" err="1">
                <a:ea typeface="Calibri"/>
                <a:cs typeface="Calibri"/>
              </a:rPr>
              <a:t>Ofis</a:t>
            </a:r>
            <a:r>
              <a:rPr lang="en-US">
                <a:ea typeface="Calibri"/>
                <a:cs typeface="Calibri"/>
              </a:rPr>
              <a:t>, </a:t>
            </a:r>
            <a:r>
              <a:rPr lang="en-US" err="1">
                <a:ea typeface="Calibri"/>
                <a:cs typeface="Calibri"/>
              </a:rPr>
              <a:t>bilgisayar</a:t>
            </a:r>
            <a:r>
              <a:rPr lang="en-US">
                <a:ea typeface="Calibri"/>
                <a:cs typeface="Calibri"/>
              </a:rPr>
              <a:t> </a:t>
            </a:r>
            <a:r>
              <a:rPr lang="en-US" err="1">
                <a:ea typeface="Calibri"/>
                <a:cs typeface="Calibri"/>
              </a:rPr>
              <a:t>gibi</a:t>
            </a:r>
            <a:r>
              <a:rPr lang="en-US">
                <a:ea typeface="Calibri"/>
                <a:cs typeface="Calibri"/>
              </a:rPr>
              <a:t> </a:t>
            </a:r>
            <a:r>
              <a:rPr lang="en-US" err="1">
                <a:ea typeface="Calibri"/>
                <a:cs typeface="Calibri"/>
              </a:rPr>
              <a:t>temel</a:t>
            </a:r>
            <a:r>
              <a:rPr lang="en-US">
                <a:ea typeface="Calibri"/>
                <a:cs typeface="Calibri"/>
              </a:rPr>
              <a:t> </a:t>
            </a:r>
            <a:r>
              <a:rPr lang="en-US" err="1">
                <a:ea typeface="Calibri"/>
                <a:cs typeface="Calibri"/>
              </a:rPr>
              <a:t>ofis</a:t>
            </a:r>
            <a:r>
              <a:rPr lang="en-US">
                <a:ea typeface="Calibri"/>
                <a:cs typeface="Calibri"/>
              </a:rPr>
              <a:t> </a:t>
            </a:r>
            <a:r>
              <a:rPr lang="en-US" err="1">
                <a:ea typeface="Calibri"/>
                <a:cs typeface="Calibri"/>
              </a:rPr>
              <a:t>donanımları</a:t>
            </a:r>
            <a:r>
              <a:rPr lang="en-US">
                <a:ea typeface="Calibri"/>
                <a:cs typeface="Calibri"/>
              </a:rPr>
              <a:t>,</a:t>
            </a:r>
          </a:p>
          <a:p>
            <a:pPr marL="342900" indent="-342900">
              <a:buFont typeface="Calibri" panose="020B0604020202020204" pitchFamily="34" charset="0"/>
              <a:buChar char="-"/>
            </a:pPr>
            <a:r>
              <a:rPr lang="en-US" err="1">
                <a:ea typeface="Calibri"/>
                <a:cs typeface="Calibri"/>
              </a:rPr>
              <a:t>Düşük</a:t>
            </a:r>
            <a:r>
              <a:rPr lang="en-US">
                <a:ea typeface="Calibri"/>
                <a:cs typeface="Calibri"/>
              </a:rPr>
              <a:t> </a:t>
            </a:r>
            <a:r>
              <a:rPr lang="en-US" err="1">
                <a:ea typeface="Calibri"/>
                <a:cs typeface="Calibri"/>
              </a:rPr>
              <a:t>miktarda</a:t>
            </a:r>
            <a:r>
              <a:rPr lang="en-US">
                <a:ea typeface="Calibri"/>
                <a:cs typeface="Calibri"/>
              </a:rPr>
              <a:t> </a:t>
            </a:r>
            <a:r>
              <a:rPr lang="en-US" err="1">
                <a:ea typeface="Calibri"/>
                <a:cs typeface="Calibri"/>
              </a:rPr>
              <a:t>kira</a:t>
            </a:r>
            <a:r>
              <a:rPr lang="en-US">
                <a:ea typeface="Calibri"/>
                <a:cs typeface="Calibri"/>
              </a:rPr>
              <a:t> </a:t>
            </a:r>
            <a:r>
              <a:rPr lang="en-US" err="1">
                <a:ea typeface="Calibri"/>
                <a:cs typeface="Calibri"/>
              </a:rPr>
              <a:t>ve</a:t>
            </a:r>
            <a:r>
              <a:rPr lang="en-US">
                <a:ea typeface="Calibri"/>
                <a:cs typeface="Calibri"/>
              </a:rPr>
              <a:t> </a:t>
            </a:r>
            <a:r>
              <a:rPr lang="en-US" err="1">
                <a:ea typeface="Calibri"/>
                <a:cs typeface="Calibri"/>
              </a:rPr>
              <a:t>değişken</a:t>
            </a:r>
            <a:r>
              <a:rPr lang="en-US">
                <a:ea typeface="Calibri"/>
                <a:cs typeface="Calibri"/>
              </a:rPr>
              <a:t> </a:t>
            </a:r>
            <a:r>
              <a:rPr lang="en-US" err="1">
                <a:ea typeface="Calibri"/>
                <a:cs typeface="Calibri"/>
              </a:rPr>
              <a:t>gider</a:t>
            </a:r>
            <a:r>
              <a:rPr lang="en-US">
                <a:ea typeface="Calibri"/>
                <a:cs typeface="Calibri"/>
              </a:rPr>
              <a:t> </a:t>
            </a:r>
            <a:r>
              <a:rPr lang="en-US" err="1">
                <a:ea typeface="Calibri"/>
                <a:cs typeface="Calibri"/>
              </a:rPr>
              <a:t>ödemeleri</a:t>
            </a:r>
          </a:p>
          <a:p>
            <a:pPr marL="342900" indent="-342900">
              <a:buFont typeface="Calibri" panose="020B0604020202020204" pitchFamily="34" charset="0"/>
              <a:buChar char="-"/>
            </a:pPr>
            <a:r>
              <a:rPr lang="en-US" err="1">
                <a:ea typeface="Calibri"/>
                <a:cs typeface="Calibri"/>
              </a:rPr>
              <a:t>İş</a:t>
            </a:r>
            <a:r>
              <a:rPr lang="en-US">
                <a:ea typeface="Calibri"/>
                <a:cs typeface="Calibri"/>
              </a:rPr>
              <a:t> </a:t>
            </a:r>
            <a:r>
              <a:rPr lang="en-US" err="1">
                <a:ea typeface="Calibri"/>
                <a:cs typeface="Calibri"/>
              </a:rPr>
              <a:t>geliştirme</a:t>
            </a:r>
            <a:r>
              <a:rPr lang="en-US">
                <a:ea typeface="Calibri"/>
                <a:cs typeface="Calibri"/>
              </a:rPr>
              <a:t> </a:t>
            </a:r>
            <a:r>
              <a:rPr lang="en-US" err="1">
                <a:ea typeface="Calibri"/>
                <a:cs typeface="Calibri"/>
              </a:rPr>
              <a:t>sürecinde</a:t>
            </a:r>
            <a:r>
              <a:rPr lang="en-US">
                <a:ea typeface="Calibri"/>
                <a:cs typeface="Calibri"/>
              </a:rPr>
              <a:t> </a:t>
            </a:r>
            <a:r>
              <a:rPr lang="en-US" err="1">
                <a:ea typeface="Calibri"/>
                <a:cs typeface="Calibri"/>
              </a:rPr>
              <a:t>uzman</a:t>
            </a:r>
            <a:r>
              <a:rPr lang="en-US">
                <a:ea typeface="Calibri"/>
                <a:cs typeface="Calibri"/>
              </a:rPr>
              <a:t> </a:t>
            </a:r>
            <a:r>
              <a:rPr lang="en-US" err="1">
                <a:ea typeface="Calibri"/>
                <a:cs typeface="Calibri"/>
              </a:rPr>
              <a:t>desteği</a:t>
            </a:r>
          </a:p>
          <a:p>
            <a:pPr marL="342900" indent="-342900">
              <a:buFont typeface="Calibri" panose="020B0604020202020204" pitchFamily="34" charset="0"/>
              <a:buChar char="-"/>
            </a:pPr>
            <a:r>
              <a:rPr lang="en-US" err="1">
                <a:ea typeface="Calibri"/>
                <a:cs typeface="Calibri"/>
              </a:rPr>
              <a:t>Çeşitli</a:t>
            </a:r>
            <a:r>
              <a:rPr lang="en-US">
                <a:ea typeface="Calibri"/>
                <a:cs typeface="Calibri"/>
              </a:rPr>
              <a:t> </a:t>
            </a:r>
            <a:r>
              <a:rPr lang="en-US" err="1">
                <a:ea typeface="Calibri"/>
                <a:cs typeface="Calibri"/>
              </a:rPr>
              <a:t>fonlama</a:t>
            </a:r>
            <a:r>
              <a:rPr lang="en-US">
                <a:ea typeface="Calibri"/>
                <a:cs typeface="Calibri"/>
              </a:rPr>
              <a:t> </a:t>
            </a:r>
            <a:r>
              <a:rPr lang="en-US" err="1">
                <a:ea typeface="Calibri"/>
                <a:cs typeface="Calibri"/>
              </a:rPr>
              <a:t>araçlarına</a:t>
            </a:r>
            <a:r>
              <a:rPr lang="en-US">
                <a:ea typeface="Calibri"/>
                <a:cs typeface="Calibri"/>
              </a:rPr>
              <a:t> </a:t>
            </a:r>
            <a:r>
              <a:rPr lang="en-US" err="1">
                <a:ea typeface="Calibri"/>
                <a:cs typeface="Calibri"/>
              </a:rPr>
              <a:t>yönelik</a:t>
            </a:r>
            <a:r>
              <a:rPr lang="en-US">
                <a:ea typeface="Calibri"/>
                <a:cs typeface="Calibri"/>
              </a:rPr>
              <a:t> </a:t>
            </a:r>
            <a:r>
              <a:rPr lang="en-US" err="1">
                <a:ea typeface="Calibri"/>
                <a:cs typeface="Calibri"/>
              </a:rPr>
              <a:t>bilgi</a:t>
            </a:r>
            <a:r>
              <a:rPr lang="en-US">
                <a:ea typeface="Calibri"/>
                <a:cs typeface="Calibri"/>
              </a:rPr>
              <a:t> </a:t>
            </a:r>
          </a:p>
          <a:p>
            <a:pPr marL="342900" indent="-342900">
              <a:buFont typeface="Calibri" panose="020B0604020202020204" pitchFamily="34" charset="0"/>
              <a:buChar char="-"/>
            </a:pPr>
            <a:r>
              <a:rPr lang="en-US">
                <a:ea typeface="Calibri"/>
                <a:cs typeface="Calibri"/>
              </a:rPr>
              <a:t>Ve </a:t>
            </a:r>
            <a:r>
              <a:rPr lang="en-US" err="1">
                <a:ea typeface="Calibri"/>
                <a:cs typeface="Calibri"/>
              </a:rPr>
              <a:t>mikro</a:t>
            </a:r>
            <a:r>
              <a:rPr lang="en-US">
                <a:ea typeface="Calibri"/>
                <a:cs typeface="Calibri"/>
              </a:rPr>
              <a:t> </a:t>
            </a:r>
            <a:r>
              <a:rPr lang="en-US" err="1">
                <a:ea typeface="Calibri"/>
                <a:cs typeface="Calibri"/>
              </a:rPr>
              <a:t>ölçekte</a:t>
            </a:r>
            <a:r>
              <a:rPr lang="en-US">
                <a:ea typeface="Calibri"/>
                <a:cs typeface="Calibri"/>
              </a:rPr>
              <a:t> </a:t>
            </a:r>
            <a:r>
              <a:rPr lang="en-US" err="1">
                <a:ea typeface="Calibri"/>
                <a:cs typeface="Calibri"/>
              </a:rPr>
              <a:t>finansal</a:t>
            </a:r>
            <a:r>
              <a:rPr lang="en-US">
                <a:ea typeface="Calibri"/>
                <a:cs typeface="Calibri"/>
              </a:rPr>
              <a:t> </a:t>
            </a:r>
            <a:r>
              <a:rPr lang="en-US" err="1">
                <a:ea typeface="Calibri"/>
                <a:cs typeface="Calibri"/>
              </a:rPr>
              <a:t>destek</a:t>
            </a:r>
            <a:r>
              <a:rPr lang="en-US">
                <a:ea typeface="Calibri"/>
                <a:cs typeface="Calibri"/>
              </a:rPr>
              <a:t> alma </a:t>
            </a:r>
            <a:r>
              <a:rPr lang="en-US" err="1">
                <a:ea typeface="Calibri"/>
                <a:cs typeface="Calibri"/>
              </a:rPr>
              <a:t>şansına</a:t>
            </a:r>
            <a:r>
              <a:rPr lang="en-US">
                <a:ea typeface="Calibri"/>
                <a:cs typeface="Calibri"/>
              </a:rPr>
              <a:t> </a:t>
            </a:r>
            <a:r>
              <a:rPr lang="en-US" err="1">
                <a:ea typeface="Calibri"/>
                <a:cs typeface="Calibri"/>
              </a:rPr>
              <a:t>sahiptir</a:t>
            </a:r>
            <a:r>
              <a:rPr lang="en-US">
                <a:ea typeface="Calibri"/>
                <a:cs typeface="Calibri"/>
              </a:rPr>
              <a:t>.</a:t>
            </a:r>
          </a:p>
        </p:txBody>
      </p:sp>
      <p:sp>
        <p:nvSpPr>
          <p:cNvPr id="3" name="Text Placeholder 2">
            <a:extLst>
              <a:ext uri="{FF2B5EF4-FFF2-40B4-BE49-F238E27FC236}">
                <a16:creationId xmlns:a16="http://schemas.microsoft.com/office/drawing/2014/main" id="{5E376CD7-DFA9-DAA0-4D7D-EC009B6E8DD6}"/>
              </a:ext>
            </a:extLst>
          </p:cNvPr>
          <p:cNvSpPr>
            <a:spLocks noGrp="1"/>
          </p:cNvSpPr>
          <p:nvPr>
            <p:ph type="body" sz="quarter" idx="16"/>
          </p:nvPr>
        </p:nvSpPr>
        <p:spPr/>
        <p:txBody>
          <a:bodyPr lIns="91440" tIns="45720" rIns="91440" bIns="45720" anchor="t">
            <a:noAutofit/>
          </a:bodyPr>
          <a:lstStyle/>
          <a:p>
            <a:r>
              <a:rPr lang="en-US" err="1">
                <a:ea typeface="Calibri"/>
                <a:cs typeface="Calibri"/>
              </a:rPr>
              <a:t>Kuluçka</a:t>
            </a:r>
            <a:r>
              <a:rPr lang="en-US">
                <a:ea typeface="Calibri"/>
                <a:cs typeface="Calibri"/>
              </a:rPr>
              <a:t> </a:t>
            </a:r>
            <a:r>
              <a:rPr lang="en-US" err="1">
                <a:ea typeface="Calibri"/>
                <a:cs typeface="Calibri"/>
              </a:rPr>
              <a:t>Merkezleri</a:t>
            </a:r>
            <a:endParaRPr lang="en-US" err="1"/>
          </a:p>
        </p:txBody>
      </p:sp>
      <p:pic>
        <p:nvPicPr>
          <p:cNvPr id="6" name="Picture 5" descr="Türk bayrağı - Vikipedi">
            <a:extLst>
              <a:ext uri="{FF2B5EF4-FFF2-40B4-BE49-F238E27FC236}">
                <a16:creationId xmlns:a16="http://schemas.microsoft.com/office/drawing/2014/main" id="{A1043CB0-32A8-80F3-0726-0D2FBA691409}"/>
              </a:ext>
            </a:extLst>
          </p:cNvPr>
          <p:cNvPicPr>
            <a:picLocks noChangeAspect="1"/>
          </p:cNvPicPr>
          <p:nvPr/>
        </p:nvPicPr>
        <p:blipFill>
          <a:blip r:embed="rId2"/>
          <a:stretch>
            <a:fillRect/>
          </a:stretch>
        </p:blipFill>
        <p:spPr>
          <a:xfrm>
            <a:off x="10677162" y="235548"/>
            <a:ext cx="1232959" cy="825500"/>
          </a:xfrm>
          <a:prstGeom prst="rect">
            <a:avLst/>
          </a:prstGeom>
        </p:spPr>
      </p:pic>
      <p:pic>
        <p:nvPicPr>
          <p:cNvPr id="12" name="Picture Placeholder 11" descr="Person in office">
            <a:extLst>
              <a:ext uri="{FF2B5EF4-FFF2-40B4-BE49-F238E27FC236}">
                <a16:creationId xmlns:a16="http://schemas.microsoft.com/office/drawing/2014/main" id="{BCA52F55-0CF7-91F0-F21A-571A3A8938D6}"/>
              </a:ext>
            </a:extLst>
          </p:cNvPr>
          <p:cNvPicPr>
            <a:picLocks noGrp="1" noChangeAspect="1"/>
          </p:cNvPicPr>
          <p:nvPr>
            <p:ph type="pic" sz="quarter" idx="42"/>
          </p:nvPr>
        </p:nvPicPr>
        <p:blipFill>
          <a:blip r:embed="rId3"/>
          <a:srcRect l="16087" r="16087"/>
          <a:stretch/>
        </p:blipFill>
        <p:spPr/>
      </p:pic>
    </p:spTree>
    <p:extLst>
      <p:ext uri="{BB962C8B-B14F-4D97-AF65-F5344CB8AC3E}">
        <p14:creationId xmlns:p14="http://schemas.microsoft.com/office/powerpoint/2010/main" val="81274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04A90-494E-6CC5-345F-174B31C7D54E}"/>
              </a:ext>
            </a:extLst>
          </p:cNvPr>
          <p:cNvSpPr>
            <a:spLocks noGrp="1"/>
          </p:cNvSpPr>
          <p:nvPr>
            <p:ph type="body" sz="quarter" idx="18"/>
          </p:nvPr>
        </p:nvSpPr>
        <p:spPr>
          <a:xfrm>
            <a:off x="898357" y="2144111"/>
            <a:ext cx="5194789" cy="3466276"/>
          </a:xfrm>
        </p:spPr>
        <p:txBody>
          <a:bodyPr lIns="91440" tIns="45720" rIns="91440" bIns="45720" anchor="t"/>
          <a:lstStyle/>
          <a:p>
            <a:r>
              <a:rPr lang="tr-TR"/>
              <a:t>Fikrinizi; ele almayı amaçladığı sorunu veya fırsatı açıkça tanımlayarak başlayın. Fikrinizin </a:t>
            </a:r>
            <a:r>
              <a:rPr lang="tr-TR">
                <a:ea typeface="+mn-lt"/>
                <a:cs typeface="+mn-lt"/>
              </a:rPr>
              <a:t>potansiyel müşteriler veya pazar</a:t>
            </a:r>
            <a:r>
              <a:rPr lang="tr-TR"/>
              <a:t> açısından </a:t>
            </a:r>
            <a:r>
              <a:rPr lang="tr-TR" b="1"/>
              <a:t>önemi, kapsamı </a:t>
            </a:r>
            <a:r>
              <a:rPr lang="tr-TR" b="1" err="1"/>
              <a:t>vepotansiyel</a:t>
            </a:r>
            <a:r>
              <a:rPr lang="tr-TR" b="1"/>
              <a:t> etkisini </a:t>
            </a:r>
            <a:r>
              <a:rPr lang="tr-TR"/>
              <a:t>değerlendirin.</a:t>
            </a:r>
            <a:endParaRPr lang="tr-TR">
              <a:ea typeface="Calibri"/>
              <a:cs typeface="Calibri"/>
            </a:endParaRPr>
          </a:p>
          <a:p>
            <a:r>
              <a:rPr lang="tr-TR">
                <a:ea typeface="+mn-lt"/>
                <a:cs typeface="+mn-lt"/>
              </a:rPr>
              <a:t>Bu adım, fikrinizin uygunluğunu ve potansiyel değerini anlamanıza yardımcı olur.</a:t>
            </a:r>
            <a:endParaRPr lang="tr-TR">
              <a:ea typeface="Calibri"/>
              <a:cs typeface="Calibri"/>
            </a:endParaRPr>
          </a:p>
        </p:txBody>
      </p:sp>
      <p:sp>
        <p:nvSpPr>
          <p:cNvPr id="3" name="Text Placeholder 2">
            <a:extLst>
              <a:ext uri="{FF2B5EF4-FFF2-40B4-BE49-F238E27FC236}">
                <a16:creationId xmlns:a16="http://schemas.microsoft.com/office/drawing/2014/main" id="{F2EB09C0-61EC-0587-669F-B3083D30CFCB}"/>
              </a:ext>
            </a:extLst>
          </p:cNvPr>
          <p:cNvSpPr>
            <a:spLocks noGrp="1"/>
          </p:cNvSpPr>
          <p:nvPr>
            <p:ph type="body" sz="quarter" idx="16"/>
          </p:nvPr>
        </p:nvSpPr>
        <p:spPr>
          <a:xfrm>
            <a:off x="898358" y="751287"/>
            <a:ext cx="4990998" cy="992652"/>
          </a:xfrm>
        </p:spPr>
        <p:txBody>
          <a:bodyPr/>
          <a:lstStyle/>
          <a:p>
            <a:pPr algn="l" rtl="0"/>
            <a:r>
              <a:rPr lang="en-US" b="1"/>
              <a:t>1. Sorunu veya fırsatı tanımlayın</a:t>
            </a:r>
            <a:endParaRPr lang="en-IE" b="1"/>
          </a:p>
          <a:p>
            <a:pPr algn="l" rtl="0"/>
            <a:endParaRPr lang="en-IE"/>
          </a:p>
        </p:txBody>
      </p:sp>
      <p:pic>
        <p:nvPicPr>
          <p:cNvPr id="7" name="Picture Placeholder 6" descr="People working on ideas">
            <a:extLst>
              <a:ext uri="{FF2B5EF4-FFF2-40B4-BE49-F238E27FC236}">
                <a16:creationId xmlns:a16="http://schemas.microsoft.com/office/drawing/2014/main" id="{A6E81C97-C131-580F-1B9F-D89D90B42B02}"/>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A6EB7987-E3CC-403A-48FE-9D20E89BF851}"/>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595792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A5A3D5-1EA6-733A-D037-85BEA16B2CCE}"/>
              </a:ext>
            </a:extLst>
          </p:cNvPr>
          <p:cNvSpPr>
            <a:spLocks noGrp="1"/>
          </p:cNvSpPr>
          <p:nvPr>
            <p:ph type="body" sz="quarter" idx="18"/>
          </p:nvPr>
        </p:nvSpPr>
        <p:spPr>
          <a:xfrm>
            <a:off x="898357" y="1350088"/>
            <a:ext cx="6556802" cy="4157823"/>
          </a:xfrm>
        </p:spPr>
        <p:txBody>
          <a:bodyPr lIns="91440" tIns="45720" rIns="91440" bIns="45720" anchor="t"/>
          <a:lstStyle/>
          <a:p>
            <a:pPr>
              <a:spcAft>
                <a:spcPts val="600"/>
              </a:spcAft>
              <a:defRPr/>
            </a:pPr>
            <a:r>
              <a:rPr lang="en-US" sz="2200" b="1" dirty="0" err="1">
                <a:ea typeface="+mn-lt"/>
                <a:cs typeface="+mn-lt"/>
              </a:rPr>
              <a:t>Kitle</a:t>
            </a:r>
            <a:r>
              <a:rPr lang="en-US" sz="2200" b="1" dirty="0">
                <a:ea typeface="+mn-lt"/>
                <a:cs typeface="+mn-lt"/>
              </a:rPr>
              <a:t> </a:t>
            </a:r>
            <a:r>
              <a:rPr lang="en-US" sz="2200" b="1" dirty="0" err="1">
                <a:ea typeface="+mn-lt"/>
                <a:cs typeface="+mn-lt"/>
              </a:rPr>
              <a:t>fonlaması</a:t>
            </a:r>
            <a:r>
              <a:rPr lang="en-US" sz="2200" b="1" dirty="0">
                <a:ea typeface="+mn-lt"/>
                <a:cs typeface="+mn-lt"/>
              </a:rPr>
              <a:t> </a:t>
            </a:r>
            <a:r>
              <a:rPr lang="en-US" sz="2200" dirty="0">
                <a:ea typeface="+mn-lt"/>
                <a:cs typeface="+mn-lt"/>
              </a:rPr>
              <a:t>(Crowdfunding), </a:t>
            </a:r>
            <a:r>
              <a:rPr lang="en-US" sz="2200" dirty="0" err="1">
                <a:ea typeface="+mn-lt"/>
                <a:cs typeface="+mn-lt"/>
              </a:rPr>
              <a:t>bir</a:t>
            </a:r>
            <a:r>
              <a:rPr lang="en-US" sz="2200" dirty="0">
                <a:ea typeface="+mn-lt"/>
                <a:cs typeface="+mn-lt"/>
              </a:rPr>
              <a:t> </a:t>
            </a:r>
            <a:r>
              <a:rPr lang="en-US" sz="2200" dirty="0" err="1">
                <a:ea typeface="+mn-lt"/>
                <a:cs typeface="+mn-lt"/>
              </a:rPr>
              <a:t>projenin</a:t>
            </a:r>
            <a:r>
              <a:rPr lang="en-US" sz="2200" dirty="0">
                <a:ea typeface="+mn-lt"/>
                <a:cs typeface="+mn-lt"/>
              </a:rPr>
              <a:t> </a:t>
            </a:r>
            <a:r>
              <a:rPr lang="en-US" sz="2200" dirty="0" err="1">
                <a:ea typeface="+mn-lt"/>
                <a:cs typeface="+mn-lt"/>
              </a:rPr>
              <a:t>finansmanını</a:t>
            </a:r>
            <a:r>
              <a:rPr lang="en-US" sz="2200" dirty="0">
                <a:ea typeface="+mn-lt"/>
                <a:cs typeface="+mn-lt"/>
              </a:rPr>
              <a:t> </a:t>
            </a:r>
            <a:r>
              <a:rPr lang="en-US" sz="2200" dirty="0" err="1">
                <a:ea typeface="+mn-lt"/>
                <a:cs typeface="+mn-lt"/>
              </a:rPr>
              <a:t>büyük</a:t>
            </a:r>
            <a:r>
              <a:rPr lang="en-US" sz="2200" dirty="0">
                <a:ea typeface="+mn-lt"/>
                <a:cs typeface="+mn-lt"/>
              </a:rPr>
              <a:t> </a:t>
            </a:r>
            <a:r>
              <a:rPr lang="en-US" sz="2200" dirty="0" err="1">
                <a:ea typeface="+mn-lt"/>
                <a:cs typeface="+mn-lt"/>
              </a:rPr>
              <a:t>bir</a:t>
            </a:r>
            <a:r>
              <a:rPr lang="en-US" sz="2200" dirty="0">
                <a:ea typeface="+mn-lt"/>
                <a:cs typeface="+mn-lt"/>
              </a:rPr>
              <a:t> </a:t>
            </a:r>
            <a:r>
              <a:rPr lang="en-US" sz="2200" dirty="0" err="1">
                <a:ea typeface="+mn-lt"/>
                <a:cs typeface="+mn-lt"/>
              </a:rPr>
              <a:t>insan</a:t>
            </a:r>
            <a:r>
              <a:rPr lang="en-US" sz="2200" dirty="0">
                <a:ea typeface="+mn-lt"/>
                <a:cs typeface="+mn-lt"/>
              </a:rPr>
              <a:t> </a:t>
            </a:r>
            <a:r>
              <a:rPr lang="en-US" sz="2200" dirty="0" err="1">
                <a:ea typeface="+mn-lt"/>
                <a:cs typeface="+mn-lt"/>
              </a:rPr>
              <a:t>kitlesinden</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çok</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sayıda</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küçük</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miktar</a:t>
            </a:r>
            <a:r>
              <a:rPr lang="en-US" sz="2200" dirty="0">
                <a:ea typeface="+mn-lt"/>
                <a:cs typeface="+mn-lt"/>
              </a:rPr>
              <a:t> </a:t>
            </a:r>
            <a:r>
              <a:rPr kumimoji="0" lang="en-US" sz="2200" b="0" i="0" u="none" strike="noStrike" cap="none" spc="0" normalizeH="0" baseline="0" noProof="0" dirty="0">
                <a:ln>
                  <a:noFill/>
                </a:ln>
                <a:effectLst/>
                <a:uLnTx/>
                <a:uFillTx/>
                <a:ea typeface="+mn-lt"/>
                <a:cs typeface="+mn-lt"/>
              </a:rPr>
              <a:t>para </a:t>
            </a:r>
            <a:r>
              <a:rPr kumimoji="0" lang="en-US" sz="2200" b="0" i="0" u="none" strike="noStrike" cap="none" spc="0" normalizeH="0" baseline="0" noProof="0" dirty="0" err="1">
                <a:ln>
                  <a:noFill/>
                </a:ln>
                <a:effectLst/>
                <a:uLnTx/>
                <a:uFillTx/>
                <a:ea typeface="+mn-lt"/>
                <a:cs typeface="+mn-lt"/>
              </a:rPr>
              <a:t>toplayarak</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yapma</a:t>
            </a:r>
            <a:r>
              <a:rPr lang="en-US" sz="2200" dirty="0">
                <a:ea typeface="+mn-lt"/>
                <a:cs typeface="+mn-lt"/>
              </a:rPr>
              <a:t> </a:t>
            </a:r>
            <a:r>
              <a:rPr lang="en-US" sz="2200" dirty="0" err="1">
                <a:ea typeface="+mn-lt"/>
                <a:cs typeface="+mn-lt"/>
              </a:rPr>
              <a:t>yöntemidir</a:t>
            </a:r>
            <a:r>
              <a:rPr kumimoji="0" lang="en-US" sz="2200" b="0" i="0" u="none" strike="noStrike" cap="none" spc="0" normalizeH="0" baseline="0" noProof="0" dirty="0">
                <a:ln>
                  <a:noFill/>
                </a:ln>
                <a:effectLst/>
                <a:uLnTx/>
                <a:uFillTx/>
                <a:ea typeface="+mn-lt"/>
                <a:cs typeface="+mn-lt"/>
              </a:rPr>
              <a:t>. </a:t>
            </a:r>
            <a:r>
              <a:rPr lang="en-US" sz="2200" dirty="0">
                <a:ea typeface="+mn-lt"/>
                <a:cs typeface="+mn-lt"/>
              </a:rPr>
              <a:t>Bu </a:t>
            </a:r>
            <a:r>
              <a:rPr lang="en-US" sz="2200" dirty="0" err="1">
                <a:ea typeface="+mn-lt"/>
                <a:cs typeface="+mn-lt"/>
              </a:rPr>
              <a:t>yöntem</a:t>
            </a:r>
            <a:r>
              <a:rPr lang="en-US" sz="2200" dirty="0">
                <a:ea typeface="+mn-lt"/>
                <a:cs typeface="+mn-lt"/>
              </a:rPr>
              <a:t>, </a:t>
            </a:r>
            <a:r>
              <a:rPr lang="en-US" sz="2200" dirty="0" err="1">
                <a:ea typeface="+mn-lt"/>
                <a:cs typeface="+mn-lt"/>
              </a:rPr>
              <a:t>sadece</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bir</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iş</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fikri</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veya</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proje</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için</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çevrimiçi</a:t>
            </a:r>
            <a:r>
              <a:rPr kumimoji="0" lang="en-US" sz="2200" b="0" i="0" u="none" strike="noStrike" cap="none" spc="0" normalizeH="0" baseline="0" noProof="0" dirty="0">
                <a:ln>
                  <a:noFill/>
                </a:ln>
                <a:effectLst/>
                <a:uLnTx/>
                <a:uFillTx/>
                <a:ea typeface="+mn-lt"/>
                <a:cs typeface="+mn-lt"/>
              </a:rPr>
              <a:t> para </a:t>
            </a:r>
            <a:r>
              <a:rPr kumimoji="0" lang="en-US" sz="2200" b="0" i="0" u="none" strike="noStrike" cap="none" spc="0" normalizeH="0" baseline="0" noProof="0" dirty="0" err="1">
                <a:ln>
                  <a:noFill/>
                </a:ln>
                <a:effectLst/>
                <a:uLnTx/>
                <a:uFillTx/>
                <a:ea typeface="+mn-lt"/>
                <a:cs typeface="+mn-lt"/>
              </a:rPr>
              <a:t>toplamanın</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harika</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bir</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yolu</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olmakla</a:t>
            </a:r>
            <a:r>
              <a:rPr lang="en-US" sz="2200" dirty="0">
                <a:ea typeface="+mn-lt"/>
                <a:cs typeface="+mn-lt"/>
              </a:rPr>
              <a:t> </a:t>
            </a:r>
            <a:r>
              <a:rPr lang="en-US" sz="2200" dirty="0" err="1">
                <a:ea typeface="+mn-lt"/>
                <a:cs typeface="+mn-lt"/>
              </a:rPr>
              <a:t>kalmaz</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aynı</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zamanda</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bir</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topluluk</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oluşturmanıza</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ve</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kendiniz</a:t>
            </a:r>
            <a:r>
              <a:rPr lang="en-US" sz="2200" dirty="0">
                <a:ea typeface="+mn-lt"/>
                <a:cs typeface="+mn-lt"/>
              </a:rPr>
              <a:t> </a:t>
            </a:r>
            <a:r>
              <a:rPr lang="en-US" sz="2200" dirty="0" err="1">
                <a:ea typeface="+mn-lt"/>
                <a:cs typeface="+mn-lt"/>
              </a:rPr>
              <a:t>ile</a:t>
            </a:r>
            <a:r>
              <a:rPr lang="en-US" sz="2200" dirty="0">
                <a:ea typeface="+mn-lt"/>
                <a:cs typeface="+mn-lt"/>
              </a:rPr>
              <a:t> </a:t>
            </a:r>
            <a:r>
              <a:rPr lang="en-US" sz="2200" dirty="0" err="1">
                <a:ea typeface="+mn-lt"/>
                <a:cs typeface="+mn-lt"/>
              </a:rPr>
              <a:t>işinizin</a:t>
            </a:r>
            <a:r>
              <a:rPr lang="en-US" sz="2200" dirty="0">
                <a:ea typeface="+mn-lt"/>
                <a:cs typeface="+mn-lt"/>
              </a:rPr>
              <a:t> </a:t>
            </a:r>
            <a:r>
              <a:rPr lang="en-US" sz="2200" dirty="0" err="1">
                <a:ea typeface="+mn-lt"/>
                <a:cs typeface="+mn-lt"/>
              </a:rPr>
              <a:t>görünürlüğünü</a:t>
            </a:r>
            <a:r>
              <a:rPr kumimoji="0" lang="en-US" sz="2200" b="0" i="0" u="none" strike="noStrike" cap="none" spc="0" normalizeH="0" baseline="0" noProof="0" dirty="0">
                <a:ln>
                  <a:noFill/>
                </a:ln>
                <a:effectLst/>
                <a:uLnTx/>
                <a:uFillTx/>
                <a:ea typeface="+mn-lt"/>
                <a:cs typeface="+mn-lt"/>
              </a:rPr>
              <a:t>/</a:t>
            </a:r>
            <a:r>
              <a:rPr lang="en-US" sz="2200" dirty="0" err="1">
                <a:ea typeface="+mn-lt"/>
                <a:cs typeface="+mn-lt"/>
              </a:rPr>
              <a:t>itibarını</a:t>
            </a:r>
            <a:r>
              <a:rPr lang="en-US" sz="2200" dirty="0">
                <a:ea typeface="+mn-lt"/>
                <a:cs typeface="+mn-lt"/>
              </a:rPr>
              <a:t> </a:t>
            </a:r>
            <a:r>
              <a:rPr lang="en-US" sz="2200" dirty="0" err="1">
                <a:ea typeface="+mn-lt"/>
                <a:cs typeface="+mn-lt"/>
              </a:rPr>
              <a:t>artırmanıza</a:t>
            </a:r>
            <a:r>
              <a:rPr lang="en-US" sz="2200" dirty="0">
                <a:ea typeface="+mn-lt"/>
                <a:cs typeface="+mn-lt"/>
              </a:rPr>
              <a:t> </a:t>
            </a:r>
            <a:r>
              <a:rPr lang="en-US" sz="2200" dirty="0" err="1">
                <a:ea typeface="+mn-lt"/>
                <a:cs typeface="+mn-lt"/>
              </a:rPr>
              <a:t>yardımcı</a:t>
            </a:r>
            <a:r>
              <a:rPr lang="en-US" sz="2200" dirty="0">
                <a:ea typeface="+mn-lt"/>
                <a:cs typeface="+mn-lt"/>
              </a:rPr>
              <a:t> </a:t>
            </a:r>
            <a:r>
              <a:rPr lang="en-US" sz="2200" dirty="0" err="1">
                <a:ea typeface="+mn-lt"/>
                <a:cs typeface="+mn-lt"/>
              </a:rPr>
              <a:t>olur</a:t>
            </a:r>
            <a:r>
              <a:rPr kumimoji="0" lang="en-US" sz="2200" b="0" i="0" u="none" strike="noStrike" cap="none" spc="0" normalizeH="0" baseline="0" noProof="0" dirty="0">
                <a:ln>
                  <a:noFill/>
                </a:ln>
                <a:effectLst/>
                <a:uLnTx/>
                <a:uFillTx/>
                <a:ea typeface="+mn-lt"/>
                <a:cs typeface="+mn-lt"/>
              </a:rPr>
              <a:t>.</a:t>
            </a:r>
            <a:endParaRPr lang="en-US" sz="2200" dirty="0">
              <a:ea typeface="Calibri"/>
              <a:cs typeface="Calibri"/>
            </a:endParaRPr>
          </a:p>
          <a:p>
            <a:pPr>
              <a:spcAft>
                <a:spcPts val="600"/>
              </a:spcAft>
              <a:defRPr/>
            </a:pPr>
            <a:r>
              <a:rPr lang="en-US" sz="2200" b="1" dirty="0" err="1">
                <a:ea typeface="+mn-lt"/>
                <a:cs typeface="+mn-lt"/>
              </a:rPr>
              <a:t>Kitle</a:t>
            </a:r>
            <a:r>
              <a:rPr lang="en-US" sz="2200" b="1" dirty="0">
                <a:ea typeface="+mn-lt"/>
                <a:cs typeface="+mn-lt"/>
              </a:rPr>
              <a:t> </a:t>
            </a:r>
            <a:r>
              <a:rPr lang="en-US" sz="2200" b="1" dirty="0" err="1">
                <a:ea typeface="+mn-lt"/>
                <a:cs typeface="+mn-lt"/>
              </a:rPr>
              <a:t>fonlaması</a:t>
            </a:r>
            <a:r>
              <a:rPr lang="en-US" sz="2200" b="1" dirty="0">
                <a:ea typeface="+mn-lt"/>
                <a:cs typeface="+mn-lt"/>
              </a:rPr>
              <a:t> </a:t>
            </a:r>
            <a:r>
              <a:rPr kumimoji="0" lang="en-US" sz="2200" b="1" i="0" u="none" strike="noStrike" cap="none" spc="0" normalizeH="0" baseline="0" noProof="0" dirty="0" err="1">
                <a:ln>
                  <a:noFill/>
                </a:ln>
                <a:effectLst/>
                <a:uLnTx/>
                <a:uFillTx/>
                <a:ea typeface="+mn-lt"/>
                <a:cs typeface="+mn-lt"/>
              </a:rPr>
              <a:t>sizin</a:t>
            </a:r>
            <a:r>
              <a:rPr kumimoji="0" lang="en-US" sz="2200" b="1" i="0" u="none" strike="noStrike" cap="none" spc="0" normalizeH="0" baseline="0" noProof="0" dirty="0">
                <a:ln>
                  <a:noFill/>
                </a:ln>
                <a:effectLst/>
                <a:uLnTx/>
                <a:uFillTx/>
                <a:ea typeface="+mn-lt"/>
                <a:cs typeface="+mn-lt"/>
              </a:rPr>
              <a:t> </a:t>
            </a:r>
            <a:r>
              <a:rPr kumimoji="0" lang="en-US" sz="2200" b="1" i="0" u="none" strike="noStrike" cap="none" spc="0" normalizeH="0" baseline="0" noProof="0" dirty="0" err="1">
                <a:ln>
                  <a:noFill/>
                </a:ln>
                <a:effectLst/>
                <a:uLnTx/>
                <a:uFillTx/>
                <a:ea typeface="+mn-lt"/>
                <a:cs typeface="+mn-lt"/>
              </a:rPr>
              <a:t>için</a:t>
            </a:r>
            <a:r>
              <a:rPr kumimoji="0" lang="en-US" sz="2200" b="1" i="0" u="none" strike="noStrike" cap="none" spc="0" normalizeH="0" baseline="0" noProof="0" dirty="0">
                <a:ln>
                  <a:noFill/>
                </a:ln>
                <a:effectLst/>
                <a:uLnTx/>
                <a:uFillTx/>
                <a:ea typeface="+mn-lt"/>
                <a:cs typeface="+mn-lt"/>
              </a:rPr>
              <a:t> </a:t>
            </a:r>
            <a:r>
              <a:rPr kumimoji="0" lang="en-US" sz="2200" b="1" i="0" u="none" strike="noStrike" cap="none" spc="0" normalizeH="0" baseline="0" noProof="0" dirty="0" err="1">
                <a:ln>
                  <a:noFill/>
                </a:ln>
                <a:effectLst/>
                <a:uLnTx/>
                <a:uFillTx/>
                <a:ea typeface="+mn-lt"/>
                <a:cs typeface="+mn-lt"/>
              </a:rPr>
              <a:t>uygun</a:t>
            </a:r>
            <a:r>
              <a:rPr kumimoji="0" lang="en-US" sz="2200" b="1" i="0" u="none" strike="noStrike" cap="none" spc="0" normalizeH="0" baseline="0" noProof="0" dirty="0">
                <a:ln>
                  <a:noFill/>
                </a:ln>
                <a:effectLst/>
                <a:uLnTx/>
                <a:uFillTx/>
                <a:ea typeface="+mn-lt"/>
                <a:cs typeface="+mn-lt"/>
              </a:rPr>
              <a:t> mu?</a:t>
            </a:r>
            <a:endParaRPr lang="en-US" sz="2200" b="1" dirty="0">
              <a:ea typeface="Calibri"/>
              <a:cs typeface="Calibri"/>
            </a:endParaRPr>
          </a:p>
          <a:p>
            <a:pPr>
              <a:spcBef>
                <a:spcPts val="600"/>
              </a:spcBef>
              <a:spcAft>
                <a:spcPts val="600"/>
              </a:spcAft>
              <a:defRPr/>
            </a:pPr>
            <a:r>
              <a:rPr lang="en-US" sz="2200" dirty="0" err="1">
                <a:ea typeface="+mn-lt"/>
                <a:cs typeface="+mn-lt"/>
              </a:rPr>
              <a:t>Kitle</a:t>
            </a:r>
            <a:r>
              <a:rPr lang="en-US" sz="2200" dirty="0">
                <a:ea typeface="+mn-lt"/>
                <a:cs typeface="+mn-lt"/>
              </a:rPr>
              <a:t> </a:t>
            </a:r>
            <a:r>
              <a:rPr lang="en-US" sz="2200" dirty="0" err="1">
                <a:ea typeface="+mn-lt"/>
                <a:cs typeface="+mn-lt"/>
              </a:rPr>
              <a:t>fonlaması</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genellikle</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nispeten</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küçük</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miktarlarda</a:t>
            </a:r>
            <a:r>
              <a:rPr kumimoji="0" lang="en-US" sz="2200" b="0" i="0" u="none" strike="noStrike" cap="none" spc="0" normalizeH="0" baseline="0" noProof="0" dirty="0">
                <a:ln>
                  <a:noFill/>
                </a:ln>
                <a:effectLst/>
                <a:uLnTx/>
                <a:uFillTx/>
                <a:ea typeface="+mn-lt"/>
                <a:cs typeface="+mn-lt"/>
              </a:rPr>
              <a:t> para </a:t>
            </a:r>
            <a:r>
              <a:rPr kumimoji="0" lang="en-US" sz="2200" b="0" i="0" u="none" strike="noStrike" cap="none" spc="0" normalizeH="0" baseline="0" noProof="0" dirty="0" err="1">
                <a:ln>
                  <a:noFill/>
                </a:ln>
                <a:effectLst/>
                <a:uLnTx/>
                <a:uFillTx/>
                <a:ea typeface="+mn-lt"/>
                <a:cs typeface="+mn-lt"/>
              </a:rPr>
              <a:t>arayan</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başlangıçlar</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veya</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erken</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aşama</a:t>
            </a:r>
            <a:r>
              <a:rPr lang="en-US" sz="2200" dirty="0">
                <a:ea typeface="+mn-lt"/>
                <a:cs typeface="+mn-lt"/>
              </a:rPr>
              <a:t> </a:t>
            </a:r>
            <a:r>
              <a:rPr lang="en-US" sz="2200" dirty="0" err="1">
                <a:ea typeface="+mn-lt"/>
                <a:cs typeface="+mn-lt"/>
              </a:rPr>
              <a:t>projeleri</a:t>
            </a:r>
            <a:r>
              <a:rPr lang="en-US" sz="2200" dirty="0">
                <a:ea typeface="+mn-lt"/>
                <a:cs typeface="+mn-lt"/>
              </a:rPr>
              <a:t> </a:t>
            </a:r>
            <a:r>
              <a:rPr lang="en-US" sz="2200" dirty="0" err="1">
                <a:ea typeface="+mn-lt"/>
                <a:cs typeface="+mn-lt"/>
              </a:rPr>
              <a:t>gibi</a:t>
            </a:r>
            <a:r>
              <a:rPr lang="en-US" sz="2200" dirty="0">
                <a:ea typeface="+mn-lt"/>
                <a:cs typeface="+mn-lt"/>
              </a:rPr>
              <a:t> </a:t>
            </a:r>
            <a:r>
              <a:rPr lang="en-US" sz="2200" dirty="0" err="1">
                <a:ea typeface="+mn-lt"/>
                <a:cs typeface="+mn-lt"/>
              </a:rPr>
              <a:t>belirli</a:t>
            </a:r>
            <a:r>
              <a:rPr lang="en-US" sz="2200" dirty="0">
                <a:ea typeface="+mn-lt"/>
                <a:cs typeface="+mn-lt"/>
              </a:rPr>
              <a:t> </a:t>
            </a:r>
            <a:r>
              <a:rPr lang="en-US" sz="2200" dirty="0" err="1">
                <a:ea typeface="+mn-lt"/>
                <a:cs typeface="+mn-lt"/>
              </a:rPr>
              <a:t>iş</a:t>
            </a:r>
            <a:r>
              <a:rPr lang="en-US" sz="2200" dirty="0">
                <a:ea typeface="+mn-lt"/>
                <a:cs typeface="+mn-lt"/>
              </a:rPr>
              <a:t> </a:t>
            </a:r>
            <a:r>
              <a:rPr lang="en-US" sz="2200" dirty="0" err="1">
                <a:ea typeface="+mn-lt"/>
                <a:cs typeface="+mn-lt"/>
              </a:rPr>
              <a:t>türlerine</a:t>
            </a:r>
            <a:r>
              <a:rPr lang="en-US" sz="2200" dirty="0">
                <a:ea typeface="+mn-lt"/>
                <a:cs typeface="+mn-lt"/>
              </a:rPr>
              <a:t> </a:t>
            </a:r>
            <a:r>
              <a:rPr lang="en-US" sz="2200" dirty="0" err="1">
                <a:ea typeface="+mn-lt"/>
                <a:cs typeface="+mn-lt"/>
              </a:rPr>
              <a:t>uyar</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Yiyecek</a:t>
            </a:r>
            <a:r>
              <a:rPr lang="en-US" sz="2200" dirty="0">
                <a:ea typeface="+mn-lt"/>
                <a:cs typeface="+mn-lt"/>
              </a:rPr>
              <a:t> </a:t>
            </a:r>
            <a:r>
              <a:rPr lang="en-US" sz="2200" dirty="0" err="1">
                <a:ea typeface="+mn-lt"/>
                <a:cs typeface="+mn-lt"/>
              </a:rPr>
              <a:t>başlangıçları</a:t>
            </a:r>
            <a:r>
              <a:rPr lang="en-US" sz="2200" dirty="0">
                <a:ea typeface="+mn-lt"/>
                <a:cs typeface="+mn-lt"/>
              </a:rPr>
              <a:t> </a:t>
            </a:r>
            <a:r>
              <a:rPr lang="en-US" sz="2200" dirty="0" err="1">
                <a:ea typeface="+mn-lt"/>
                <a:cs typeface="+mn-lt"/>
              </a:rPr>
              <a:t>gibi</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belirli</a:t>
            </a:r>
            <a:r>
              <a:rPr kumimoji="0" lang="en-US" sz="2200" b="0" i="0" u="none" strike="noStrike" cap="none" spc="0" normalizeH="0" baseline="0" noProof="0" dirty="0">
                <a:ln>
                  <a:noFill/>
                </a:ln>
                <a:effectLst/>
                <a:uLnTx/>
                <a:uFillTx/>
                <a:ea typeface="+mn-lt"/>
                <a:cs typeface="+mn-lt"/>
              </a:rPr>
              <a:t> </a:t>
            </a:r>
            <a:r>
              <a:rPr lang="en-US" sz="2200" dirty="0" err="1">
                <a:ea typeface="+mn-lt"/>
                <a:cs typeface="+mn-lt"/>
              </a:rPr>
              <a:t>sektörler</a:t>
            </a:r>
            <a:r>
              <a:rPr lang="en-US" sz="2200" dirty="0">
                <a:ea typeface="+mn-lt"/>
                <a:cs typeface="+mn-lt"/>
              </a:rPr>
              <a:t> </a:t>
            </a:r>
            <a:r>
              <a:rPr lang="en-US" sz="2200" dirty="0" err="1">
                <a:ea typeface="+mn-lt"/>
                <a:cs typeface="+mn-lt"/>
              </a:rPr>
              <a:t>içinde</a:t>
            </a:r>
            <a:r>
              <a:rPr lang="en-US" sz="2200" dirty="0">
                <a:ea typeface="+mn-lt"/>
                <a:cs typeface="+mn-lt"/>
              </a:rPr>
              <a:t> </a:t>
            </a:r>
            <a:r>
              <a:rPr kumimoji="0" lang="en-US" sz="2200" b="0" i="0" u="none" strike="noStrike" cap="none" spc="0" normalizeH="0" baseline="0" noProof="0" dirty="0" err="1">
                <a:ln>
                  <a:noFill/>
                </a:ln>
                <a:effectLst/>
                <a:uLnTx/>
                <a:uFillTx/>
                <a:ea typeface="+mn-lt"/>
                <a:cs typeface="+mn-lt"/>
              </a:rPr>
              <a:t>daha</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yüksek</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bir</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başarı</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oranına</a:t>
            </a:r>
            <a:r>
              <a:rPr kumimoji="0" lang="en-US" sz="2200" b="0" i="0" u="none" strike="noStrike" cap="none" spc="0" normalizeH="0" baseline="0" noProof="0" dirty="0">
                <a:ln>
                  <a:noFill/>
                </a:ln>
                <a:effectLst/>
                <a:uLnTx/>
                <a:uFillTx/>
                <a:ea typeface="+mn-lt"/>
                <a:cs typeface="+mn-lt"/>
              </a:rPr>
              <a:t> </a:t>
            </a:r>
            <a:r>
              <a:rPr kumimoji="0" lang="en-US" sz="2200" b="0" i="0" u="none" strike="noStrike" cap="none" spc="0" normalizeH="0" baseline="0" noProof="0" dirty="0" err="1">
                <a:ln>
                  <a:noFill/>
                </a:ln>
                <a:effectLst/>
                <a:uLnTx/>
                <a:uFillTx/>
                <a:ea typeface="+mn-lt"/>
                <a:cs typeface="+mn-lt"/>
              </a:rPr>
              <a:t>sahiptir</a:t>
            </a:r>
            <a:r>
              <a:rPr kumimoji="0" lang="en-US" sz="2200" b="0" i="0" u="none" strike="noStrike" cap="none" spc="0" normalizeH="0" baseline="0" noProof="0" dirty="0">
                <a:ln>
                  <a:noFill/>
                </a:ln>
                <a:effectLst/>
                <a:uLnTx/>
                <a:uFillTx/>
                <a:ea typeface="+mn-lt"/>
                <a:cs typeface="+mn-lt"/>
              </a:rPr>
              <a:t>.</a:t>
            </a:r>
            <a:endParaRPr lang="en-US" sz="2200" dirty="0">
              <a:ea typeface="Calibri"/>
              <a:cs typeface="Calibri"/>
            </a:endParaRPr>
          </a:p>
          <a:p>
            <a:pPr>
              <a:defRPr/>
            </a:pPr>
            <a:endParaRPr lang="en-IE" sz="2200" dirty="0">
              <a:ea typeface="Calibri"/>
              <a:cs typeface="Calibri"/>
            </a:endParaRPr>
          </a:p>
        </p:txBody>
      </p:sp>
      <p:sp>
        <p:nvSpPr>
          <p:cNvPr id="3" name="Text Placeholder 2">
            <a:extLst>
              <a:ext uri="{FF2B5EF4-FFF2-40B4-BE49-F238E27FC236}">
                <a16:creationId xmlns:a16="http://schemas.microsoft.com/office/drawing/2014/main" id="{CB838BF1-3FA4-A89C-F75B-BCCD9F529B12}"/>
              </a:ext>
            </a:extLst>
          </p:cNvPr>
          <p:cNvSpPr>
            <a:spLocks noGrp="1"/>
          </p:cNvSpPr>
          <p:nvPr>
            <p:ph type="body" sz="quarter" idx="16"/>
          </p:nvPr>
        </p:nvSpPr>
        <p:spPr>
          <a:xfrm>
            <a:off x="898357" y="564421"/>
            <a:ext cx="4990998" cy="558736"/>
          </a:xfrm>
        </p:spPr>
        <p:txBody>
          <a:bodyPr lIns="91440" tIns="45720" rIns="91440" bIns="45720" anchor="t">
            <a:noAutofit/>
          </a:bodyPr>
          <a:lstStyle/>
          <a:p>
            <a:r>
              <a:rPr lang="en-IE" b="1"/>
              <a:t>3. </a:t>
            </a:r>
            <a:r>
              <a:rPr lang="en-IE" b="1" err="1"/>
              <a:t>Kitle</a:t>
            </a:r>
            <a:r>
              <a:rPr lang="en-IE" b="1"/>
              <a:t> </a:t>
            </a:r>
            <a:r>
              <a:rPr lang="en-IE" b="1" err="1"/>
              <a:t>fonlaması</a:t>
            </a:r>
            <a:endParaRPr lang="en-IE" b="1"/>
          </a:p>
        </p:txBody>
      </p:sp>
      <p:pic>
        <p:nvPicPr>
          <p:cNvPr id="5" name="Picture Placeholder 8" descr="Man celebrating in the crowd">
            <a:extLst>
              <a:ext uri="{FF2B5EF4-FFF2-40B4-BE49-F238E27FC236}">
                <a16:creationId xmlns:a16="http://schemas.microsoft.com/office/drawing/2014/main" id="{D9FC822B-8E99-7662-F430-AB6FB61D7B18}"/>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4900" y="1452563"/>
            <a:ext cx="4737100" cy="4656137"/>
          </a:xfrm>
          <a:prstGeom prst="rect">
            <a:avLst/>
          </a:prstGeom>
        </p:spPr>
      </p:pic>
    </p:spTree>
    <p:extLst>
      <p:ext uri="{BB962C8B-B14F-4D97-AF65-F5344CB8AC3E}">
        <p14:creationId xmlns:p14="http://schemas.microsoft.com/office/powerpoint/2010/main" val="1787822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A5A3D5-1EA6-733A-D037-85BEA16B2CCE}"/>
              </a:ext>
            </a:extLst>
          </p:cNvPr>
          <p:cNvSpPr>
            <a:spLocks noGrp="1"/>
          </p:cNvSpPr>
          <p:nvPr>
            <p:ph type="body" sz="quarter" idx="18"/>
          </p:nvPr>
        </p:nvSpPr>
        <p:spPr>
          <a:xfrm>
            <a:off x="898357" y="1350088"/>
            <a:ext cx="6556802" cy="4157823"/>
          </a:xfr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err="1">
                <a:latin typeface="Calibri" panose="020F0502020204030204"/>
              </a:rPr>
              <a:t>Ön</a:t>
            </a:r>
            <a:r>
              <a:rPr kumimoji="0" lang="en-US" sz="2400" b="1" i="0" u="none" strike="noStrike" kern="0" cap="none" spc="0" normalizeH="0" baseline="0" noProof="0" dirty="0">
                <a:ln>
                  <a:noFill/>
                </a:ln>
                <a:effectLst/>
                <a:uLnTx/>
                <a:uFillTx/>
                <a:latin typeface="Calibri" panose="020F0502020204030204"/>
                <a:ea typeface="+mn-ea"/>
                <a:cs typeface="+mn-cs"/>
              </a:rPr>
              <a:t> </a:t>
            </a:r>
            <a:r>
              <a:rPr kumimoji="0" lang="en-US" sz="2400" b="1" i="0" u="none" strike="noStrike" kern="0" cap="none" spc="0" normalizeH="0" baseline="0" noProof="0" dirty="0" err="1">
                <a:ln>
                  <a:noFill/>
                </a:ln>
                <a:effectLst/>
                <a:uLnTx/>
                <a:uFillTx/>
                <a:latin typeface="Calibri" panose="020F0502020204030204"/>
                <a:ea typeface="+mn-ea"/>
                <a:cs typeface="+mn-cs"/>
              </a:rPr>
              <a:t>satış</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insanlar</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belirli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bir</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ürünün</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yaratılması</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için</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bağış</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yaptığında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ve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ürünü</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piyasaya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sürüldüğünde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teslim</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aldığında</a:t>
            </a:r>
            <a:r>
              <a:rPr kumimoji="0" lang="en-US" sz="2400" b="0" i="0" u="none" strike="noStrike" kern="0" cap="none" spc="0" normalizeH="0" baseline="0" noProof="0" dirty="0">
                <a:ln>
                  <a:noFill/>
                </a:ln>
                <a:effectLst/>
                <a:uLnTx/>
                <a:uFillTx/>
                <a:latin typeface="Calibri" panose="020F0502020204030204"/>
                <a:ea typeface="+mn-ea"/>
                <a:cs typeface="+mn-cs"/>
              </a:rPr>
              <a:t>.</a:t>
            </a:r>
          </a:p>
          <a:p>
            <a:pPr>
              <a:lnSpc>
                <a:spcPct val="100000"/>
              </a:lnSpc>
              <a:spcBef>
                <a:spcPts val="0"/>
              </a:spcBef>
              <a:defRPr/>
            </a:pPr>
            <a:r>
              <a:rPr kumimoji="0" lang="en-US" sz="2400" b="1" i="0" u="none" strike="noStrike" kern="0" cap="none" spc="0" normalizeH="0" baseline="0" noProof="0" dirty="0" err="1">
                <a:ln>
                  <a:noFill/>
                </a:ln>
                <a:effectLst/>
                <a:uLnTx/>
                <a:uFillTx/>
                <a:latin typeface="Calibri" panose="020F0502020204030204"/>
                <a:ea typeface="+mn-ea"/>
                <a:cs typeface="+mn-cs"/>
              </a:rPr>
              <a:t>Eşler</a:t>
            </a:r>
            <a:r>
              <a:rPr lang="en-US" b="1" kern="0" dirty="0">
                <a:latin typeface="Calibri" panose="020F0502020204030204"/>
              </a:rPr>
              <a:t> </a:t>
            </a:r>
            <a:r>
              <a:rPr lang="en-US" b="1" kern="0" dirty="0" err="1">
                <a:latin typeface="Calibri" panose="020F0502020204030204"/>
              </a:rPr>
              <a:t>arası</a:t>
            </a:r>
            <a:r>
              <a:rPr kumimoji="0" lang="en-US" sz="2400" b="1" i="0" u="none" strike="noStrike" kern="0" cap="none" spc="0" normalizeH="0" baseline="0" noProof="0" dirty="0">
                <a:ln>
                  <a:noFill/>
                </a:ln>
                <a:effectLst/>
                <a:uLnTx/>
                <a:uFillTx/>
                <a:latin typeface="Calibri" panose="020F0502020204030204"/>
                <a:ea typeface="+mn-ea"/>
                <a:cs typeface="+mn-cs"/>
              </a:rPr>
              <a:t> </a:t>
            </a:r>
            <a:r>
              <a:rPr kumimoji="0" lang="en-US" sz="2400" b="1" i="0" u="none" strike="noStrike" kern="0" cap="none" spc="0" normalizeH="0" baseline="0" noProof="0" dirty="0" err="1">
                <a:ln>
                  <a:noFill/>
                </a:ln>
                <a:effectLst/>
                <a:uLnTx/>
                <a:uFillTx/>
                <a:latin typeface="Calibri" panose="020F0502020204030204"/>
                <a:ea typeface="+mn-ea"/>
                <a:cs typeface="+mn-cs"/>
              </a:rPr>
              <a:t>borç</a:t>
            </a:r>
            <a:r>
              <a:rPr kumimoji="0" lang="en-US" sz="2400" b="1" i="0" u="none" strike="noStrike" kern="0" cap="none" spc="0" normalizeH="0" baseline="0" noProof="0" dirty="0">
                <a:ln>
                  <a:noFill/>
                </a:ln>
                <a:effectLst/>
                <a:uLnTx/>
                <a:uFillTx/>
                <a:latin typeface="Calibri" panose="020F0502020204030204"/>
                <a:ea typeface="+mn-ea"/>
                <a:cs typeface="+mn-cs"/>
              </a:rPr>
              <a:t> </a:t>
            </a:r>
            <a:r>
              <a:rPr kumimoji="0" lang="en-US" sz="2400" b="1" i="0" u="none" strike="noStrike" kern="0" cap="none" spc="0" normalizeH="0" baseline="0" noProof="0" dirty="0" err="1">
                <a:ln>
                  <a:noFill/>
                </a:ln>
                <a:effectLst/>
                <a:uLnTx/>
                <a:uFillTx/>
                <a:latin typeface="Calibri" panose="020F0502020204030204"/>
                <a:ea typeface="+mn-ea"/>
                <a:cs typeface="+mn-cs"/>
              </a:rPr>
              <a:t>verme</a:t>
            </a:r>
            <a:r>
              <a:rPr kumimoji="0" lang="en-US" sz="2400" b="0" i="0" u="none" strike="noStrike" kern="0" cap="none" spc="0" normalizeH="0" baseline="0" noProof="0" dirty="0">
                <a:ln>
                  <a:noFill/>
                </a:ln>
                <a:effectLst/>
                <a:uLnTx/>
                <a:uFillTx/>
                <a:latin typeface="Calibri" panose="020F0502020204030204"/>
                <a:ea typeface="+mn-ea"/>
                <a:cs typeface="+mn-cs"/>
              </a:rPr>
              <a:t>- her </a:t>
            </a:r>
            <a:r>
              <a:rPr kumimoji="0" lang="en-US" sz="2400" b="0" i="0" u="none" strike="noStrike" kern="0" cap="none" spc="0" normalizeH="0" baseline="0" noProof="0" dirty="0" err="1">
                <a:ln>
                  <a:noFill/>
                </a:ln>
                <a:effectLst/>
                <a:uLnTx/>
                <a:uFillTx/>
                <a:latin typeface="Calibri" panose="020F0502020204030204"/>
                <a:ea typeface="+mn-ea"/>
                <a:cs typeface="+mn-cs"/>
              </a:rPr>
              <a:t>borç</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verenin</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mali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tazminat</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veya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yatırım</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getirisi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aldığı</a:t>
            </a:r>
            <a:r>
              <a:rPr kumimoji="0" lang="en-US" sz="2400" b="0" i="0" u="none" strike="noStrike" kern="0" cap="none" spc="0" normalizeH="0" baseline="0" noProof="0" dirty="0">
                <a:ln>
                  <a:noFill/>
                </a:ln>
                <a:effectLst/>
                <a:uLnTx/>
                <a:uFillTx/>
                <a:latin typeface="Calibri" panose="020F0502020204030204"/>
                <a:ea typeface="+mn-ea"/>
                <a:cs typeface="+mn-cs"/>
              </a:rPr>
              <a:t> </a:t>
            </a:r>
            <a:r>
              <a:rPr lang="en-US" kern="0" dirty="0">
                <a:latin typeface="Calibri" panose="020F0502020204030204"/>
              </a:rPr>
              <a:t>durum</a:t>
            </a:r>
            <a:r>
              <a:rPr kumimoji="0" lang="en-US" sz="2400" b="0" i="0" u="none" strike="noStrike" kern="0" cap="none" spc="0" normalizeH="0" baseline="0" noProof="0" dirty="0">
                <a:ln>
                  <a:noFill/>
                </a:ln>
                <a:effectLst/>
                <a:uLnTx/>
                <a:uFillTx/>
                <a:latin typeface="Calibri" panose="020F0502020204030204"/>
                <a:ea typeface="+mn-ea"/>
                <a:cs typeface="+mn-cs"/>
              </a:rPr>
              <a:t>.</a:t>
            </a:r>
            <a:endParaRPr lang="en-US" sz="2400" b="0" i="0" u="none" strike="noStrike" kern="0" cap="none" spc="0" normalizeH="0" baseline="0" noProof="0" dirty="0">
              <a:ln>
                <a:noFill/>
              </a:ln>
              <a:effectLst/>
              <a:uLnTx/>
              <a:uFillTx/>
              <a:latin typeface="Calibri" panose="020F0502020204030204"/>
              <a:ea typeface="Calibri"/>
              <a:cs typeface="Calibri"/>
            </a:endParaRPr>
          </a:p>
          <a:p>
            <a:pPr>
              <a:lnSpc>
                <a:spcPct val="100000"/>
              </a:lnSpc>
              <a:spcBef>
                <a:spcPts val="0"/>
              </a:spcBef>
              <a:defRPr/>
            </a:pPr>
            <a:r>
              <a:rPr lang="en-US" b="1" kern="0" dirty="0" err="1">
                <a:latin typeface="Calibri" panose="020F0502020204030204"/>
              </a:rPr>
              <a:t>Özkaynak</a:t>
            </a:r>
            <a:r>
              <a:rPr kumimoji="0" lang="en-US" sz="2400" b="1" i="0" u="none" strike="noStrike" kern="0" cap="none" spc="0" normalizeH="0" baseline="0" noProof="0" dirty="0">
                <a:ln>
                  <a:noFill/>
                </a:ln>
                <a:effectLst/>
                <a:uLnTx/>
                <a:uFillTx/>
                <a:latin typeface="Calibri" panose="020F0502020204030204"/>
                <a:ea typeface="+mn-ea"/>
                <a:cs typeface="+mn-cs"/>
              </a:rPr>
              <a:t> </a:t>
            </a:r>
            <a:r>
              <a:rPr kumimoji="0" lang="en-US" sz="2400" b="1" i="0" u="none" strike="noStrike" kern="0" cap="none" spc="0" normalizeH="0" baseline="0" noProof="0" dirty="0" err="1">
                <a:ln>
                  <a:noFill/>
                </a:ln>
                <a:effectLst/>
                <a:uLnTx/>
                <a:uFillTx/>
                <a:latin typeface="Calibri" panose="020F0502020204030204"/>
                <a:ea typeface="+mn-ea"/>
                <a:cs typeface="+mn-cs"/>
              </a:rPr>
              <a:t>kredisi</a:t>
            </a:r>
            <a:r>
              <a:rPr kumimoji="0" lang="en-US" sz="2400" b="0" i="0" u="none" strike="noStrike" kern="0" cap="none" spc="0" normalizeH="0" baseline="0" noProof="0" dirty="0">
                <a:ln>
                  <a:noFill/>
                </a:ln>
                <a:effectLst/>
                <a:uLnTx/>
                <a:uFillTx/>
                <a:latin typeface="Calibri" panose="020F0502020204030204"/>
                <a:ea typeface="+mn-ea"/>
                <a:cs typeface="+mn-cs"/>
              </a:rPr>
              <a:t>- </a:t>
            </a:r>
            <a:r>
              <a:rPr lang="en-US" kern="0" dirty="0" err="1">
                <a:latin typeface="Calibri" panose="020F0502020204030204"/>
              </a:rPr>
              <a:t>insanlar</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bireylere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borç</a:t>
            </a:r>
            <a:r>
              <a:rPr kumimoji="0" lang="en-US" sz="2400" b="0" i="0" u="none" strike="noStrike" kern="0" cap="none" spc="0" normalizeH="0" baseline="0" noProof="0" dirty="0">
                <a:ln>
                  <a:noFill/>
                </a:ln>
                <a:effectLst/>
                <a:uLnTx/>
                <a:uFillTx/>
                <a:latin typeface="Calibri" panose="020F0502020204030204"/>
                <a:ea typeface="+mn-ea"/>
                <a:cs typeface="+mn-cs"/>
              </a:rPr>
              <a:t> para </a:t>
            </a:r>
            <a:r>
              <a:rPr lang="en-US" kern="0" dirty="0" err="1">
                <a:latin typeface="Calibri" panose="020F0502020204030204"/>
              </a:rPr>
              <a:t>verdiğinde</a:t>
            </a:r>
            <a:r>
              <a:rPr lang="en-US" kern="0" dirty="0">
                <a:latin typeface="Calibri" panose="020F0502020204030204"/>
              </a:rPr>
              <a:t> </a:t>
            </a:r>
            <a:r>
              <a:rPr lang="en-US" kern="0" dirty="0" err="1">
                <a:latin typeface="Calibri" panose="020F0502020204030204"/>
              </a:rPr>
              <a:t>veya</a:t>
            </a:r>
            <a:r>
              <a:rPr lang="en-US" kern="0" dirty="0">
                <a:latin typeface="Calibri" panose="020F0502020204030204"/>
              </a:rPr>
              <a:t> </a:t>
            </a:r>
            <a:r>
              <a:rPr lang="en-US" kern="0" dirty="0" err="1">
                <a:latin typeface="Calibri" panose="020F0502020204030204"/>
              </a:rPr>
              <a:t>kuruluşlar</a:t>
            </a:r>
            <a:r>
              <a:rPr lang="en-US" kern="0" dirty="0">
                <a:latin typeface="Calibri" panose="020F0502020204030204"/>
              </a:rPr>
              <a:t> </a:t>
            </a:r>
            <a:r>
              <a:rPr lang="en-US" kern="0" dirty="0" err="1">
                <a:latin typeface="Calibri" panose="020F0502020204030204"/>
              </a:rPr>
              <a:t>hisse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karşılığında</a:t>
            </a:r>
            <a:r>
              <a:rPr lang="en-US" kern="0" dirty="0">
                <a:latin typeface="Calibri" panose="020F0502020204030204"/>
              </a:rPr>
              <a:t> </a:t>
            </a:r>
            <a:r>
              <a:rPr lang="en-US" kern="0" dirty="0" err="1">
                <a:latin typeface="Calibri" panose="020F0502020204030204"/>
              </a:rPr>
              <a:t>borç</a:t>
            </a:r>
            <a:r>
              <a:rPr lang="en-US" kern="0" dirty="0">
                <a:latin typeface="Calibri" panose="020F0502020204030204"/>
              </a:rPr>
              <a:t> </a:t>
            </a:r>
            <a:r>
              <a:rPr lang="en-US" kern="0" dirty="0" err="1">
                <a:latin typeface="Calibri" panose="020F0502020204030204"/>
              </a:rPr>
              <a:t>verdiğinde</a:t>
            </a:r>
            <a:endParaRPr lang="en-US" sz="2400" b="0" i="0" u="none" strike="noStrike" kern="0" cap="none" spc="0" normalizeH="0" baseline="0" noProof="0" dirty="0" err="1">
              <a:ln>
                <a:noFill/>
              </a:ln>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Calibri" panose="020F0502020204030204"/>
                <a:ea typeface="+mn-ea"/>
                <a:cs typeface="+mn-cs"/>
              </a:rPr>
              <a:t>Hayır</a:t>
            </a:r>
            <a:r>
              <a:rPr kumimoji="0" lang="en-US" sz="2400" b="1" i="0" u="none" strike="noStrike" kern="0" cap="none" spc="0" normalizeH="0" baseline="0" noProof="0" dirty="0">
                <a:ln>
                  <a:noFill/>
                </a:ln>
                <a:effectLst/>
                <a:uLnTx/>
                <a:uFillTx/>
                <a:latin typeface="Calibri" panose="020F0502020204030204"/>
                <a:ea typeface="+mn-ea"/>
                <a:cs typeface="+mn-cs"/>
              </a:rPr>
              <a:t> </a:t>
            </a:r>
            <a:r>
              <a:rPr kumimoji="0" lang="en-US" sz="2400" b="1" i="0" u="none" strike="noStrike" kern="0" cap="none" spc="0" normalizeH="0" baseline="0" noProof="0" dirty="0" err="1">
                <a:ln>
                  <a:noFill/>
                </a:ln>
                <a:effectLst/>
                <a:uLnTx/>
                <a:uFillTx/>
                <a:latin typeface="Calibri" panose="020F0502020204030204"/>
                <a:ea typeface="+mn-ea"/>
                <a:cs typeface="+mn-cs"/>
              </a:rPr>
              <a:t>kurumu</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kişi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bir</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bireye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veya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projeye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bağışta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bulunduğunda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ve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karşılığında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hiçbir</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mali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veya</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maddi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getiri</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elde</a:t>
            </a:r>
            <a:r>
              <a:rPr kumimoji="0" lang="en-US" sz="2400" b="0" i="0" u="none" strike="noStrike" kern="0" cap="none" spc="0" normalizeH="0" baseline="0" noProof="0" dirty="0">
                <a:ln>
                  <a:noFill/>
                </a:ln>
                <a:effectLst/>
                <a:uLnTx/>
                <a:uFillTx/>
                <a:latin typeface="Calibri" panose="020F0502020204030204"/>
                <a:ea typeface="+mn-ea"/>
                <a:cs typeface="+mn-cs"/>
              </a:rPr>
              <a:t> </a:t>
            </a:r>
            <a:r>
              <a:rPr kumimoji="0" lang="en-US" sz="2400" b="0" i="0" u="none" strike="noStrike" kern="0" cap="none" spc="0" normalizeH="0" baseline="0" noProof="0" dirty="0" err="1">
                <a:ln>
                  <a:noFill/>
                </a:ln>
                <a:effectLst/>
                <a:uLnTx/>
                <a:uFillTx/>
                <a:latin typeface="Calibri" panose="020F0502020204030204"/>
                <a:ea typeface="+mn-ea"/>
                <a:cs typeface="+mn-cs"/>
              </a:rPr>
              <a:t>etmediğinde</a:t>
            </a:r>
            <a:r>
              <a:rPr kumimoji="0" lang="en-US" sz="2400" b="0" i="0" u="none" strike="noStrike" kern="0" cap="none" spc="0" normalizeH="0" baseline="0" noProof="0" dirty="0">
                <a:ln>
                  <a:noFill/>
                </a:ln>
                <a:effectLst/>
                <a:uLnTx/>
                <a:uFillTx/>
                <a:latin typeface="Calibri" panose="020F0502020204030204"/>
                <a:ea typeface="+mn-ea"/>
                <a:cs typeface="+mn-cs"/>
              </a:rPr>
              <a:t>.</a:t>
            </a:r>
            <a:endParaRPr lang="en-US" sz="2400" b="0" i="0" u="none" strike="noStrike" kern="0" cap="none" spc="0" normalizeH="0" baseline="0" noProof="0" dirty="0">
              <a:ln>
                <a:noFill/>
              </a:ln>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Calibri" panose="020F0502020204030204"/>
              <a:ea typeface="+mn-ea"/>
              <a:cs typeface="+mn-cs"/>
            </a:endParaRPr>
          </a:p>
          <a:p>
            <a:pPr>
              <a:lnSpc>
                <a:spcPct val="100000"/>
              </a:lnSpc>
              <a:spcBef>
                <a:spcPts val="0"/>
              </a:spcBef>
            </a:pPr>
            <a:endParaRPr lang="en-IE" dirty="0">
              <a:ea typeface="Calibri"/>
              <a:cs typeface="Calibri"/>
            </a:endParaRPr>
          </a:p>
        </p:txBody>
      </p:sp>
      <p:sp>
        <p:nvSpPr>
          <p:cNvPr id="3" name="Text Placeholder 2">
            <a:extLst>
              <a:ext uri="{FF2B5EF4-FFF2-40B4-BE49-F238E27FC236}">
                <a16:creationId xmlns:a16="http://schemas.microsoft.com/office/drawing/2014/main" id="{CB838BF1-3FA4-A89C-F75B-BCCD9F529B12}"/>
              </a:ext>
            </a:extLst>
          </p:cNvPr>
          <p:cNvSpPr>
            <a:spLocks noGrp="1"/>
          </p:cNvSpPr>
          <p:nvPr>
            <p:ph type="body" sz="quarter" idx="16"/>
          </p:nvPr>
        </p:nvSpPr>
        <p:spPr>
          <a:xfrm>
            <a:off x="508160" y="603325"/>
            <a:ext cx="7146437" cy="579902"/>
          </a:xfrm>
        </p:spPr>
        <p:txBody>
          <a:bodyPr lIns="91440" tIns="45720" rIns="91440" bIns="45720" anchor="t">
            <a:noAutofit/>
          </a:bodyPr>
          <a:lstStyle/>
          <a:p>
            <a:r>
              <a:rPr lang="en-IE" sz="3200" b="1" err="1"/>
              <a:t>Kitle</a:t>
            </a:r>
            <a:r>
              <a:rPr lang="en-IE" sz="3200" b="1"/>
              <a:t> </a:t>
            </a:r>
            <a:r>
              <a:rPr lang="en-IE" sz="3200" b="1" err="1"/>
              <a:t>Fonlaması</a:t>
            </a:r>
            <a:r>
              <a:rPr lang="en-IE" sz="3200" b="1"/>
              <a:t> </a:t>
            </a:r>
            <a:r>
              <a:rPr lang="en-IE" sz="3200" err="1"/>
              <a:t>şunlar</a:t>
            </a:r>
            <a:r>
              <a:rPr lang="en-IE" sz="3200" b="1"/>
              <a:t> </a:t>
            </a:r>
            <a:r>
              <a:rPr lang="en-IE" sz="3200" err="1"/>
              <a:t>aracılığıyla</a:t>
            </a:r>
            <a:r>
              <a:rPr lang="en-IE" sz="3200"/>
              <a:t> </a:t>
            </a:r>
            <a:r>
              <a:rPr lang="en-IE" sz="3200" err="1"/>
              <a:t>olabilir</a:t>
            </a:r>
            <a:r>
              <a:rPr lang="en-IE" sz="3200"/>
              <a:t>:</a:t>
            </a:r>
            <a:endParaRPr lang="en-IE" sz="3200">
              <a:ea typeface="Calibri"/>
              <a:cs typeface="Calibri"/>
            </a:endParaRPr>
          </a:p>
        </p:txBody>
      </p:sp>
      <p:pic>
        <p:nvPicPr>
          <p:cNvPr id="5" name="Picture Placeholder 8" descr="One in a crowd">
            <a:extLst>
              <a:ext uri="{FF2B5EF4-FFF2-40B4-BE49-F238E27FC236}">
                <a16:creationId xmlns:a16="http://schemas.microsoft.com/office/drawing/2014/main" id="{D9FC822B-8E99-7662-F430-AB6FB61D7B18}"/>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p:blipFill>
        <p:spPr>
          <a:xfrm>
            <a:off x="7454900" y="1452563"/>
            <a:ext cx="4737100" cy="4656137"/>
          </a:xfrm>
          <a:prstGeom prst="rect">
            <a:avLst/>
          </a:prstGeom>
        </p:spPr>
      </p:pic>
      <p:sp>
        <p:nvSpPr>
          <p:cNvPr id="7" name="Freeform 13">
            <a:extLst>
              <a:ext uri="{FF2B5EF4-FFF2-40B4-BE49-F238E27FC236}">
                <a16:creationId xmlns:a16="http://schemas.microsoft.com/office/drawing/2014/main" id="{BCDA1858-27FE-7D80-825C-607CC50EDAD3}"/>
              </a:ext>
            </a:extLst>
          </p:cNvPr>
          <p:cNvSpPr/>
          <p:nvPr/>
        </p:nvSpPr>
        <p:spPr>
          <a:xfrm>
            <a:off x="-126124" y="5759669"/>
            <a:ext cx="8576441" cy="913841"/>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pPr marL="360000" marR="0" lvl="0" indent="0" algn="l" defTabSz="914400" rtl="0" eaLnBrk="1" fontAlgn="auto" latinLnBrk="0" hangingPunct="1">
              <a:lnSpc>
                <a:spcPct val="90000"/>
              </a:lnSpc>
              <a:spcBef>
                <a:spcPts val="600"/>
              </a:spcBef>
              <a:spcAft>
                <a:spcPts val="0"/>
              </a:spcAft>
              <a:buClrTx/>
              <a:buSzTx/>
              <a:buFont typeface="Arial"/>
              <a:buNone/>
              <a:tabLst/>
              <a:defRPr/>
            </a:pPr>
            <a:r>
              <a:rPr kumimoji="0" lang="en-US" sz="1900" b="1" i="0" u="none" strike="noStrike" kern="1200" cap="none" spc="0" normalizeH="0" baseline="0" noProof="0">
                <a:ln>
                  <a:noFill/>
                </a:ln>
                <a:solidFill>
                  <a:srgbClr val="000000"/>
                </a:solidFill>
                <a:effectLst/>
                <a:uLnTx/>
                <a:uFillTx/>
                <a:latin typeface="Calibri" panose="020F0502020204030204"/>
                <a:ea typeface="+mn-ea"/>
                <a:cs typeface="+mn-cs"/>
              </a:rPr>
              <a:t>Farklı platformlar, farklı bağış toplama modellerini kolaylaştırır. Projeniz için doğru finansman modelini bulmak, başarılı bir kampanya için önemli bir adımdır.</a:t>
            </a:r>
          </a:p>
        </p:txBody>
      </p:sp>
      <p:sp>
        <p:nvSpPr>
          <p:cNvPr id="9" name="Speech Bubble: Rectangle with Corners Rounded 8">
            <a:extLst>
              <a:ext uri="{FF2B5EF4-FFF2-40B4-BE49-F238E27FC236}">
                <a16:creationId xmlns:a16="http://schemas.microsoft.com/office/drawing/2014/main" id="{96F4934F-BFD1-B176-991C-F4F9E415E62A}"/>
              </a:ext>
            </a:extLst>
          </p:cNvPr>
          <p:cNvSpPr/>
          <p:nvPr/>
        </p:nvSpPr>
        <p:spPr>
          <a:xfrm>
            <a:off x="8365514" y="222037"/>
            <a:ext cx="3315006" cy="1755228"/>
          </a:xfrm>
          <a:prstGeom prst="wedgeRoundRectCallout">
            <a:avLst>
              <a:gd name="adj1" fmla="val -32247"/>
              <a:gd name="adj2" fmla="val 66692"/>
              <a:gd name="adj3" fmla="val 16667"/>
            </a:avLst>
          </a:prstGeom>
          <a:solidFill>
            <a:srgbClr val="F1A0C2"/>
          </a:solidFill>
          <a:ln>
            <a:solidFill>
              <a:srgbClr val="F1A0C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OKUMA ÖNERİSİ</a:t>
            </a:r>
            <a:endParaRPr lang="en-US" sz="6000" b="1" dirty="0">
              <a:solidFill>
                <a:srgbClr val="000000"/>
              </a:solidFill>
            </a:endParaRPr>
          </a:p>
          <a:p>
            <a:pPr algn="ctr" rtl="0"/>
            <a:r>
              <a:rPr lang="en-GB" sz="2400" dirty="0">
                <a:solidFill>
                  <a:srgbClr val="000000"/>
                </a:solidFill>
                <a:hlinkClick r:id="rId3">
                  <a:extLst>
                    <a:ext uri="{A12FA001-AC4F-418D-AE19-62706E023703}">
                      <ahyp:hlinkClr xmlns:ahyp="http://schemas.microsoft.com/office/drawing/2018/hyperlinkcolor" val="tx"/>
                    </a:ext>
                  </a:extLst>
                </a:hlinkClick>
              </a:rPr>
              <a:t>Girişimciler için En İyi 10 Kitle Fonlaması Web Sitesi</a:t>
            </a:r>
            <a:endParaRPr lang="en-GB" sz="2400" dirty="0">
              <a:solidFill>
                <a:srgbClr val="000000"/>
              </a:solidFill>
            </a:endParaRPr>
          </a:p>
        </p:txBody>
      </p:sp>
    </p:spTree>
    <p:extLst>
      <p:ext uri="{BB962C8B-B14F-4D97-AF65-F5344CB8AC3E}">
        <p14:creationId xmlns:p14="http://schemas.microsoft.com/office/powerpoint/2010/main" val="1469907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008D8C1-CB1D-F385-B287-0FCB132058ED}"/>
              </a:ext>
            </a:extLst>
          </p:cNvPr>
          <p:cNvSpPr txBox="1">
            <a:spLocks/>
          </p:cNvSpPr>
          <p:nvPr/>
        </p:nvSpPr>
        <p:spPr>
          <a:xfrm>
            <a:off x="898358" y="616973"/>
            <a:ext cx="4990998" cy="7178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IE" b="1"/>
              <a:t>4. Banka Kredileri</a:t>
            </a:r>
          </a:p>
        </p:txBody>
      </p:sp>
      <p:sp>
        <p:nvSpPr>
          <p:cNvPr id="6" name="Text Placeholder 1">
            <a:extLst>
              <a:ext uri="{FF2B5EF4-FFF2-40B4-BE49-F238E27FC236}">
                <a16:creationId xmlns:a16="http://schemas.microsoft.com/office/drawing/2014/main" id="{BB3A4F93-C136-C210-78D4-CF1C491CF4D9}"/>
              </a:ext>
            </a:extLst>
          </p:cNvPr>
          <p:cNvSpPr>
            <a:spLocks noGrp="1"/>
          </p:cNvSpPr>
          <p:nvPr>
            <p:ph type="body" sz="quarter" idx="18"/>
          </p:nvPr>
        </p:nvSpPr>
        <p:spPr>
          <a:xfrm>
            <a:off x="898357" y="1452563"/>
            <a:ext cx="6143574" cy="4157823"/>
          </a:xfrm>
        </p:spPr>
        <p:txBody>
          <a:bodyPr lIns="91440" tIns="45720" rIns="91440" bIns="45720" anchor="t"/>
          <a:lstStyle/>
          <a:p>
            <a:r>
              <a:rPr lang="en-US"/>
              <a:t>Bir </a:t>
            </a:r>
            <a:r>
              <a:rPr lang="en-US" err="1"/>
              <a:t>bankadan</a:t>
            </a:r>
            <a:r>
              <a:rPr lang="en-US"/>
              <a:t> </a:t>
            </a:r>
            <a:r>
              <a:rPr lang="en-US" err="1"/>
              <a:t>işletme</a:t>
            </a:r>
            <a:r>
              <a:rPr lang="en-US"/>
              <a:t> </a:t>
            </a:r>
            <a:r>
              <a:rPr lang="en-US" err="1"/>
              <a:t>kredisi</a:t>
            </a:r>
            <a:r>
              <a:rPr lang="en-US"/>
              <a:t> </a:t>
            </a:r>
            <a:r>
              <a:rPr lang="en-US" err="1"/>
              <a:t>almak</a:t>
            </a:r>
            <a:r>
              <a:rPr lang="en-US"/>
              <a:t>, </a:t>
            </a:r>
            <a:r>
              <a:rPr lang="en-US" err="1"/>
              <a:t>işinizi</a:t>
            </a:r>
            <a:r>
              <a:rPr lang="en-US"/>
              <a:t> </a:t>
            </a:r>
            <a:r>
              <a:rPr lang="en-US" err="1"/>
              <a:t>finanse</a:t>
            </a:r>
            <a:r>
              <a:rPr lang="en-US"/>
              <a:t> </a:t>
            </a:r>
            <a:r>
              <a:rPr lang="en-US" err="1"/>
              <a:t>etmenin</a:t>
            </a:r>
            <a:r>
              <a:rPr lang="en-US"/>
              <a:t> </a:t>
            </a:r>
            <a:r>
              <a:rPr lang="en-US" err="1"/>
              <a:t>geleneksel</a:t>
            </a:r>
            <a:r>
              <a:rPr lang="en-US"/>
              <a:t> </a:t>
            </a:r>
            <a:r>
              <a:rPr lang="en-US" err="1"/>
              <a:t>bir</a:t>
            </a:r>
            <a:r>
              <a:rPr lang="en-US"/>
              <a:t> </a:t>
            </a:r>
            <a:r>
              <a:rPr lang="en-US" err="1"/>
              <a:t>yoludur</a:t>
            </a:r>
            <a:r>
              <a:rPr lang="en-US"/>
              <a:t>. </a:t>
            </a:r>
            <a:r>
              <a:rPr lang="en-US" err="1"/>
              <a:t>Çoğu</a:t>
            </a:r>
            <a:r>
              <a:rPr lang="en-US"/>
              <a:t> </a:t>
            </a:r>
            <a:r>
              <a:rPr lang="en-US" err="1"/>
              <a:t>durumda</a:t>
            </a:r>
            <a:r>
              <a:rPr lang="en-US"/>
              <a:t>, </a:t>
            </a:r>
            <a:r>
              <a:rPr lang="en-US" err="1"/>
              <a:t>sağlam</a:t>
            </a:r>
            <a:r>
              <a:rPr lang="en-US"/>
              <a:t> </a:t>
            </a:r>
            <a:r>
              <a:rPr lang="en-US" err="1"/>
              <a:t>bir</a:t>
            </a:r>
            <a:r>
              <a:rPr lang="en-US"/>
              <a:t> </a:t>
            </a:r>
            <a:r>
              <a:rPr lang="en-US" b="1"/>
              <a:t>İŞ PLANI </a:t>
            </a:r>
            <a:r>
              <a:rPr lang="en-US" b="1" err="1"/>
              <a:t>ile</a:t>
            </a:r>
            <a:r>
              <a:rPr lang="en-US" b="1"/>
              <a:t>, </a:t>
            </a:r>
            <a:r>
              <a:rPr lang="en-US" err="1"/>
              <a:t>bankayı</a:t>
            </a:r>
            <a:r>
              <a:rPr lang="en-US"/>
              <a:t> </a:t>
            </a:r>
            <a:r>
              <a:rPr lang="en-US" err="1"/>
              <a:t>desteklenmeye</a:t>
            </a:r>
            <a:r>
              <a:rPr lang="en-US"/>
              <a:t> </a:t>
            </a:r>
            <a:r>
              <a:rPr lang="en-US" err="1"/>
              <a:t>değer</a:t>
            </a:r>
            <a:r>
              <a:rPr lang="en-US"/>
              <a:t> </a:t>
            </a:r>
            <a:r>
              <a:rPr lang="en-US" err="1"/>
              <a:t>olduğunuza</a:t>
            </a:r>
            <a:r>
              <a:rPr lang="en-US"/>
              <a:t> ikna etmek çok önemlidir.</a:t>
            </a:r>
          </a:p>
          <a:p>
            <a:pPr marL="342900" indent="-342900" algn="l" rtl="0">
              <a:buFont typeface="Arial" panose="020B0604020202020204" pitchFamily="34" charset="0"/>
              <a:buChar char="•"/>
            </a:pPr>
            <a:r>
              <a:rPr lang="en-GB" sz="2400" b="1"/>
              <a:t>Bir kredi limiti ile geleneksel bir kredi arasında seçim yapın.</a:t>
            </a:r>
          </a:p>
          <a:p>
            <a:pPr marL="342900" indent="-342900" algn="l" rtl="0">
              <a:buFont typeface="Arial" panose="020B0604020202020204" pitchFamily="34" charset="0"/>
              <a:buChar char="•"/>
            </a:pPr>
            <a:r>
              <a:rPr lang="en-GB" b="1"/>
              <a:t>Doğru zamanda ödünç alın</a:t>
            </a:r>
          </a:p>
          <a:p>
            <a:pPr marL="342900" indent="-342900" algn="l" rtl="0">
              <a:buFont typeface="Arial" panose="020B0604020202020204" pitchFamily="34" charset="0"/>
              <a:buChar char="•"/>
            </a:pPr>
            <a:r>
              <a:rPr lang="en-GB" b="1"/>
              <a:t>Doğru miktarda borç alın</a:t>
            </a:r>
          </a:p>
          <a:p>
            <a:pPr marL="342900" indent="-342900" algn="l" rtl="0">
              <a:buFont typeface="Arial" panose="020B0604020202020204" pitchFamily="34" charset="0"/>
              <a:buChar char="•"/>
            </a:pPr>
            <a:r>
              <a:rPr lang="en-IE" b="1"/>
              <a:t>Kredi paketlerini karşılaştırın - yeşil krediler vb. için uygun musunuz?</a:t>
            </a:r>
            <a:endParaRPr lang="en-GB" b="1"/>
          </a:p>
          <a:p>
            <a:pPr algn="l" rtl="0"/>
            <a:endParaRPr lang="en-US"/>
          </a:p>
          <a:p>
            <a:pPr algn="l" rtl="0"/>
            <a:r>
              <a:rPr lang="en-US"/>
              <a:t> </a:t>
            </a:r>
            <a:endParaRPr lang="en-IE"/>
          </a:p>
        </p:txBody>
      </p:sp>
      <p:sp>
        <p:nvSpPr>
          <p:cNvPr id="8" name="Wave 7">
            <a:extLst>
              <a:ext uri="{FF2B5EF4-FFF2-40B4-BE49-F238E27FC236}">
                <a16:creationId xmlns:a16="http://schemas.microsoft.com/office/drawing/2014/main" id="{A28D560E-882A-2AFF-50AD-A9144BC82D0E}"/>
              </a:ext>
            </a:extLst>
          </p:cNvPr>
          <p:cNvSpPr/>
          <p:nvPr/>
        </p:nvSpPr>
        <p:spPr>
          <a:xfrm>
            <a:off x="8085667" y="2123473"/>
            <a:ext cx="3471595" cy="1055802"/>
          </a:xfrm>
          <a:prstGeom prst="wave">
            <a:avLst/>
          </a:prstGeom>
          <a:solidFill>
            <a:srgbClr val="B2DE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sp>
        <p:nvSpPr>
          <p:cNvPr id="9" name="Wave 8">
            <a:extLst>
              <a:ext uri="{FF2B5EF4-FFF2-40B4-BE49-F238E27FC236}">
                <a16:creationId xmlns:a16="http://schemas.microsoft.com/office/drawing/2014/main" id="{105078D1-F5C6-A9FD-E1BF-112E60ED8CF0}"/>
              </a:ext>
            </a:extLst>
          </p:cNvPr>
          <p:cNvSpPr/>
          <p:nvPr/>
        </p:nvSpPr>
        <p:spPr>
          <a:xfrm>
            <a:off x="8085667" y="3057355"/>
            <a:ext cx="3471595" cy="1055802"/>
          </a:xfrm>
          <a:prstGeom prst="wave">
            <a:avLst/>
          </a:prstGeom>
          <a:solidFill>
            <a:srgbClr val="F79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sp>
        <p:nvSpPr>
          <p:cNvPr id="10" name="Wave 9">
            <a:extLst>
              <a:ext uri="{FF2B5EF4-FFF2-40B4-BE49-F238E27FC236}">
                <a16:creationId xmlns:a16="http://schemas.microsoft.com/office/drawing/2014/main" id="{1FB9C598-DDC9-F9ED-3E35-86B9C34FA040}"/>
              </a:ext>
            </a:extLst>
          </p:cNvPr>
          <p:cNvSpPr/>
          <p:nvPr/>
        </p:nvSpPr>
        <p:spPr>
          <a:xfrm>
            <a:off x="8085667" y="3983551"/>
            <a:ext cx="3471593" cy="1055802"/>
          </a:xfrm>
          <a:prstGeom prst="wave">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sp>
        <p:nvSpPr>
          <p:cNvPr id="11" name="Wave 10">
            <a:extLst>
              <a:ext uri="{FF2B5EF4-FFF2-40B4-BE49-F238E27FC236}">
                <a16:creationId xmlns:a16="http://schemas.microsoft.com/office/drawing/2014/main" id="{1B76D20C-EB24-0A05-706A-871A28FD7034}"/>
              </a:ext>
            </a:extLst>
          </p:cNvPr>
          <p:cNvSpPr/>
          <p:nvPr/>
        </p:nvSpPr>
        <p:spPr>
          <a:xfrm>
            <a:off x="8085667" y="4910988"/>
            <a:ext cx="3471595" cy="1055802"/>
          </a:xfrm>
          <a:prstGeom prst="wave">
            <a:avLst/>
          </a:prstGeom>
          <a:solidFill>
            <a:srgbClr val="F1A0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E"/>
          </a:p>
        </p:txBody>
      </p:sp>
      <p:sp>
        <p:nvSpPr>
          <p:cNvPr id="12" name="TextBox 11">
            <a:extLst>
              <a:ext uri="{FF2B5EF4-FFF2-40B4-BE49-F238E27FC236}">
                <a16:creationId xmlns:a16="http://schemas.microsoft.com/office/drawing/2014/main" id="{ED6D4126-FF3A-888C-D616-3D27801C6B99}"/>
              </a:ext>
            </a:extLst>
          </p:cNvPr>
          <p:cNvSpPr txBox="1"/>
          <p:nvPr/>
        </p:nvSpPr>
        <p:spPr>
          <a:xfrm rot="529830">
            <a:off x="8088177" y="5043325"/>
            <a:ext cx="3265238" cy="707886"/>
          </a:xfrm>
          <a:prstGeom prst="rect">
            <a:avLst/>
          </a:prstGeom>
          <a:noFill/>
        </p:spPr>
        <p:txBody>
          <a:bodyPr wrap="square" lIns="91440" tIns="45720" rIns="91440" bIns="45720" rtlCol="0" anchor="ctr">
            <a:spAutoFit/>
          </a:bodyPr>
          <a:lstStyle/>
          <a:p>
            <a:pPr marL="285750" indent="-285750" algn="ctr">
              <a:buClr>
                <a:srgbClr val="A23B23"/>
              </a:buClr>
              <a:buFont typeface="Wingdings" panose="05000000000000000000" pitchFamily="2" charset="2"/>
              <a:buChar char="ü"/>
            </a:pPr>
            <a:r>
              <a:rPr lang="en-IE" sz="2000">
                <a:solidFill>
                  <a:schemeClr val="accent1"/>
                </a:solidFill>
              </a:rPr>
              <a:t>Bir </a:t>
            </a:r>
            <a:r>
              <a:rPr lang="en-IE" sz="2000" err="1">
                <a:solidFill>
                  <a:schemeClr val="accent1"/>
                </a:solidFill>
              </a:rPr>
              <a:t>banka</a:t>
            </a:r>
            <a:r>
              <a:rPr lang="en-IE" sz="2000">
                <a:solidFill>
                  <a:schemeClr val="accent1"/>
                </a:solidFill>
              </a:rPr>
              <a:t> </a:t>
            </a:r>
            <a:r>
              <a:rPr lang="en-IE" sz="2000" err="1">
                <a:solidFill>
                  <a:schemeClr val="accent1"/>
                </a:solidFill>
              </a:rPr>
              <a:t>seçmeden</a:t>
            </a:r>
            <a:r>
              <a:rPr lang="en-IE" sz="2000">
                <a:solidFill>
                  <a:schemeClr val="accent1"/>
                </a:solidFill>
              </a:rPr>
              <a:t> </a:t>
            </a:r>
            <a:r>
              <a:rPr lang="en-IE" sz="2000" err="1">
                <a:solidFill>
                  <a:schemeClr val="accent1"/>
                </a:solidFill>
              </a:rPr>
              <a:t>önce</a:t>
            </a:r>
            <a:r>
              <a:rPr lang="en-IE" sz="2000">
                <a:solidFill>
                  <a:schemeClr val="accent1"/>
                </a:solidFill>
              </a:rPr>
              <a:t> </a:t>
            </a:r>
            <a:r>
              <a:rPr lang="en-IE" sz="2000" err="1">
                <a:solidFill>
                  <a:schemeClr val="accent1"/>
                </a:solidFill>
              </a:rPr>
              <a:t>onlarla</a:t>
            </a:r>
            <a:r>
              <a:rPr lang="en-IE" sz="2000">
                <a:solidFill>
                  <a:schemeClr val="accent1"/>
                </a:solidFill>
              </a:rPr>
              <a:t> </a:t>
            </a:r>
            <a:r>
              <a:rPr lang="en-IE" sz="2000" err="1">
                <a:solidFill>
                  <a:schemeClr val="accent1"/>
                </a:solidFill>
              </a:rPr>
              <a:t>alışveriş</a:t>
            </a:r>
            <a:r>
              <a:rPr lang="en-IE" sz="2000">
                <a:solidFill>
                  <a:schemeClr val="accent1"/>
                </a:solidFill>
              </a:rPr>
              <a:t> </a:t>
            </a:r>
            <a:r>
              <a:rPr lang="en-IE" sz="2000" err="1">
                <a:solidFill>
                  <a:schemeClr val="accent1"/>
                </a:solidFill>
              </a:rPr>
              <a:t>yapın</a:t>
            </a:r>
            <a:endParaRPr lang="en-IE" sz="2000" err="1">
              <a:solidFill>
                <a:schemeClr val="accent1"/>
              </a:solidFill>
              <a:ea typeface="Calibri"/>
              <a:cs typeface="Calibri"/>
            </a:endParaRPr>
          </a:p>
        </p:txBody>
      </p:sp>
      <p:sp>
        <p:nvSpPr>
          <p:cNvPr id="13" name="TextBox 12">
            <a:extLst>
              <a:ext uri="{FF2B5EF4-FFF2-40B4-BE49-F238E27FC236}">
                <a16:creationId xmlns:a16="http://schemas.microsoft.com/office/drawing/2014/main" id="{AAA6525D-AC4E-C0FF-C02D-729404D7DB1E}"/>
              </a:ext>
            </a:extLst>
          </p:cNvPr>
          <p:cNvSpPr txBox="1"/>
          <p:nvPr/>
        </p:nvSpPr>
        <p:spPr>
          <a:xfrm rot="529830">
            <a:off x="8095276" y="4325349"/>
            <a:ext cx="3560586" cy="400110"/>
          </a:xfrm>
          <a:prstGeom prst="rect">
            <a:avLst/>
          </a:prstGeom>
          <a:noFill/>
        </p:spPr>
        <p:txBody>
          <a:bodyPr wrap="square" rtlCol="0" anchor="ctr">
            <a:spAutoFit/>
          </a:bodyPr>
          <a:lstStyle/>
          <a:p>
            <a:pPr marL="342900" indent="-342900" algn="l" rtl="0" fontAlgn="base">
              <a:buClr>
                <a:srgbClr val="A23B23"/>
              </a:buClr>
              <a:buFont typeface="Wingdings" panose="05000000000000000000" pitchFamily="2" charset="2"/>
              <a:buChar char="ü"/>
            </a:pPr>
            <a:r>
              <a:rPr lang="en-IE" sz="2000">
                <a:solidFill>
                  <a:srgbClr val="1E494F"/>
                </a:solidFill>
              </a:rPr>
              <a:t>Size yakın bir banka seçin</a:t>
            </a:r>
          </a:p>
        </p:txBody>
      </p:sp>
      <p:sp>
        <p:nvSpPr>
          <p:cNvPr id="14" name="TextBox 13">
            <a:extLst>
              <a:ext uri="{FF2B5EF4-FFF2-40B4-BE49-F238E27FC236}">
                <a16:creationId xmlns:a16="http://schemas.microsoft.com/office/drawing/2014/main" id="{002CE0E0-3D03-93A5-6C50-1BE0F5502CC1}"/>
              </a:ext>
            </a:extLst>
          </p:cNvPr>
          <p:cNvSpPr txBox="1"/>
          <p:nvPr/>
        </p:nvSpPr>
        <p:spPr>
          <a:xfrm rot="529830">
            <a:off x="8054021" y="2300964"/>
            <a:ext cx="3333547" cy="707886"/>
          </a:xfrm>
          <a:prstGeom prst="rect">
            <a:avLst/>
          </a:prstGeom>
          <a:noFill/>
        </p:spPr>
        <p:txBody>
          <a:bodyPr wrap="square" rtlCol="0" anchor="ctr">
            <a:spAutoFit/>
          </a:bodyPr>
          <a:lstStyle/>
          <a:p>
            <a:pPr marL="342900" indent="-342900" algn="ctr" rtl="0" fontAlgn="base">
              <a:buClr>
                <a:srgbClr val="A23B23"/>
              </a:buClr>
              <a:buFont typeface="Wingdings" panose="05000000000000000000" pitchFamily="2" charset="2"/>
              <a:buChar char="ü"/>
            </a:pPr>
            <a:r>
              <a:rPr lang="en-IE" sz="2000">
                <a:solidFill>
                  <a:srgbClr val="1E494F"/>
                </a:solidFill>
              </a:rPr>
              <a:t>Bankanızla görüşürken hazırlıklı olun</a:t>
            </a:r>
          </a:p>
        </p:txBody>
      </p:sp>
      <p:sp>
        <p:nvSpPr>
          <p:cNvPr id="15" name="TextBox 14">
            <a:extLst>
              <a:ext uri="{FF2B5EF4-FFF2-40B4-BE49-F238E27FC236}">
                <a16:creationId xmlns:a16="http://schemas.microsoft.com/office/drawing/2014/main" id="{9F025598-5E6A-9EFD-8B4D-698B6C4E6AFE}"/>
              </a:ext>
            </a:extLst>
          </p:cNvPr>
          <p:cNvSpPr txBox="1"/>
          <p:nvPr/>
        </p:nvSpPr>
        <p:spPr>
          <a:xfrm rot="529830">
            <a:off x="8235080" y="3256919"/>
            <a:ext cx="3172765" cy="707886"/>
          </a:xfrm>
          <a:prstGeom prst="rect">
            <a:avLst/>
          </a:prstGeom>
          <a:noFill/>
        </p:spPr>
        <p:txBody>
          <a:bodyPr wrap="square" rtlCol="0" anchor="ctr">
            <a:spAutoFit/>
          </a:bodyPr>
          <a:lstStyle/>
          <a:p>
            <a:pPr marL="285750" indent="-285750" algn="ctr" rtl="0">
              <a:buClr>
                <a:srgbClr val="A23B23"/>
              </a:buClr>
              <a:buFont typeface="Wingdings" panose="05000000000000000000" pitchFamily="2" charset="2"/>
              <a:buChar char="ü"/>
            </a:pPr>
            <a:r>
              <a:rPr lang="en-IE" sz="2000">
                <a:solidFill>
                  <a:srgbClr val="1E494F"/>
                </a:solidFill>
              </a:rPr>
              <a:t>Bankanızı iyi ve kötü günde haberdar edin</a:t>
            </a:r>
          </a:p>
        </p:txBody>
      </p:sp>
      <p:sp>
        <p:nvSpPr>
          <p:cNvPr id="16" name="Arrow: Down 15">
            <a:extLst>
              <a:ext uri="{FF2B5EF4-FFF2-40B4-BE49-F238E27FC236}">
                <a16:creationId xmlns:a16="http://schemas.microsoft.com/office/drawing/2014/main" id="{69747192-79F2-58BA-6628-02D2FA91512E}"/>
              </a:ext>
            </a:extLst>
          </p:cNvPr>
          <p:cNvSpPr/>
          <p:nvPr/>
        </p:nvSpPr>
        <p:spPr>
          <a:xfrm>
            <a:off x="8283020" y="129945"/>
            <a:ext cx="3139126" cy="2074778"/>
          </a:xfrm>
          <a:prstGeom prst="downArrow">
            <a:avLst/>
          </a:prstGeom>
          <a:solidFill>
            <a:srgbClr val="B2DEDD">
              <a:alpha val="61176"/>
            </a:srgbClr>
          </a:solidFill>
          <a:ln>
            <a:solidFill>
              <a:srgbClr val="96C4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IE" sz="2000" b="1" err="1">
                <a:solidFill>
                  <a:srgbClr val="1E494F"/>
                </a:solidFill>
              </a:rPr>
              <a:t>Bankanızla</a:t>
            </a:r>
            <a:r>
              <a:rPr lang="en-IE" sz="2000" b="1">
                <a:solidFill>
                  <a:srgbClr val="1E494F"/>
                </a:solidFill>
              </a:rPr>
              <a:t> </a:t>
            </a:r>
            <a:r>
              <a:rPr lang="en-IE" sz="2000" b="1" err="1">
                <a:solidFill>
                  <a:srgbClr val="1E494F"/>
                </a:solidFill>
              </a:rPr>
              <a:t>İşlem</a:t>
            </a:r>
            <a:r>
              <a:rPr lang="en-IE" sz="2000" b="1">
                <a:solidFill>
                  <a:srgbClr val="1E494F"/>
                </a:solidFill>
              </a:rPr>
              <a:t> </a:t>
            </a:r>
            <a:r>
              <a:rPr lang="en-IE" sz="2000" b="1" err="1">
                <a:solidFill>
                  <a:srgbClr val="1E494F"/>
                </a:solidFill>
              </a:rPr>
              <a:t>Yapmak</a:t>
            </a:r>
            <a:r>
              <a:rPr lang="en-IE" sz="2000" b="1">
                <a:solidFill>
                  <a:srgbClr val="1E494F"/>
                </a:solidFill>
              </a:rPr>
              <a:t> </a:t>
            </a:r>
            <a:endParaRPr lang="en-US"/>
          </a:p>
          <a:p>
            <a:pPr algn="ctr" rtl="0"/>
            <a:endParaRPr lang="en-IE" sz="800" b="1">
              <a:solidFill>
                <a:srgbClr val="1E494F"/>
              </a:solidFill>
            </a:endParaRPr>
          </a:p>
          <a:p>
            <a:pPr algn="ctr" rtl="0"/>
            <a:r>
              <a:rPr lang="en-IE" sz="1600" b="1" err="1">
                <a:solidFill>
                  <a:srgbClr val="1E494F"/>
                </a:solidFill>
              </a:rPr>
              <a:t>Yapılması</a:t>
            </a:r>
            <a:r>
              <a:rPr lang="en-IE" sz="1600" b="1">
                <a:solidFill>
                  <a:srgbClr val="1E494F"/>
                </a:solidFill>
              </a:rPr>
              <a:t> </a:t>
            </a:r>
            <a:r>
              <a:rPr lang="en-IE" sz="1600" b="1" err="1">
                <a:solidFill>
                  <a:srgbClr val="1E494F"/>
                </a:solidFill>
              </a:rPr>
              <a:t>ve</a:t>
            </a:r>
            <a:r>
              <a:rPr lang="en-IE" sz="1600" b="1">
                <a:solidFill>
                  <a:srgbClr val="1E494F"/>
                </a:solidFill>
              </a:rPr>
              <a:t> </a:t>
            </a:r>
            <a:r>
              <a:rPr lang="en-IE" sz="1600" b="1" err="1">
                <a:solidFill>
                  <a:srgbClr val="1E494F"/>
                </a:solidFill>
              </a:rPr>
              <a:t>yapılmaması</a:t>
            </a:r>
            <a:r>
              <a:rPr lang="en-IE" sz="1600" b="1">
                <a:solidFill>
                  <a:srgbClr val="1E494F"/>
                </a:solidFill>
              </a:rPr>
              <a:t> </a:t>
            </a:r>
            <a:r>
              <a:rPr lang="en-IE" sz="1600" b="1" err="1">
                <a:solidFill>
                  <a:srgbClr val="1E494F"/>
                </a:solidFill>
              </a:rPr>
              <a:t>gerekenler</a:t>
            </a:r>
            <a:endParaRPr lang="en-IE" sz="1600" b="1">
              <a:solidFill>
                <a:srgbClr val="1E494F"/>
              </a:solidFill>
              <a:ea typeface="Calibri"/>
              <a:cs typeface="Calibri"/>
            </a:endParaRPr>
          </a:p>
          <a:p>
            <a:pPr algn="ctr" rtl="0"/>
            <a:endParaRPr lang="en-IE" sz="1600">
              <a:ea typeface="Calibri"/>
              <a:cs typeface="Calibri"/>
            </a:endParaRPr>
          </a:p>
        </p:txBody>
      </p:sp>
    </p:spTree>
    <p:extLst>
      <p:ext uri="{BB962C8B-B14F-4D97-AF65-F5344CB8AC3E}">
        <p14:creationId xmlns:p14="http://schemas.microsoft.com/office/powerpoint/2010/main" val="3315675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26A7B-D40C-BED1-0E00-C078FFCF84AE}"/>
              </a:ext>
            </a:extLst>
          </p:cNvPr>
          <p:cNvSpPr>
            <a:spLocks noGrp="1"/>
          </p:cNvSpPr>
          <p:nvPr>
            <p:ph type="body" sz="quarter" idx="18"/>
          </p:nvPr>
        </p:nvSpPr>
        <p:spPr>
          <a:xfrm>
            <a:off x="798381" y="1214144"/>
            <a:ext cx="11068941" cy="1074195"/>
          </a:xfrm>
        </p:spPr>
        <p:txBody>
          <a:bodyPr lIns="91440" tIns="45720" rIns="91440" bIns="45720" anchor="t"/>
          <a:lstStyle/>
          <a:p>
            <a:r>
              <a:rPr lang="en-US" dirty="0" err="1"/>
              <a:t>Etik</a:t>
            </a:r>
            <a:r>
              <a:rPr lang="en-US" dirty="0"/>
              <a:t> </a:t>
            </a:r>
            <a:r>
              <a:rPr lang="en-US" dirty="0" err="1"/>
              <a:t>finans</a:t>
            </a:r>
            <a:r>
              <a:rPr lang="en-US" dirty="0"/>
              <a:t> </a:t>
            </a:r>
            <a:r>
              <a:rPr lang="en-US" dirty="0" err="1"/>
              <a:t>veya</a:t>
            </a:r>
            <a:r>
              <a:rPr lang="en-US" dirty="0"/>
              <a:t> </a:t>
            </a:r>
            <a:r>
              <a:rPr lang="en-US" dirty="0" err="1"/>
              <a:t>sürdürülebilir</a:t>
            </a:r>
            <a:r>
              <a:rPr lang="en-US" dirty="0"/>
              <a:t> </a:t>
            </a:r>
            <a:r>
              <a:rPr lang="en-US" dirty="0" err="1"/>
              <a:t>finans</a:t>
            </a:r>
            <a:r>
              <a:rPr lang="en-US" dirty="0"/>
              <a:t> </a:t>
            </a:r>
            <a:r>
              <a:rPr lang="en-US" dirty="0" err="1"/>
              <a:t>terimi</a:t>
            </a:r>
            <a:r>
              <a:rPr lang="en-US" dirty="0"/>
              <a:t>, </a:t>
            </a:r>
            <a:r>
              <a:rPr lang="en-US" dirty="0" err="1"/>
              <a:t>bir</a:t>
            </a:r>
            <a:r>
              <a:rPr lang="en-US" dirty="0"/>
              <a:t> </a:t>
            </a:r>
            <a:r>
              <a:rPr lang="en-US" dirty="0" err="1"/>
              <a:t>borçluyu</a:t>
            </a:r>
            <a:r>
              <a:rPr lang="en-US" dirty="0"/>
              <a:t> </a:t>
            </a:r>
            <a:r>
              <a:rPr lang="en-US" dirty="0" err="1"/>
              <a:t>ve</a:t>
            </a:r>
            <a:r>
              <a:rPr lang="en-US" dirty="0"/>
              <a:t>/</a:t>
            </a:r>
            <a:r>
              <a:rPr lang="en-US" dirty="0" err="1"/>
              <a:t>veya</a:t>
            </a:r>
            <a:r>
              <a:rPr lang="en-US" dirty="0"/>
              <a:t> </a:t>
            </a:r>
            <a:r>
              <a:rPr lang="en-US" dirty="0" err="1"/>
              <a:t>varlıklarını</a:t>
            </a:r>
            <a:r>
              <a:rPr lang="en-US" dirty="0"/>
              <a:t> </a:t>
            </a:r>
            <a:r>
              <a:rPr lang="en-US" dirty="0" err="1"/>
              <a:t>etkileyen</a:t>
            </a:r>
            <a:r>
              <a:rPr lang="en-US" dirty="0"/>
              <a:t> </a:t>
            </a:r>
            <a:r>
              <a:rPr lang="en-US" dirty="0" err="1"/>
              <a:t>çevresel</a:t>
            </a:r>
            <a:r>
              <a:rPr lang="en-US" dirty="0"/>
              <a:t>, </a:t>
            </a:r>
            <a:r>
              <a:rPr lang="en-US" dirty="0" err="1"/>
              <a:t>sosyal</a:t>
            </a:r>
            <a:r>
              <a:rPr lang="en-US" dirty="0"/>
              <a:t> </a:t>
            </a:r>
            <a:r>
              <a:rPr lang="en-US" dirty="0" err="1"/>
              <a:t>ve</a:t>
            </a:r>
            <a:r>
              <a:rPr lang="en-US" dirty="0"/>
              <a:t> </a:t>
            </a:r>
            <a:r>
              <a:rPr lang="en-US" dirty="0" err="1"/>
              <a:t>yönetişim</a:t>
            </a:r>
            <a:r>
              <a:rPr lang="en-US" dirty="0"/>
              <a:t> </a:t>
            </a:r>
            <a:r>
              <a:rPr lang="en-US" dirty="0" err="1"/>
              <a:t>faktörlerini</a:t>
            </a:r>
            <a:r>
              <a:rPr lang="en-US" dirty="0"/>
              <a:t> </a:t>
            </a:r>
            <a:r>
              <a:rPr lang="en-US" dirty="0" err="1"/>
              <a:t>dikkate</a:t>
            </a:r>
            <a:r>
              <a:rPr lang="en-US" dirty="0"/>
              <a:t> </a:t>
            </a:r>
            <a:r>
              <a:rPr lang="en-US" dirty="0" err="1"/>
              <a:t>alan</a:t>
            </a:r>
            <a:r>
              <a:rPr lang="en-US" dirty="0"/>
              <a:t> </a:t>
            </a:r>
            <a:r>
              <a:rPr lang="en-US" dirty="0" err="1"/>
              <a:t>finansmanı</a:t>
            </a:r>
            <a:r>
              <a:rPr lang="en-US" dirty="0"/>
              <a:t> </a:t>
            </a:r>
            <a:r>
              <a:rPr lang="en-US" dirty="0" err="1"/>
              <a:t>tanımlamak</a:t>
            </a:r>
            <a:r>
              <a:rPr lang="en-US" dirty="0"/>
              <a:t> </a:t>
            </a:r>
            <a:r>
              <a:rPr lang="en-US" dirty="0" err="1"/>
              <a:t>için</a:t>
            </a:r>
            <a:r>
              <a:rPr lang="en-US" dirty="0"/>
              <a:t> </a:t>
            </a:r>
            <a:r>
              <a:rPr lang="en-US" dirty="0" err="1"/>
              <a:t>kullanılır</a:t>
            </a:r>
            <a:r>
              <a:rPr lang="en-US" dirty="0"/>
              <a:t>.</a:t>
            </a:r>
          </a:p>
          <a:p>
            <a:pPr algn="l" rtl="0"/>
            <a:endParaRPr lang="en-IE" dirty="0"/>
          </a:p>
        </p:txBody>
      </p:sp>
      <p:sp>
        <p:nvSpPr>
          <p:cNvPr id="3" name="Text Placeholder 2">
            <a:extLst>
              <a:ext uri="{FF2B5EF4-FFF2-40B4-BE49-F238E27FC236}">
                <a16:creationId xmlns:a16="http://schemas.microsoft.com/office/drawing/2014/main" id="{2C27BFFF-D864-59E3-08FC-248647A994EB}"/>
              </a:ext>
            </a:extLst>
          </p:cNvPr>
          <p:cNvSpPr>
            <a:spLocks noGrp="1"/>
          </p:cNvSpPr>
          <p:nvPr>
            <p:ph type="body" sz="quarter" idx="16"/>
          </p:nvPr>
        </p:nvSpPr>
        <p:spPr>
          <a:xfrm>
            <a:off x="798381" y="560551"/>
            <a:ext cx="10595237" cy="549654"/>
          </a:xfrm>
        </p:spPr>
        <p:txBody>
          <a:bodyPr lIns="91440" tIns="45720" rIns="91440" bIns="45720" anchor="t">
            <a:noAutofit/>
          </a:bodyPr>
          <a:lstStyle/>
          <a:p>
            <a:pPr algn="l" rtl="0"/>
            <a:r>
              <a:rPr lang="en-IE" b="1" err="1"/>
              <a:t>Etik</a:t>
            </a:r>
            <a:r>
              <a:rPr lang="en-IE" b="1"/>
              <a:t> </a:t>
            </a:r>
            <a:r>
              <a:rPr lang="en-IE" b="1" err="1"/>
              <a:t>Finansman</a:t>
            </a:r>
            <a:r>
              <a:rPr lang="en-IE" b="1"/>
              <a:t>:</a:t>
            </a:r>
          </a:p>
        </p:txBody>
      </p:sp>
      <p:sp>
        <p:nvSpPr>
          <p:cNvPr id="5" name="TextBox 4">
            <a:extLst>
              <a:ext uri="{FF2B5EF4-FFF2-40B4-BE49-F238E27FC236}">
                <a16:creationId xmlns:a16="http://schemas.microsoft.com/office/drawing/2014/main" id="{FA8BEB40-930F-BACB-60B4-4B7785A84C06}"/>
              </a:ext>
            </a:extLst>
          </p:cNvPr>
          <p:cNvSpPr txBox="1"/>
          <p:nvPr/>
        </p:nvSpPr>
        <p:spPr>
          <a:xfrm>
            <a:off x="2288772" y="2392278"/>
            <a:ext cx="9534027" cy="3323987"/>
          </a:xfrm>
          <a:prstGeom prst="rect">
            <a:avLst/>
          </a:prstGeom>
          <a:noFill/>
        </p:spPr>
        <p:txBody>
          <a:bodyPr wrap="square" lIns="91440" tIns="45720" rIns="91440" bIns="45720" anchor="t">
            <a:spAutoFit/>
          </a:bodyPr>
          <a:lstStyle/>
          <a:p>
            <a:r>
              <a:rPr lang="en-US" sz="2400" b="1" i="0" dirty="0" err="1">
                <a:solidFill>
                  <a:srgbClr val="000000"/>
                </a:solidFill>
                <a:effectLst/>
              </a:rPr>
              <a:t>Çevresel</a:t>
            </a:r>
            <a:r>
              <a:rPr lang="en-US" sz="2400" b="1" i="0" dirty="0">
                <a:solidFill>
                  <a:srgbClr val="000000"/>
                </a:solidFill>
                <a:effectLst/>
              </a:rPr>
              <a:t> </a:t>
            </a:r>
            <a:r>
              <a:rPr lang="en-US" sz="2400" b="1" dirty="0" err="1">
                <a:solidFill>
                  <a:srgbClr val="000000"/>
                </a:solidFill>
              </a:rPr>
              <a:t>faktörler</a:t>
            </a:r>
            <a:r>
              <a:rPr lang="en-US" sz="2400" b="1" dirty="0">
                <a:solidFill>
                  <a:srgbClr val="000000"/>
                </a:solidFill>
              </a:rPr>
              <a:t> </a:t>
            </a:r>
            <a:r>
              <a:rPr lang="en-US" sz="2400" dirty="0" err="1">
                <a:solidFill>
                  <a:srgbClr val="000000"/>
                </a:solidFill>
              </a:rPr>
              <a:t>doğal</a:t>
            </a:r>
            <a:r>
              <a:rPr lang="en-US" sz="2400" b="0" i="0" dirty="0">
                <a:solidFill>
                  <a:srgbClr val="000000"/>
                </a:solidFill>
                <a:effectLst/>
              </a:rPr>
              <a:t> </a:t>
            </a:r>
            <a:r>
              <a:rPr lang="en-US" sz="2400" b="0" i="0" dirty="0" err="1">
                <a:solidFill>
                  <a:srgbClr val="000000"/>
                </a:solidFill>
                <a:effectLst/>
              </a:rPr>
              <a:t>dünyayı</a:t>
            </a:r>
            <a:r>
              <a:rPr lang="en-US" sz="2400" b="0" i="0" dirty="0">
                <a:solidFill>
                  <a:srgbClr val="000000"/>
                </a:solidFill>
                <a:effectLst/>
              </a:rPr>
              <a:t> </a:t>
            </a:r>
            <a:r>
              <a:rPr lang="en-US" sz="2400" b="0" i="0" dirty="0" err="1">
                <a:solidFill>
                  <a:srgbClr val="000000"/>
                </a:solidFill>
                <a:effectLst/>
              </a:rPr>
              <a:t>etkileyenlerdir</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iklim</a:t>
            </a:r>
            <a:r>
              <a:rPr lang="en-US" sz="2400" b="0" i="0" dirty="0">
                <a:solidFill>
                  <a:srgbClr val="000000"/>
                </a:solidFill>
                <a:effectLst/>
              </a:rPr>
              <a:t> </a:t>
            </a:r>
            <a:r>
              <a:rPr lang="en-US" sz="2400" b="0" i="0" dirty="0" err="1">
                <a:solidFill>
                  <a:srgbClr val="000000"/>
                </a:solidFill>
                <a:effectLst/>
              </a:rPr>
              <a:t>değişikliğini</a:t>
            </a:r>
            <a:r>
              <a:rPr lang="en-US" sz="2400" b="0" i="0" dirty="0">
                <a:solidFill>
                  <a:srgbClr val="000000"/>
                </a:solidFill>
                <a:effectLst/>
              </a:rPr>
              <a:t>, </a:t>
            </a:r>
            <a:r>
              <a:rPr lang="en-US" sz="2400" b="0" i="0" dirty="0" err="1">
                <a:solidFill>
                  <a:srgbClr val="000000"/>
                </a:solidFill>
                <a:effectLst/>
              </a:rPr>
              <a:t>enerji</a:t>
            </a:r>
            <a:r>
              <a:rPr lang="en-US" sz="2400" b="0" i="0" dirty="0">
                <a:solidFill>
                  <a:srgbClr val="000000"/>
                </a:solidFill>
                <a:effectLst/>
              </a:rPr>
              <a:t> </a:t>
            </a:r>
            <a:r>
              <a:rPr lang="en-US" sz="2400" b="0" i="0" dirty="0" err="1">
                <a:solidFill>
                  <a:srgbClr val="000000"/>
                </a:solidFill>
                <a:effectLst/>
              </a:rPr>
              <a:t>verimliliğini</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atıkların</a:t>
            </a:r>
            <a:r>
              <a:rPr lang="en-US" sz="2400" b="0" i="0" dirty="0">
                <a:solidFill>
                  <a:srgbClr val="000000"/>
                </a:solidFill>
                <a:effectLst/>
              </a:rPr>
              <a:t> </a:t>
            </a:r>
            <a:r>
              <a:rPr lang="en-US" sz="2400" dirty="0" err="1">
                <a:solidFill>
                  <a:srgbClr val="000000"/>
                </a:solidFill>
              </a:rPr>
              <a:t>bertarafını</a:t>
            </a:r>
            <a:r>
              <a:rPr lang="en-US" sz="2400" dirty="0">
                <a:solidFill>
                  <a:srgbClr val="000000"/>
                </a:solidFill>
              </a:rPr>
              <a:t> </a:t>
            </a:r>
            <a:r>
              <a:rPr lang="en-US" sz="2400" b="0" i="0" dirty="0" err="1">
                <a:solidFill>
                  <a:srgbClr val="000000"/>
                </a:solidFill>
                <a:effectLst/>
              </a:rPr>
              <a:t>içerir</a:t>
            </a:r>
            <a:r>
              <a:rPr lang="en-US" sz="2400" b="0" i="0" dirty="0">
                <a:solidFill>
                  <a:srgbClr val="000000"/>
                </a:solidFill>
                <a:effectLst/>
              </a:rPr>
              <a:t>.</a:t>
            </a:r>
          </a:p>
          <a:p>
            <a:pPr algn="l" rtl="0"/>
            <a:endParaRPr lang="en-US" sz="900" b="0" i="0" dirty="0">
              <a:solidFill>
                <a:srgbClr val="000000"/>
              </a:solidFill>
              <a:effectLst/>
            </a:endParaRPr>
          </a:p>
          <a:p>
            <a:r>
              <a:rPr lang="en-US" sz="2400" b="1" i="0" dirty="0" err="1">
                <a:solidFill>
                  <a:srgbClr val="000000"/>
                </a:solidFill>
                <a:effectLst/>
              </a:rPr>
              <a:t>Sosyal</a:t>
            </a:r>
            <a:r>
              <a:rPr lang="en-US" sz="2400" b="1" i="0" dirty="0">
                <a:solidFill>
                  <a:srgbClr val="000000"/>
                </a:solidFill>
                <a:effectLst/>
              </a:rPr>
              <a:t> </a:t>
            </a:r>
            <a:r>
              <a:rPr lang="en-US" sz="2400" b="1" dirty="0" err="1">
                <a:solidFill>
                  <a:srgbClr val="000000"/>
                </a:solidFill>
              </a:rPr>
              <a:t>faktörler</a:t>
            </a:r>
            <a:r>
              <a:rPr lang="en-US" sz="2400" b="1" dirty="0">
                <a:solidFill>
                  <a:srgbClr val="000000"/>
                </a:solidFill>
              </a:rPr>
              <a:t> </a:t>
            </a:r>
            <a:r>
              <a:rPr lang="en-US" sz="2400" dirty="0" err="1">
                <a:solidFill>
                  <a:srgbClr val="000000"/>
                </a:solidFill>
              </a:rPr>
              <a:t>yerel</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küresel</a:t>
            </a:r>
            <a:r>
              <a:rPr lang="en-US" sz="2400" b="0" i="0" dirty="0">
                <a:solidFill>
                  <a:srgbClr val="000000"/>
                </a:solidFill>
                <a:effectLst/>
              </a:rPr>
              <a:t> </a:t>
            </a:r>
            <a:r>
              <a:rPr lang="en-US" sz="2400" b="0" i="0" dirty="0" err="1">
                <a:solidFill>
                  <a:srgbClr val="000000"/>
                </a:solidFill>
                <a:effectLst/>
              </a:rPr>
              <a:t>toplulukları</a:t>
            </a:r>
            <a:r>
              <a:rPr lang="en-US" sz="2400" b="0" i="0" dirty="0">
                <a:solidFill>
                  <a:srgbClr val="000000"/>
                </a:solidFill>
                <a:effectLst/>
              </a:rPr>
              <a:t> </a:t>
            </a:r>
            <a:r>
              <a:rPr lang="en-US" sz="2400" b="0" i="0" dirty="0" err="1">
                <a:solidFill>
                  <a:srgbClr val="000000"/>
                </a:solidFill>
                <a:effectLst/>
              </a:rPr>
              <a:t>ilgilendirir</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çalışma</a:t>
            </a:r>
            <a:r>
              <a:rPr lang="en-US" sz="2400" b="0" i="0" dirty="0">
                <a:solidFill>
                  <a:srgbClr val="000000"/>
                </a:solidFill>
                <a:effectLst/>
              </a:rPr>
              <a:t> </a:t>
            </a:r>
            <a:r>
              <a:rPr lang="en-US" sz="2400" b="0" i="0" dirty="0" err="1">
                <a:solidFill>
                  <a:srgbClr val="000000"/>
                </a:solidFill>
                <a:effectLst/>
              </a:rPr>
              <a:t>koşullarını</a:t>
            </a:r>
            <a:r>
              <a:rPr lang="en-US" sz="2400" b="0" i="0" dirty="0">
                <a:solidFill>
                  <a:srgbClr val="000000"/>
                </a:solidFill>
                <a:effectLst/>
              </a:rPr>
              <a:t>, </a:t>
            </a:r>
            <a:r>
              <a:rPr lang="en-US" sz="2400" b="0" i="0" dirty="0" err="1">
                <a:solidFill>
                  <a:srgbClr val="000000"/>
                </a:solidFill>
                <a:effectLst/>
              </a:rPr>
              <a:t>sağlık</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güvenliği</a:t>
            </a:r>
            <a:r>
              <a:rPr lang="en-US" sz="2400" b="0" i="0" dirty="0">
                <a:solidFill>
                  <a:srgbClr val="000000"/>
                </a:solidFill>
                <a:effectLst/>
              </a:rPr>
              <a:t>, </a:t>
            </a:r>
            <a:r>
              <a:rPr lang="en-US" sz="2400" b="0" i="0" dirty="0" err="1">
                <a:solidFill>
                  <a:srgbClr val="000000"/>
                </a:solidFill>
                <a:effectLst/>
              </a:rPr>
              <a:t>çeşitliliği</a:t>
            </a:r>
            <a:r>
              <a:rPr lang="en-US" sz="2400" dirty="0">
                <a:solidFill>
                  <a:srgbClr val="000000"/>
                </a:solidFill>
              </a:rPr>
              <a:t> </a:t>
            </a:r>
            <a:r>
              <a:rPr lang="en-US" sz="2400" dirty="0" err="1">
                <a:solidFill>
                  <a:srgbClr val="000000"/>
                </a:solidFill>
              </a:rPr>
              <a:t>içerir</a:t>
            </a:r>
            <a:r>
              <a:rPr lang="en-US" sz="2400" b="0" i="0" dirty="0">
                <a:solidFill>
                  <a:srgbClr val="000000"/>
                </a:solidFill>
                <a:effectLst/>
              </a:rPr>
              <a:t>.</a:t>
            </a:r>
            <a:endParaRPr lang="en-US" sz="2400" b="0" i="0" dirty="0">
              <a:solidFill>
                <a:srgbClr val="000000"/>
              </a:solidFill>
              <a:effectLst/>
              <a:ea typeface="Calibri"/>
              <a:cs typeface="Calibri"/>
            </a:endParaRPr>
          </a:p>
          <a:p>
            <a:pPr algn="l" rtl="0"/>
            <a:endParaRPr lang="en-US" sz="900" b="0" i="0" dirty="0">
              <a:solidFill>
                <a:srgbClr val="000000"/>
              </a:solidFill>
              <a:effectLst/>
            </a:endParaRPr>
          </a:p>
          <a:p>
            <a:r>
              <a:rPr lang="en-US" sz="2400" b="1" i="0" dirty="0" err="1">
                <a:solidFill>
                  <a:srgbClr val="000000"/>
                </a:solidFill>
                <a:effectLst/>
              </a:rPr>
              <a:t>Yönetişim</a:t>
            </a:r>
            <a:r>
              <a:rPr lang="en-US" sz="2400" b="1" i="0" dirty="0">
                <a:solidFill>
                  <a:srgbClr val="000000"/>
                </a:solidFill>
                <a:effectLst/>
              </a:rPr>
              <a:t> </a:t>
            </a:r>
            <a:r>
              <a:rPr lang="en-US" sz="2400" b="1" dirty="0" err="1">
                <a:solidFill>
                  <a:srgbClr val="000000"/>
                </a:solidFill>
              </a:rPr>
              <a:t>faktörleri</a:t>
            </a:r>
            <a:r>
              <a:rPr lang="en-US" sz="2400" b="1" dirty="0">
                <a:solidFill>
                  <a:srgbClr val="000000"/>
                </a:solidFill>
              </a:rPr>
              <a:t> </a:t>
            </a:r>
            <a:r>
              <a:rPr lang="en-US" sz="2400" dirty="0" err="1">
                <a:solidFill>
                  <a:srgbClr val="000000"/>
                </a:solidFill>
              </a:rPr>
              <a:t>borç</a:t>
            </a:r>
            <a:r>
              <a:rPr lang="en-US" sz="2400" b="0" i="0" dirty="0">
                <a:solidFill>
                  <a:srgbClr val="000000"/>
                </a:solidFill>
                <a:effectLst/>
              </a:rPr>
              <a:t> </a:t>
            </a:r>
            <a:r>
              <a:rPr lang="en-US" sz="2400" b="0" i="0" dirty="0" err="1">
                <a:solidFill>
                  <a:srgbClr val="000000"/>
                </a:solidFill>
                <a:effectLst/>
              </a:rPr>
              <a:t>alanın</a:t>
            </a:r>
            <a:r>
              <a:rPr lang="en-US" sz="2400" b="0" i="0" dirty="0">
                <a:solidFill>
                  <a:srgbClr val="000000"/>
                </a:solidFill>
                <a:effectLst/>
              </a:rPr>
              <a:t> </a:t>
            </a:r>
            <a:r>
              <a:rPr lang="en-US" sz="2400" b="0" i="0" dirty="0" err="1">
                <a:solidFill>
                  <a:srgbClr val="000000"/>
                </a:solidFill>
                <a:effectLst/>
              </a:rPr>
              <a:t>yönetim</a:t>
            </a:r>
            <a:r>
              <a:rPr lang="en-US" sz="2400" b="0" i="0" dirty="0">
                <a:solidFill>
                  <a:srgbClr val="000000"/>
                </a:solidFill>
                <a:effectLst/>
              </a:rPr>
              <a:t> </a:t>
            </a:r>
            <a:r>
              <a:rPr lang="en-US" sz="2400" b="0" i="0" dirty="0" err="1">
                <a:solidFill>
                  <a:srgbClr val="000000"/>
                </a:solidFill>
                <a:effectLst/>
              </a:rPr>
              <a:t>kurulu</a:t>
            </a:r>
            <a:r>
              <a:rPr lang="en-US" sz="2400" b="0" i="0" dirty="0">
                <a:solidFill>
                  <a:srgbClr val="000000"/>
                </a:solidFill>
                <a:effectLst/>
              </a:rPr>
              <a:t> </a:t>
            </a:r>
            <a:r>
              <a:rPr lang="en-US" sz="2400" b="0" i="0" dirty="0" err="1">
                <a:solidFill>
                  <a:srgbClr val="000000"/>
                </a:solidFill>
                <a:effectLst/>
              </a:rPr>
              <a:t>bağımsızlığı</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şeffaflığı</a:t>
            </a:r>
            <a:r>
              <a:rPr lang="en-US" sz="2400" b="0" i="0" dirty="0">
                <a:solidFill>
                  <a:srgbClr val="000000"/>
                </a:solidFill>
                <a:effectLst/>
              </a:rPr>
              <a:t> </a:t>
            </a:r>
            <a:r>
              <a:rPr lang="en-US" sz="2400" b="0" i="0" dirty="0" err="1">
                <a:solidFill>
                  <a:srgbClr val="000000"/>
                </a:solidFill>
                <a:effectLst/>
              </a:rPr>
              <a:t>dahil</a:t>
            </a:r>
            <a:r>
              <a:rPr lang="en-US" sz="2400" b="0" i="0" dirty="0">
                <a:solidFill>
                  <a:srgbClr val="000000"/>
                </a:solidFill>
                <a:effectLst/>
              </a:rPr>
              <a:t> </a:t>
            </a:r>
            <a:r>
              <a:rPr lang="en-US" sz="2400" b="0" i="0" dirty="0" err="1">
                <a:solidFill>
                  <a:srgbClr val="000000"/>
                </a:solidFill>
                <a:effectLst/>
              </a:rPr>
              <a:t>olmak</a:t>
            </a:r>
            <a:r>
              <a:rPr lang="en-US" sz="2400" b="0" i="0" dirty="0">
                <a:solidFill>
                  <a:srgbClr val="000000"/>
                </a:solidFill>
                <a:effectLst/>
              </a:rPr>
              <a:t> </a:t>
            </a:r>
            <a:r>
              <a:rPr lang="en-US" sz="2400" b="0" i="0" dirty="0" err="1">
                <a:solidFill>
                  <a:srgbClr val="000000"/>
                </a:solidFill>
                <a:effectLst/>
              </a:rPr>
              <a:t>üzere</a:t>
            </a:r>
            <a:r>
              <a:rPr lang="en-US" sz="2400" b="0" i="0" dirty="0">
                <a:solidFill>
                  <a:srgbClr val="000000"/>
                </a:solidFill>
                <a:effectLst/>
              </a:rPr>
              <a:t> </a:t>
            </a:r>
            <a:r>
              <a:rPr lang="en-US" sz="2400" b="0" i="0" dirty="0" err="1">
                <a:solidFill>
                  <a:srgbClr val="000000"/>
                </a:solidFill>
                <a:effectLst/>
              </a:rPr>
              <a:t>iç</a:t>
            </a:r>
            <a:r>
              <a:rPr lang="en-US" sz="2400" b="0" i="0" dirty="0">
                <a:solidFill>
                  <a:srgbClr val="000000"/>
                </a:solidFill>
                <a:effectLst/>
              </a:rPr>
              <a:t> </a:t>
            </a:r>
            <a:r>
              <a:rPr lang="en-US" sz="2400" b="0" i="0" dirty="0" err="1">
                <a:solidFill>
                  <a:srgbClr val="000000"/>
                </a:solidFill>
                <a:effectLst/>
              </a:rPr>
              <a:t>işleyişi</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karar</a:t>
            </a:r>
            <a:r>
              <a:rPr lang="en-US" sz="2400" b="0" i="0" dirty="0">
                <a:solidFill>
                  <a:srgbClr val="000000"/>
                </a:solidFill>
                <a:effectLst/>
              </a:rPr>
              <a:t> alma </a:t>
            </a:r>
            <a:r>
              <a:rPr lang="en-US" sz="2400" b="0" i="0" dirty="0" err="1">
                <a:solidFill>
                  <a:srgbClr val="000000"/>
                </a:solidFill>
                <a:effectLst/>
              </a:rPr>
              <a:t>süreçleri</a:t>
            </a:r>
            <a:r>
              <a:rPr lang="en-US" sz="2400" b="0" i="0" dirty="0">
                <a:solidFill>
                  <a:srgbClr val="000000"/>
                </a:solidFill>
                <a:effectLst/>
              </a:rPr>
              <a:t> </a:t>
            </a:r>
            <a:r>
              <a:rPr lang="en-US" sz="2400" b="0" i="0" dirty="0" err="1">
                <a:solidFill>
                  <a:srgbClr val="000000"/>
                </a:solidFill>
                <a:effectLst/>
              </a:rPr>
              <a:t>ile</a:t>
            </a:r>
            <a:r>
              <a:rPr lang="en-US" sz="2400" b="0" i="0" dirty="0">
                <a:solidFill>
                  <a:srgbClr val="000000"/>
                </a:solidFill>
                <a:effectLst/>
              </a:rPr>
              <a:t> </a:t>
            </a:r>
            <a:r>
              <a:rPr lang="en-US" sz="2400" b="0" i="0" dirty="0" err="1">
                <a:solidFill>
                  <a:srgbClr val="000000"/>
                </a:solidFill>
                <a:effectLst/>
              </a:rPr>
              <a:t>hissedar</a:t>
            </a:r>
            <a:r>
              <a:rPr lang="en-US" sz="2400" b="0" i="0" dirty="0">
                <a:solidFill>
                  <a:srgbClr val="000000"/>
                </a:solidFill>
                <a:effectLst/>
              </a:rPr>
              <a:t> </a:t>
            </a:r>
            <a:r>
              <a:rPr lang="en-US" sz="2400" b="0" i="0" dirty="0" err="1">
                <a:solidFill>
                  <a:srgbClr val="000000"/>
                </a:solidFill>
                <a:effectLst/>
              </a:rPr>
              <a:t>hakları</a:t>
            </a:r>
            <a:r>
              <a:rPr lang="en-US" sz="2400" b="0" i="0" dirty="0">
                <a:solidFill>
                  <a:srgbClr val="000000"/>
                </a:solidFill>
                <a:effectLst/>
              </a:rPr>
              <a:t>, </a:t>
            </a:r>
            <a:r>
              <a:rPr lang="en-US" sz="2400" b="0" i="0" dirty="0" err="1">
                <a:solidFill>
                  <a:srgbClr val="000000"/>
                </a:solidFill>
                <a:effectLst/>
              </a:rPr>
              <a:t>rüşvet</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yolsuzlukla</a:t>
            </a:r>
            <a:r>
              <a:rPr lang="en-US" sz="2400" b="0" i="0" dirty="0">
                <a:solidFill>
                  <a:srgbClr val="000000"/>
                </a:solidFill>
                <a:effectLst/>
              </a:rPr>
              <a:t> </a:t>
            </a:r>
            <a:r>
              <a:rPr lang="en-US" sz="2400" b="0" i="0" dirty="0" err="1">
                <a:solidFill>
                  <a:srgbClr val="000000"/>
                </a:solidFill>
                <a:effectLst/>
              </a:rPr>
              <a:t>mücadele</a:t>
            </a:r>
            <a:r>
              <a:rPr lang="en-US" sz="2400" b="0" i="0" dirty="0">
                <a:solidFill>
                  <a:srgbClr val="000000"/>
                </a:solidFill>
                <a:effectLst/>
              </a:rPr>
              <a:t> </a:t>
            </a:r>
            <a:r>
              <a:rPr lang="en-US" sz="2400" b="0" i="0" dirty="0" err="1">
                <a:solidFill>
                  <a:srgbClr val="000000"/>
                </a:solidFill>
                <a:effectLst/>
              </a:rPr>
              <a:t>ve</a:t>
            </a:r>
            <a:r>
              <a:rPr lang="en-US" sz="2400" b="0" i="0" dirty="0">
                <a:solidFill>
                  <a:srgbClr val="000000"/>
                </a:solidFill>
                <a:effectLst/>
              </a:rPr>
              <a:t> </a:t>
            </a:r>
            <a:r>
              <a:rPr lang="en-US" sz="2400" b="0" i="0" dirty="0" err="1">
                <a:solidFill>
                  <a:srgbClr val="000000"/>
                </a:solidFill>
                <a:effectLst/>
              </a:rPr>
              <a:t>siyasi</a:t>
            </a:r>
            <a:r>
              <a:rPr lang="en-US" sz="2400" b="0" i="0" dirty="0">
                <a:solidFill>
                  <a:srgbClr val="000000"/>
                </a:solidFill>
                <a:effectLst/>
              </a:rPr>
              <a:t> </a:t>
            </a:r>
            <a:r>
              <a:rPr lang="en-US" sz="2400" b="0" i="0" dirty="0" err="1">
                <a:solidFill>
                  <a:srgbClr val="000000"/>
                </a:solidFill>
                <a:effectLst/>
              </a:rPr>
              <a:t>lobicilik</a:t>
            </a:r>
            <a:r>
              <a:rPr lang="en-US" sz="2400" b="0" i="0" dirty="0">
                <a:solidFill>
                  <a:srgbClr val="000000"/>
                </a:solidFill>
                <a:effectLst/>
              </a:rPr>
              <a:t> </a:t>
            </a:r>
            <a:r>
              <a:rPr lang="en-US" sz="2400" b="0" i="0" dirty="0" err="1">
                <a:solidFill>
                  <a:srgbClr val="000000"/>
                </a:solidFill>
                <a:effectLst/>
              </a:rPr>
              <a:t>dahil</a:t>
            </a:r>
            <a:r>
              <a:rPr lang="en-US" sz="2400" b="0" i="0" dirty="0">
                <a:solidFill>
                  <a:srgbClr val="000000"/>
                </a:solidFill>
                <a:effectLst/>
              </a:rPr>
              <a:t> </a:t>
            </a:r>
            <a:r>
              <a:rPr lang="en-US" sz="2400" b="0" i="0" dirty="0" err="1">
                <a:solidFill>
                  <a:srgbClr val="000000"/>
                </a:solidFill>
                <a:effectLst/>
              </a:rPr>
              <a:t>olmak</a:t>
            </a:r>
            <a:r>
              <a:rPr lang="en-US" sz="2400" b="0" i="0" dirty="0">
                <a:solidFill>
                  <a:srgbClr val="000000"/>
                </a:solidFill>
                <a:effectLst/>
              </a:rPr>
              <a:t> </a:t>
            </a:r>
            <a:r>
              <a:rPr lang="en-US" sz="2400" b="0" i="0" dirty="0" err="1">
                <a:solidFill>
                  <a:srgbClr val="000000"/>
                </a:solidFill>
                <a:effectLst/>
              </a:rPr>
              <a:t>üzere</a:t>
            </a:r>
            <a:r>
              <a:rPr lang="en-US" sz="2400" b="0" i="0" dirty="0">
                <a:solidFill>
                  <a:srgbClr val="000000"/>
                </a:solidFill>
                <a:effectLst/>
              </a:rPr>
              <a:t> </a:t>
            </a:r>
            <a:r>
              <a:rPr lang="en-US" sz="2400" b="0" i="0" dirty="0" err="1">
                <a:solidFill>
                  <a:srgbClr val="000000"/>
                </a:solidFill>
                <a:effectLst/>
              </a:rPr>
              <a:t>paydaşlarıyla</a:t>
            </a:r>
            <a:r>
              <a:rPr lang="en-US" sz="2400" b="0" i="0" dirty="0">
                <a:solidFill>
                  <a:srgbClr val="000000"/>
                </a:solidFill>
                <a:effectLst/>
              </a:rPr>
              <a:t> </a:t>
            </a:r>
            <a:r>
              <a:rPr lang="en-US" sz="2400" b="0" i="0" dirty="0" err="1">
                <a:solidFill>
                  <a:srgbClr val="000000"/>
                </a:solidFill>
                <a:effectLst/>
              </a:rPr>
              <a:t>olan</a:t>
            </a:r>
            <a:r>
              <a:rPr lang="en-US" sz="2400" b="0" i="0" dirty="0">
                <a:solidFill>
                  <a:srgbClr val="000000"/>
                </a:solidFill>
                <a:effectLst/>
              </a:rPr>
              <a:t> </a:t>
            </a:r>
            <a:r>
              <a:rPr lang="en-US" sz="2400" b="0" i="0" dirty="0" err="1">
                <a:solidFill>
                  <a:srgbClr val="000000"/>
                </a:solidFill>
                <a:effectLst/>
              </a:rPr>
              <a:t>ilişkileri</a:t>
            </a:r>
            <a:r>
              <a:rPr lang="en-US" sz="2400" b="0" i="0" dirty="0">
                <a:solidFill>
                  <a:srgbClr val="000000"/>
                </a:solidFill>
                <a:effectLst/>
              </a:rPr>
              <a:t> </a:t>
            </a:r>
            <a:r>
              <a:rPr lang="en-US" sz="2400" dirty="0" err="1">
                <a:solidFill>
                  <a:srgbClr val="000000"/>
                </a:solidFill>
              </a:rPr>
              <a:t>içerir</a:t>
            </a:r>
            <a:r>
              <a:rPr lang="en-US" sz="2400" b="0" i="0" dirty="0">
                <a:solidFill>
                  <a:srgbClr val="000000"/>
                </a:solidFill>
                <a:effectLst/>
              </a:rPr>
              <a:t>.</a:t>
            </a:r>
            <a:endParaRPr lang="en-US" sz="2400" b="0" i="0" dirty="0">
              <a:solidFill>
                <a:srgbClr val="000000"/>
              </a:solidFill>
              <a:effectLst/>
              <a:ea typeface="Calibri"/>
              <a:cs typeface="Calibri"/>
            </a:endParaRPr>
          </a:p>
        </p:txBody>
      </p:sp>
      <p:grpSp>
        <p:nvGrpSpPr>
          <p:cNvPr id="6" name="Group 5">
            <a:extLst>
              <a:ext uri="{FF2B5EF4-FFF2-40B4-BE49-F238E27FC236}">
                <a16:creationId xmlns:a16="http://schemas.microsoft.com/office/drawing/2014/main" id="{4E35042A-4975-B1B4-D76F-F995BD0C61CB}"/>
              </a:ext>
            </a:extLst>
          </p:cNvPr>
          <p:cNvGrpSpPr/>
          <p:nvPr/>
        </p:nvGrpSpPr>
        <p:grpSpPr>
          <a:xfrm>
            <a:off x="1030620" y="2433415"/>
            <a:ext cx="889107" cy="869674"/>
            <a:chOff x="5614841" y="786428"/>
            <a:chExt cx="901130" cy="901727"/>
          </a:xfrm>
        </p:grpSpPr>
        <p:grpSp>
          <p:nvGrpSpPr>
            <p:cNvPr id="7" name="Graphic 2">
              <a:extLst>
                <a:ext uri="{FF2B5EF4-FFF2-40B4-BE49-F238E27FC236}">
                  <a16:creationId xmlns:a16="http://schemas.microsoft.com/office/drawing/2014/main" id="{30D4F3F3-A5CB-189E-D6E7-2F88B3EC3AC0}"/>
                </a:ext>
              </a:extLst>
            </p:cNvPr>
            <p:cNvGrpSpPr/>
            <p:nvPr/>
          </p:nvGrpSpPr>
          <p:grpSpPr>
            <a:xfrm>
              <a:off x="5715019" y="1058540"/>
              <a:ext cx="543506" cy="445337"/>
              <a:chOff x="5715019" y="1058540"/>
              <a:chExt cx="543506" cy="445337"/>
            </a:xfrm>
            <a:solidFill>
              <a:srgbClr val="60A9DD"/>
            </a:solidFill>
          </p:grpSpPr>
          <p:sp>
            <p:nvSpPr>
              <p:cNvPr id="9" name="Freeform 537">
                <a:extLst>
                  <a:ext uri="{FF2B5EF4-FFF2-40B4-BE49-F238E27FC236}">
                    <a16:creationId xmlns:a16="http://schemas.microsoft.com/office/drawing/2014/main" id="{6303F738-5875-8F78-DC6E-82C53988BFA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79037"/>
              </a:solidFill>
              <a:ln w="9028" cap="flat">
                <a:noFill/>
                <a:prstDash val="solid"/>
                <a:miter/>
              </a:ln>
            </p:spPr>
            <p:txBody>
              <a:bodyPr rtlCol="0" anchor="ctr"/>
              <a:lstStyle/>
              <a:p>
                <a:pPr algn="l" rtl="0"/>
                <a:endParaRPr lang="en-US"/>
              </a:p>
            </p:txBody>
          </p:sp>
          <p:sp>
            <p:nvSpPr>
              <p:cNvPr id="10" name="Freeform 538">
                <a:extLst>
                  <a:ext uri="{FF2B5EF4-FFF2-40B4-BE49-F238E27FC236}">
                    <a16:creationId xmlns:a16="http://schemas.microsoft.com/office/drawing/2014/main" id="{6BFB50D5-C49B-ACD4-E8C4-869260189A60}"/>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79037"/>
              </a:solidFill>
              <a:ln w="9028" cap="flat">
                <a:noFill/>
                <a:prstDash val="solid"/>
                <a:miter/>
              </a:ln>
            </p:spPr>
            <p:txBody>
              <a:bodyPr rtlCol="0" anchor="ctr"/>
              <a:lstStyle/>
              <a:p>
                <a:pPr algn="l" rtl="0"/>
                <a:endParaRPr lang="en-US"/>
              </a:p>
            </p:txBody>
          </p:sp>
        </p:grpSp>
        <p:sp>
          <p:nvSpPr>
            <p:cNvPr id="8" name="Freeform 536">
              <a:extLst>
                <a:ext uri="{FF2B5EF4-FFF2-40B4-BE49-F238E27FC236}">
                  <a16:creationId xmlns:a16="http://schemas.microsoft.com/office/drawing/2014/main" id="{77E26A90-CE9B-AFDF-E83C-12AFCAC30FCF}"/>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pPr algn="l" rtl="0"/>
              <a:endParaRPr lang="en-US"/>
            </a:p>
          </p:txBody>
        </p:sp>
      </p:grpSp>
      <p:grpSp>
        <p:nvGrpSpPr>
          <p:cNvPr id="11" name="Group 10">
            <a:extLst>
              <a:ext uri="{FF2B5EF4-FFF2-40B4-BE49-F238E27FC236}">
                <a16:creationId xmlns:a16="http://schemas.microsoft.com/office/drawing/2014/main" id="{077F1BA5-A092-5C3C-86E9-0210303C9BEC}"/>
              </a:ext>
            </a:extLst>
          </p:cNvPr>
          <p:cNvGrpSpPr/>
          <p:nvPr/>
        </p:nvGrpSpPr>
        <p:grpSpPr>
          <a:xfrm>
            <a:off x="1000592" y="3429000"/>
            <a:ext cx="889107" cy="795560"/>
            <a:chOff x="5297313" y="4260296"/>
            <a:chExt cx="2997029" cy="2761463"/>
          </a:xfrm>
        </p:grpSpPr>
        <p:sp>
          <p:nvSpPr>
            <p:cNvPr id="12" name="Freeform 587">
              <a:extLst>
                <a:ext uri="{FF2B5EF4-FFF2-40B4-BE49-F238E27FC236}">
                  <a16:creationId xmlns:a16="http://schemas.microsoft.com/office/drawing/2014/main" id="{91E4E4E7-5AFE-C08E-4D9F-4784C830FC6B}"/>
                </a:ext>
              </a:extLst>
            </p:cNvPr>
            <p:cNvSpPr/>
            <p:nvPr/>
          </p:nvSpPr>
          <p:spPr>
            <a:xfrm>
              <a:off x="6126228" y="4440508"/>
              <a:ext cx="1489301" cy="1405043"/>
            </a:xfrm>
            <a:custGeom>
              <a:avLst/>
              <a:gdLst>
                <a:gd name="connsiteX0" fmla="*/ 5711 w 1489301"/>
                <a:gd name="connsiteY0" fmla="*/ 403362 h 1405043"/>
                <a:gd name="connsiteX1" fmla="*/ 260779 w 1489301"/>
                <a:gd name="connsiteY1" fmla="*/ 26383 h 1405043"/>
                <a:gd name="connsiteX2" fmla="*/ 698582 w 1489301"/>
                <a:gd name="connsiteY2" fmla="*/ 134907 h 1405043"/>
                <a:gd name="connsiteX3" fmla="*/ 703340 w 1489301"/>
                <a:gd name="connsiteY3" fmla="*/ 140619 h 1405043"/>
                <a:gd name="connsiteX4" fmla="*/ 789949 w 1489301"/>
                <a:gd name="connsiteY4" fmla="*/ 141571 h 1405043"/>
                <a:gd name="connsiteX5" fmla="*/ 973636 w 1489301"/>
                <a:gd name="connsiteY5" fmla="*/ 18767 h 1405043"/>
                <a:gd name="connsiteX6" fmla="*/ 1476158 w 1489301"/>
                <a:gd name="connsiteY6" fmla="*/ 295790 h 1405043"/>
                <a:gd name="connsiteX7" fmla="*/ 1441895 w 1489301"/>
                <a:gd name="connsiteY7" fmla="*/ 626122 h 1405043"/>
                <a:gd name="connsiteX8" fmla="*/ 1161130 w 1489301"/>
                <a:gd name="connsiteY8" fmla="*/ 1046891 h 1405043"/>
                <a:gd name="connsiteX9" fmla="*/ 769011 w 1489301"/>
                <a:gd name="connsiteY9" fmla="*/ 1395311 h 1405043"/>
                <a:gd name="connsiteX10" fmla="*/ 730941 w 1489301"/>
                <a:gd name="connsiteY10" fmla="*/ 1399119 h 1405043"/>
                <a:gd name="connsiteX11" fmla="*/ 206529 w 1489301"/>
                <a:gd name="connsiteY11" fmla="*/ 894577 h 1405043"/>
                <a:gd name="connsiteX12" fmla="*/ 35215 w 1489301"/>
                <a:gd name="connsiteY12" fmla="*/ 573764 h 1405043"/>
                <a:gd name="connsiteX13" fmla="*/ 0 w 1489301"/>
                <a:gd name="connsiteY13" fmla="*/ 404314 h 1405043"/>
                <a:gd name="connsiteX14" fmla="*/ 5711 w 1489301"/>
                <a:gd name="connsiteY14" fmla="*/ 403362 h 140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9301" h="1405043">
                  <a:moveTo>
                    <a:pt x="5711" y="403362"/>
                  </a:moveTo>
                  <a:cubicBezTo>
                    <a:pt x="2855" y="236768"/>
                    <a:pt x="103741" y="87309"/>
                    <a:pt x="260779" y="26383"/>
                  </a:cubicBezTo>
                  <a:cubicBezTo>
                    <a:pt x="413058" y="-32639"/>
                    <a:pt x="589131" y="11152"/>
                    <a:pt x="698582" y="134907"/>
                  </a:cubicBezTo>
                  <a:cubicBezTo>
                    <a:pt x="700485" y="136811"/>
                    <a:pt x="701437" y="138715"/>
                    <a:pt x="703340" y="140619"/>
                  </a:cubicBezTo>
                  <a:cubicBezTo>
                    <a:pt x="734748" y="176794"/>
                    <a:pt x="759493" y="176794"/>
                    <a:pt x="789949" y="141571"/>
                  </a:cubicBezTo>
                  <a:cubicBezTo>
                    <a:pt x="839440" y="83501"/>
                    <a:pt x="901303" y="43519"/>
                    <a:pt x="973636" y="18767"/>
                  </a:cubicBezTo>
                  <a:cubicBezTo>
                    <a:pt x="1185876" y="-50726"/>
                    <a:pt x="1422860" y="79693"/>
                    <a:pt x="1476158" y="295790"/>
                  </a:cubicBezTo>
                  <a:cubicBezTo>
                    <a:pt x="1504711" y="410026"/>
                    <a:pt x="1483772" y="519502"/>
                    <a:pt x="1441895" y="626122"/>
                  </a:cubicBezTo>
                  <a:cubicBezTo>
                    <a:pt x="1379080" y="787004"/>
                    <a:pt x="1276292" y="921232"/>
                    <a:pt x="1161130" y="1046891"/>
                  </a:cubicBezTo>
                  <a:cubicBezTo>
                    <a:pt x="1042162" y="1176359"/>
                    <a:pt x="909869" y="1290595"/>
                    <a:pt x="769011" y="1395311"/>
                  </a:cubicBezTo>
                  <a:cubicBezTo>
                    <a:pt x="756638" y="1404831"/>
                    <a:pt x="746169" y="1409590"/>
                    <a:pt x="730941" y="1399119"/>
                  </a:cubicBezTo>
                  <a:cubicBezTo>
                    <a:pt x="534881" y="1252516"/>
                    <a:pt x="354050" y="1090682"/>
                    <a:pt x="206529" y="894577"/>
                  </a:cubicBezTo>
                  <a:cubicBezTo>
                    <a:pt x="132293" y="796524"/>
                    <a:pt x="69477" y="691808"/>
                    <a:pt x="35215" y="573764"/>
                  </a:cubicBezTo>
                  <a:cubicBezTo>
                    <a:pt x="19035" y="518550"/>
                    <a:pt x="11421" y="461432"/>
                    <a:pt x="0" y="404314"/>
                  </a:cubicBezTo>
                  <a:cubicBezTo>
                    <a:pt x="1904" y="403362"/>
                    <a:pt x="3807" y="403362"/>
                    <a:pt x="5711" y="403362"/>
                  </a:cubicBezTo>
                  <a:close/>
                </a:path>
              </a:pathLst>
            </a:custGeom>
            <a:solidFill>
              <a:srgbClr val="F1A0C2"/>
            </a:solidFill>
            <a:ln w="9514" cap="flat">
              <a:noFill/>
              <a:prstDash val="solid"/>
              <a:miter/>
            </a:ln>
          </p:spPr>
          <p:txBody>
            <a:bodyPr rtlCol="0" anchor="ctr"/>
            <a:lstStyle/>
            <a:p>
              <a:pPr algn="l" rtl="0"/>
              <a:endParaRPr lang="en-US"/>
            </a:p>
          </p:txBody>
        </p:sp>
        <p:grpSp>
          <p:nvGrpSpPr>
            <p:cNvPr id="13" name="Graphic 500">
              <a:extLst>
                <a:ext uri="{FF2B5EF4-FFF2-40B4-BE49-F238E27FC236}">
                  <a16:creationId xmlns:a16="http://schemas.microsoft.com/office/drawing/2014/main" id="{FB3D5BF7-7E05-8C7A-1A33-40BC3D8EFB3F}"/>
                </a:ext>
              </a:extLst>
            </p:cNvPr>
            <p:cNvGrpSpPr/>
            <p:nvPr/>
          </p:nvGrpSpPr>
          <p:grpSpPr>
            <a:xfrm>
              <a:off x="5297313" y="4260296"/>
              <a:ext cx="2997029" cy="2761463"/>
              <a:chOff x="6245479" y="2229503"/>
              <a:chExt cx="2997029" cy="2761463"/>
            </a:xfrm>
            <a:solidFill>
              <a:srgbClr val="000000"/>
            </a:solidFill>
          </p:grpSpPr>
          <p:sp>
            <p:nvSpPr>
              <p:cNvPr id="14" name="Freeform 589">
                <a:extLst>
                  <a:ext uri="{FF2B5EF4-FFF2-40B4-BE49-F238E27FC236}">
                    <a16:creationId xmlns:a16="http://schemas.microsoft.com/office/drawing/2014/main" id="{A5277A11-5810-E96A-7407-C590E2AC3F89}"/>
                  </a:ext>
                </a:extLst>
              </p:cNvPr>
              <p:cNvSpPr/>
              <p:nvPr/>
            </p:nvSpPr>
            <p:spPr>
              <a:xfrm>
                <a:off x="7886515" y="3011002"/>
                <a:ext cx="1355993" cy="1979963"/>
              </a:xfrm>
              <a:custGeom>
                <a:avLst/>
                <a:gdLst>
                  <a:gd name="connsiteX0" fmla="*/ 134867 w 1355993"/>
                  <a:gd name="connsiteY0" fmla="*/ 1802156 h 1979963"/>
                  <a:gd name="connsiteX1" fmla="*/ 133915 w 1355993"/>
                  <a:gd name="connsiteY1" fmla="*/ 1681257 h 1979963"/>
                  <a:gd name="connsiteX2" fmla="*/ 121542 w 1355993"/>
                  <a:gd name="connsiteY2" fmla="*/ 1646986 h 1979963"/>
                  <a:gd name="connsiteX3" fmla="*/ 160564 w 1355993"/>
                  <a:gd name="connsiteY3" fmla="*/ 974897 h 1979963"/>
                  <a:gd name="connsiteX4" fmla="*/ 296663 w 1355993"/>
                  <a:gd name="connsiteY4" fmla="*/ 871133 h 1979963"/>
                  <a:gd name="connsiteX5" fmla="*/ 527938 w 1355993"/>
                  <a:gd name="connsiteY5" fmla="*/ 704539 h 1979963"/>
                  <a:gd name="connsiteX6" fmla="*/ 657375 w 1355993"/>
                  <a:gd name="connsiteY6" fmla="*/ 648373 h 1979963"/>
                  <a:gd name="connsiteX7" fmla="*/ 688783 w 1355993"/>
                  <a:gd name="connsiteY7" fmla="*/ 615054 h 1979963"/>
                  <a:gd name="connsiteX8" fmla="*/ 795378 w 1355993"/>
                  <a:gd name="connsiteY8" fmla="*/ 289482 h 1979963"/>
                  <a:gd name="connsiteX9" fmla="*/ 1019039 w 1355993"/>
                  <a:gd name="connsiteY9" fmla="*/ 122887 h 1979963"/>
                  <a:gd name="connsiteX10" fmla="*/ 1054253 w 1355993"/>
                  <a:gd name="connsiteY10" fmla="*/ 103848 h 1979963"/>
                  <a:gd name="connsiteX11" fmla="*/ 1316935 w 1355993"/>
                  <a:gd name="connsiteY11" fmla="*/ 5796 h 1979963"/>
                  <a:gd name="connsiteX12" fmla="*/ 1355005 w 1355993"/>
                  <a:gd name="connsiteY12" fmla="*/ 63865 h 1979963"/>
                  <a:gd name="connsiteX13" fmla="*/ 1305514 w 1355993"/>
                  <a:gd name="connsiteY13" fmla="*/ 405622 h 1979963"/>
                  <a:gd name="connsiteX14" fmla="*/ 1243651 w 1355993"/>
                  <a:gd name="connsiteY14" fmla="*/ 836862 h 1979963"/>
                  <a:gd name="connsiteX15" fmla="*/ 1096130 w 1355993"/>
                  <a:gd name="connsiteY15" fmla="*/ 1128164 h 1979963"/>
                  <a:gd name="connsiteX16" fmla="*/ 683073 w 1355993"/>
                  <a:gd name="connsiteY16" fmla="*/ 1526086 h 1979963"/>
                  <a:gd name="connsiteX17" fmla="*/ 668796 w 1355993"/>
                  <a:gd name="connsiteY17" fmla="*/ 1577492 h 1979963"/>
                  <a:gd name="connsiteX18" fmla="*/ 760164 w 1355993"/>
                  <a:gd name="connsiteY18" fmla="*/ 1914488 h 1979963"/>
                  <a:gd name="connsiteX19" fmla="*/ 762067 w 1355993"/>
                  <a:gd name="connsiteY19" fmla="*/ 1921152 h 1979963"/>
                  <a:gd name="connsiteX20" fmla="*/ 734466 w 1355993"/>
                  <a:gd name="connsiteY20" fmla="*/ 1978270 h 1979963"/>
                  <a:gd name="connsiteX21" fmla="*/ 681169 w 1355993"/>
                  <a:gd name="connsiteY21" fmla="*/ 1943999 h 1979963"/>
                  <a:gd name="connsiteX22" fmla="*/ 616450 w 1355993"/>
                  <a:gd name="connsiteY22" fmla="*/ 1707912 h 1979963"/>
                  <a:gd name="connsiteX23" fmla="*/ 575525 w 1355993"/>
                  <a:gd name="connsiteY23" fmla="*/ 1558453 h 1979963"/>
                  <a:gd name="connsiteX24" fmla="*/ 595512 w 1355993"/>
                  <a:gd name="connsiteY24" fmla="*/ 1490863 h 1979963"/>
                  <a:gd name="connsiteX25" fmla="*/ 953368 w 1355993"/>
                  <a:gd name="connsiteY25" fmla="*/ 1145299 h 1979963"/>
                  <a:gd name="connsiteX26" fmla="*/ 1054253 w 1355993"/>
                  <a:gd name="connsiteY26" fmla="*/ 1047247 h 1979963"/>
                  <a:gd name="connsiteX27" fmla="*/ 1157993 w 1355993"/>
                  <a:gd name="connsiteY27" fmla="*/ 830198 h 1979963"/>
                  <a:gd name="connsiteX28" fmla="*/ 1220809 w 1355993"/>
                  <a:gd name="connsiteY28" fmla="*/ 392294 h 1979963"/>
                  <a:gd name="connsiteX29" fmla="*/ 1261734 w 1355993"/>
                  <a:gd name="connsiteY29" fmla="*/ 114320 h 1979963"/>
                  <a:gd name="connsiteX30" fmla="*/ 1233182 w 1355993"/>
                  <a:gd name="connsiteY30" fmla="*/ 85761 h 1979963"/>
                  <a:gd name="connsiteX31" fmla="*/ 1112310 w 1355993"/>
                  <a:gd name="connsiteY31" fmla="*/ 180005 h 1979963"/>
                  <a:gd name="connsiteX32" fmla="*/ 949561 w 1355993"/>
                  <a:gd name="connsiteY32" fmla="*/ 689308 h 1979963"/>
                  <a:gd name="connsiteX33" fmla="*/ 926719 w 1355993"/>
                  <a:gd name="connsiteY33" fmla="*/ 761657 h 1979963"/>
                  <a:gd name="connsiteX34" fmla="*/ 902926 w 1355993"/>
                  <a:gd name="connsiteY34" fmla="*/ 798784 h 1979963"/>
                  <a:gd name="connsiteX35" fmla="*/ 503192 w 1355993"/>
                  <a:gd name="connsiteY35" fmla="*/ 1132924 h 1979963"/>
                  <a:gd name="connsiteX36" fmla="*/ 482254 w 1355993"/>
                  <a:gd name="connsiteY36" fmla="*/ 1148155 h 1979963"/>
                  <a:gd name="connsiteX37" fmla="*/ 429908 w 1355993"/>
                  <a:gd name="connsiteY37" fmla="*/ 1140540 h 1979963"/>
                  <a:gd name="connsiteX38" fmla="*/ 428956 w 1355993"/>
                  <a:gd name="connsiteY38" fmla="*/ 1086278 h 1979963"/>
                  <a:gd name="connsiteX39" fmla="*/ 449895 w 1355993"/>
                  <a:gd name="connsiteY39" fmla="*/ 1067238 h 1979963"/>
                  <a:gd name="connsiteX40" fmla="*/ 788716 w 1355993"/>
                  <a:gd name="connsiteY40" fmla="*/ 782600 h 1979963"/>
                  <a:gd name="connsiteX41" fmla="*/ 781102 w 1355993"/>
                  <a:gd name="connsiteY41" fmla="*/ 741666 h 1979963"/>
                  <a:gd name="connsiteX42" fmla="*/ 595512 w 1355993"/>
                  <a:gd name="connsiteY42" fmla="*/ 760705 h 1979963"/>
                  <a:gd name="connsiteX43" fmla="*/ 236704 w 1355993"/>
                  <a:gd name="connsiteY43" fmla="*/ 1019640 h 1979963"/>
                  <a:gd name="connsiteX44" fmla="*/ 157709 w 1355993"/>
                  <a:gd name="connsiteY44" fmla="*/ 1554645 h 1979963"/>
                  <a:gd name="connsiteX45" fmla="*/ 186261 w 1355993"/>
                  <a:gd name="connsiteY45" fmla="*/ 1587012 h 1979963"/>
                  <a:gd name="connsiteX46" fmla="*/ 220524 w 1355993"/>
                  <a:gd name="connsiteY46" fmla="*/ 1670785 h 1979963"/>
                  <a:gd name="connsiteX47" fmla="*/ 219572 w 1355993"/>
                  <a:gd name="connsiteY47" fmla="*/ 1908777 h 1979963"/>
                  <a:gd name="connsiteX48" fmla="*/ 219572 w 1355993"/>
                  <a:gd name="connsiteY48" fmla="*/ 1932576 h 1979963"/>
                  <a:gd name="connsiteX49" fmla="*/ 177695 w 1355993"/>
                  <a:gd name="connsiteY49" fmla="*/ 1978270 h 1979963"/>
                  <a:gd name="connsiteX50" fmla="*/ 134867 w 1355993"/>
                  <a:gd name="connsiteY50" fmla="*/ 1930672 h 1979963"/>
                  <a:gd name="connsiteX51" fmla="*/ 134867 w 1355993"/>
                  <a:gd name="connsiteY51" fmla="*/ 1802156 h 1979963"/>
                  <a:gd name="connsiteX52" fmla="*/ 134867 w 1355993"/>
                  <a:gd name="connsiteY52" fmla="*/ 1802156 h 1979963"/>
                  <a:gd name="connsiteX53" fmla="*/ 1009521 w 1355993"/>
                  <a:gd name="connsiteY53" fmla="*/ 207612 h 1979963"/>
                  <a:gd name="connsiteX54" fmla="*/ 970499 w 1355993"/>
                  <a:gd name="connsiteY54" fmla="*/ 215228 h 1979963"/>
                  <a:gd name="connsiteX55" fmla="*/ 881036 w 1355993"/>
                  <a:gd name="connsiteY55" fmla="*/ 303761 h 1979963"/>
                  <a:gd name="connsiteX56" fmla="*/ 778247 w 1355993"/>
                  <a:gd name="connsiteY56" fmla="*/ 616958 h 1979963"/>
                  <a:gd name="connsiteX57" fmla="*/ 800137 w 1355993"/>
                  <a:gd name="connsiteY57" fmla="*/ 657893 h 1979963"/>
                  <a:gd name="connsiteX58" fmla="*/ 830593 w 1355993"/>
                  <a:gd name="connsiteY58" fmla="*/ 670268 h 1979963"/>
                  <a:gd name="connsiteX59" fmla="*/ 870566 w 1355993"/>
                  <a:gd name="connsiteY59" fmla="*/ 653133 h 1979963"/>
                  <a:gd name="connsiteX60" fmla="*/ 975258 w 1355993"/>
                  <a:gd name="connsiteY60" fmla="*/ 319945 h 1979963"/>
                  <a:gd name="connsiteX61" fmla="*/ 1009521 w 1355993"/>
                  <a:gd name="connsiteY61" fmla="*/ 207612 h 19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993" h="1979963">
                    <a:moveTo>
                      <a:pt x="134867" y="1802156"/>
                    </a:moveTo>
                    <a:cubicBezTo>
                      <a:pt x="134867" y="1762174"/>
                      <a:pt x="135819" y="1721239"/>
                      <a:pt x="133915" y="1681257"/>
                    </a:cubicBezTo>
                    <a:cubicBezTo>
                      <a:pt x="133915" y="1669833"/>
                      <a:pt x="130108" y="1654601"/>
                      <a:pt x="121542" y="1646986"/>
                    </a:cubicBezTo>
                    <a:cubicBezTo>
                      <a:pt x="-54530" y="1466112"/>
                      <a:pt x="-37399" y="1150059"/>
                      <a:pt x="160564" y="974897"/>
                    </a:cubicBezTo>
                    <a:cubicBezTo>
                      <a:pt x="203392" y="936819"/>
                      <a:pt x="250980" y="905404"/>
                      <a:pt x="296663" y="871133"/>
                    </a:cubicBezTo>
                    <a:cubicBezTo>
                      <a:pt x="373755" y="814967"/>
                      <a:pt x="450846" y="759753"/>
                      <a:pt x="527938" y="704539"/>
                    </a:cubicBezTo>
                    <a:cubicBezTo>
                      <a:pt x="566959" y="675980"/>
                      <a:pt x="608836" y="654085"/>
                      <a:pt x="657375" y="648373"/>
                    </a:cubicBezTo>
                    <a:cubicBezTo>
                      <a:pt x="678314" y="645517"/>
                      <a:pt x="684024" y="631238"/>
                      <a:pt x="688783" y="615054"/>
                    </a:cubicBezTo>
                    <a:cubicBezTo>
                      <a:pt x="723998" y="506530"/>
                      <a:pt x="759212" y="398006"/>
                      <a:pt x="795378" y="289482"/>
                    </a:cubicBezTo>
                    <a:cubicBezTo>
                      <a:pt x="828690" y="185717"/>
                      <a:pt x="910539" y="124792"/>
                      <a:pt x="1019039" y="122887"/>
                    </a:cubicBezTo>
                    <a:cubicBezTo>
                      <a:pt x="1035219" y="122887"/>
                      <a:pt x="1044736" y="117176"/>
                      <a:pt x="1054253" y="103848"/>
                    </a:cubicBezTo>
                    <a:cubicBezTo>
                      <a:pt x="1119924" y="13411"/>
                      <a:pt x="1210339" y="-13244"/>
                      <a:pt x="1316935" y="5796"/>
                    </a:cubicBezTo>
                    <a:cubicBezTo>
                      <a:pt x="1347391" y="11507"/>
                      <a:pt x="1359764" y="31499"/>
                      <a:pt x="1355005" y="63865"/>
                    </a:cubicBezTo>
                    <a:cubicBezTo>
                      <a:pt x="1338825" y="178101"/>
                      <a:pt x="1321694" y="291386"/>
                      <a:pt x="1305514" y="405622"/>
                    </a:cubicBezTo>
                    <a:cubicBezTo>
                      <a:pt x="1284576" y="549368"/>
                      <a:pt x="1263638" y="693115"/>
                      <a:pt x="1243651" y="836862"/>
                    </a:cubicBezTo>
                    <a:cubicBezTo>
                      <a:pt x="1227471" y="951098"/>
                      <a:pt x="1179883" y="1048199"/>
                      <a:pt x="1096130" y="1128164"/>
                    </a:cubicBezTo>
                    <a:cubicBezTo>
                      <a:pt x="958127" y="1260487"/>
                      <a:pt x="821076" y="1393763"/>
                      <a:pt x="683073" y="1526086"/>
                    </a:cubicBezTo>
                    <a:cubicBezTo>
                      <a:pt x="666893" y="1541317"/>
                      <a:pt x="662134" y="1555597"/>
                      <a:pt x="668796" y="1577492"/>
                    </a:cubicBezTo>
                    <a:cubicBezTo>
                      <a:pt x="700204" y="1689824"/>
                      <a:pt x="729708" y="1802156"/>
                      <a:pt x="760164" y="1914488"/>
                    </a:cubicBezTo>
                    <a:cubicBezTo>
                      <a:pt x="761115" y="1916392"/>
                      <a:pt x="761115" y="1919248"/>
                      <a:pt x="762067" y="1921152"/>
                    </a:cubicBezTo>
                    <a:cubicBezTo>
                      <a:pt x="768730" y="1949711"/>
                      <a:pt x="758260" y="1971606"/>
                      <a:pt x="734466" y="1978270"/>
                    </a:cubicBezTo>
                    <a:cubicBezTo>
                      <a:pt x="711625" y="1984934"/>
                      <a:pt x="688783" y="1971606"/>
                      <a:pt x="681169" y="1943999"/>
                    </a:cubicBezTo>
                    <a:cubicBezTo>
                      <a:pt x="659279" y="1864986"/>
                      <a:pt x="637388" y="1786925"/>
                      <a:pt x="616450" y="1707912"/>
                    </a:cubicBezTo>
                    <a:cubicBezTo>
                      <a:pt x="603126" y="1658409"/>
                      <a:pt x="590753" y="1607955"/>
                      <a:pt x="575525" y="1558453"/>
                    </a:cubicBezTo>
                    <a:cubicBezTo>
                      <a:pt x="566959" y="1529894"/>
                      <a:pt x="575525" y="1509903"/>
                      <a:pt x="595512" y="1490863"/>
                    </a:cubicBezTo>
                    <a:cubicBezTo>
                      <a:pt x="715432" y="1375675"/>
                      <a:pt x="834400" y="1260487"/>
                      <a:pt x="953368" y="1145299"/>
                    </a:cubicBezTo>
                    <a:cubicBezTo>
                      <a:pt x="986679" y="1112933"/>
                      <a:pt x="1020942" y="1080566"/>
                      <a:pt x="1054253" y="1047247"/>
                    </a:cubicBezTo>
                    <a:cubicBezTo>
                      <a:pt x="1114213" y="987273"/>
                      <a:pt x="1146572" y="913020"/>
                      <a:pt x="1157993" y="830198"/>
                    </a:cubicBezTo>
                    <a:cubicBezTo>
                      <a:pt x="1178932" y="684548"/>
                      <a:pt x="1199870" y="537945"/>
                      <a:pt x="1220809" y="392294"/>
                    </a:cubicBezTo>
                    <a:cubicBezTo>
                      <a:pt x="1234133" y="299953"/>
                      <a:pt x="1248409" y="207612"/>
                      <a:pt x="1261734" y="114320"/>
                    </a:cubicBezTo>
                    <a:cubicBezTo>
                      <a:pt x="1265541" y="85761"/>
                      <a:pt x="1261734" y="81953"/>
                      <a:pt x="1233182" y="85761"/>
                    </a:cubicBezTo>
                    <a:cubicBezTo>
                      <a:pt x="1175125" y="94328"/>
                      <a:pt x="1131345" y="122887"/>
                      <a:pt x="1112310" y="180005"/>
                    </a:cubicBezTo>
                    <a:cubicBezTo>
                      <a:pt x="1057109" y="349455"/>
                      <a:pt x="1003810" y="519858"/>
                      <a:pt x="949561" y="689308"/>
                    </a:cubicBezTo>
                    <a:cubicBezTo>
                      <a:pt x="941947" y="713107"/>
                      <a:pt x="936237" y="738810"/>
                      <a:pt x="926719" y="761657"/>
                    </a:cubicBezTo>
                    <a:cubicBezTo>
                      <a:pt x="921961" y="774984"/>
                      <a:pt x="913395" y="789264"/>
                      <a:pt x="902926" y="798784"/>
                    </a:cubicBezTo>
                    <a:cubicBezTo>
                      <a:pt x="770633" y="911116"/>
                      <a:pt x="636437" y="1021544"/>
                      <a:pt x="503192" y="1132924"/>
                    </a:cubicBezTo>
                    <a:cubicBezTo>
                      <a:pt x="496530" y="1138636"/>
                      <a:pt x="489868" y="1144347"/>
                      <a:pt x="482254" y="1148155"/>
                    </a:cubicBezTo>
                    <a:cubicBezTo>
                      <a:pt x="463219" y="1157675"/>
                      <a:pt x="445136" y="1155771"/>
                      <a:pt x="429908" y="1140540"/>
                    </a:cubicBezTo>
                    <a:cubicBezTo>
                      <a:pt x="415632" y="1125308"/>
                      <a:pt x="414680" y="1102461"/>
                      <a:pt x="428956" y="1086278"/>
                    </a:cubicBezTo>
                    <a:cubicBezTo>
                      <a:pt x="434667" y="1078662"/>
                      <a:pt x="442280" y="1072950"/>
                      <a:pt x="449895" y="1067238"/>
                    </a:cubicBezTo>
                    <a:cubicBezTo>
                      <a:pt x="563152" y="972042"/>
                      <a:pt x="676410" y="877797"/>
                      <a:pt x="788716" y="782600"/>
                    </a:cubicBezTo>
                    <a:cubicBezTo>
                      <a:pt x="815365" y="759753"/>
                      <a:pt x="815365" y="754993"/>
                      <a:pt x="781102" y="741666"/>
                    </a:cubicBezTo>
                    <a:cubicBezTo>
                      <a:pt x="715432" y="715962"/>
                      <a:pt x="652617" y="720722"/>
                      <a:pt x="595512" y="760705"/>
                    </a:cubicBezTo>
                    <a:cubicBezTo>
                      <a:pt x="474640" y="845430"/>
                      <a:pt x="353768" y="930155"/>
                      <a:pt x="236704" y="1019640"/>
                    </a:cubicBezTo>
                    <a:cubicBezTo>
                      <a:pt x="71099" y="1147203"/>
                      <a:pt x="36837" y="1395667"/>
                      <a:pt x="157709" y="1554645"/>
                    </a:cubicBezTo>
                    <a:cubicBezTo>
                      <a:pt x="166274" y="1566069"/>
                      <a:pt x="174840" y="1578444"/>
                      <a:pt x="186261" y="1587012"/>
                    </a:cubicBezTo>
                    <a:cubicBezTo>
                      <a:pt x="214813" y="1608907"/>
                      <a:pt x="221476" y="1636514"/>
                      <a:pt x="220524" y="1670785"/>
                    </a:cubicBezTo>
                    <a:cubicBezTo>
                      <a:pt x="218620" y="1749798"/>
                      <a:pt x="219572" y="1829763"/>
                      <a:pt x="219572" y="1908777"/>
                    </a:cubicBezTo>
                    <a:cubicBezTo>
                      <a:pt x="219572" y="1916392"/>
                      <a:pt x="219572" y="1924960"/>
                      <a:pt x="219572" y="1932576"/>
                    </a:cubicBezTo>
                    <a:cubicBezTo>
                      <a:pt x="217669" y="1960183"/>
                      <a:pt x="201489" y="1978270"/>
                      <a:pt x="177695" y="1978270"/>
                    </a:cubicBezTo>
                    <a:cubicBezTo>
                      <a:pt x="153902" y="1978270"/>
                      <a:pt x="135819" y="1960183"/>
                      <a:pt x="134867" y="1930672"/>
                    </a:cubicBezTo>
                    <a:cubicBezTo>
                      <a:pt x="133915" y="1888785"/>
                      <a:pt x="134867" y="1845947"/>
                      <a:pt x="134867" y="1802156"/>
                    </a:cubicBezTo>
                    <a:cubicBezTo>
                      <a:pt x="134867" y="1802156"/>
                      <a:pt x="134867" y="1802156"/>
                      <a:pt x="134867" y="1802156"/>
                    </a:cubicBezTo>
                    <a:close/>
                    <a:moveTo>
                      <a:pt x="1009521" y="207612"/>
                    </a:moveTo>
                    <a:cubicBezTo>
                      <a:pt x="991438" y="210469"/>
                      <a:pt x="980969" y="211420"/>
                      <a:pt x="970499" y="215228"/>
                    </a:cubicBezTo>
                    <a:cubicBezTo>
                      <a:pt x="926719" y="231412"/>
                      <a:pt x="896263" y="259971"/>
                      <a:pt x="881036" y="303761"/>
                    </a:cubicBezTo>
                    <a:cubicBezTo>
                      <a:pt x="845821" y="408477"/>
                      <a:pt x="811558" y="513194"/>
                      <a:pt x="778247" y="616958"/>
                    </a:cubicBezTo>
                    <a:cubicBezTo>
                      <a:pt x="768730" y="647421"/>
                      <a:pt x="768730" y="647421"/>
                      <a:pt x="800137" y="657893"/>
                    </a:cubicBezTo>
                    <a:cubicBezTo>
                      <a:pt x="810606" y="661701"/>
                      <a:pt x="821076" y="665508"/>
                      <a:pt x="830593" y="670268"/>
                    </a:cubicBezTo>
                    <a:cubicBezTo>
                      <a:pt x="860097" y="684548"/>
                      <a:pt x="860097" y="684548"/>
                      <a:pt x="870566" y="653133"/>
                    </a:cubicBezTo>
                    <a:cubicBezTo>
                      <a:pt x="905781" y="541753"/>
                      <a:pt x="940044" y="431325"/>
                      <a:pt x="975258" y="319945"/>
                    </a:cubicBezTo>
                    <a:cubicBezTo>
                      <a:pt x="986679" y="285674"/>
                      <a:pt x="997149" y="250451"/>
                      <a:pt x="1009521" y="207612"/>
                    </a:cubicBezTo>
                    <a:close/>
                  </a:path>
                </a:pathLst>
              </a:custGeom>
              <a:solidFill>
                <a:srgbClr val="000000"/>
              </a:solidFill>
              <a:ln w="9514" cap="flat">
                <a:noFill/>
                <a:prstDash val="solid"/>
                <a:miter/>
              </a:ln>
            </p:spPr>
            <p:txBody>
              <a:bodyPr rtlCol="0" anchor="ctr"/>
              <a:lstStyle/>
              <a:p>
                <a:pPr algn="l" rtl="0"/>
                <a:endParaRPr lang="en-US"/>
              </a:p>
            </p:txBody>
          </p:sp>
          <p:sp>
            <p:nvSpPr>
              <p:cNvPr id="15" name="Freeform 590">
                <a:extLst>
                  <a:ext uri="{FF2B5EF4-FFF2-40B4-BE49-F238E27FC236}">
                    <a16:creationId xmlns:a16="http://schemas.microsoft.com/office/drawing/2014/main" id="{DF30A2CB-EC9C-3264-3CE5-1F46205975E6}"/>
                  </a:ext>
                </a:extLst>
              </p:cNvPr>
              <p:cNvSpPr/>
              <p:nvPr/>
            </p:nvSpPr>
            <p:spPr>
              <a:xfrm>
                <a:off x="6245479" y="3010602"/>
                <a:ext cx="1355268" cy="1980046"/>
              </a:xfrm>
              <a:custGeom>
                <a:avLst/>
                <a:gdLst>
                  <a:gd name="connsiteX0" fmla="*/ 1140136 w 1355268"/>
                  <a:gd name="connsiteY0" fmla="*/ 1789229 h 1980046"/>
                  <a:gd name="connsiteX1" fmla="*/ 1141087 w 1355268"/>
                  <a:gd name="connsiteY1" fmla="*/ 1651194 h 1980046"/>
                  <a:gd name="connsiteX2" fmla="*/ 1161074 w 1355268"/>
                  <a:gd name="connsiteY2" fmla="*/ 1603595 h 1980046"/>
                  <a:gd name="connsiteX3" fmla="*/ 1123005 w 1355268"/>
                  <a:gd name="connsiteY3" fmla="*/ 1021944 h 1980046"/>
                  <a:gd name="connsiteX4" fmla="*/ 764196 w 1355268"/>
                  <a:gd name="connsiteY4" fmla="*/ 763009 h 1980046"/>
                  <a:gd name="connsiteX5" fmla="*/ 571944 w 1355268"/>
                  <a:gd name="connsiteY5" fmla="*/ 745874 h 1980046"/>
                  <a:gd name="connsiteX6" fmla="*/ 567185 w 1355268"/>
                  <a:gd name="connsiteY6" fmla="*/ 780144 h 1980046"/>
                  <a:gd name="connsiteX7" fmla="*/ 907910 w 1355268"/>
                  <a:gd name="connsiteY7" fmla="*/ 1065734 h 1980046"/>
                  <a:gd name="connsiteX8" fmla="*/ 925993 w 1355268"/>
                  <a:gd name="connsiteY8" fmla="*/ 1080966 h 1980046"/>
                  <a:gd name="connsiteX9" fmla="*/ 930752 w 1355268"/>
                  <a:gd name="connsiteY9" fmla="*/ 1140940 h 1980046"/>
                  <a:gd name="connsiteX10" fmla="*/ 870792 w 1355268"/>
                  <a:gd name="connsiteY10" fmla="*/ 1145699 h 1980046"/>
                  <a:gd name="connsiteX11" fmla="*/ 786086 w 1355268"/>
                  <a:gd name="connsiteY11" fmla="*/ 1076206 h 1980046"/>
                  <a:gd name="connsiteX12" fmla="*/ 455831 w 1355268"/>
                  <a:gd name="connsiteY12" fmla="*/ 800136 h 1980046"/>
                  <a:gd name="connsiteX13" fmla="*/ 431085 w 1355268"/>
                  <a:gd name="connsiteY13" fmla="*/ 761105 h 1980046"/>
                  <a:gd name="connsiteX14" fmla="*/ 262626 w 1355268"/>
                  <a:gd name="connsiteY14" fmla="*/ 220388 h 1980046"/>
                  <a:gd name="connsiteX15" fmla="*/ 155079 w 1355268"/>
                  <a:gd name="connsiteY15" fmla="*/ 93777 h 1980046"/>
                  <a:gd name="connsiteX16" fmla="*/ 143658 w 1355268"/>
                  <a:gd name="connsiteY16" fmla="*/ 89969 h 1980046"/>
                  <a:gd name="connsiteX17" fmla="*/ 98926 w 1355268"/>
                  <a:gd name="connsiteY17" fmla="*/ 130903 h 1980046"/>
                  <a:gd name="connsiteX18" fmla="*/ 161741 w 1355268"/>
                  <a:gd name="connsiteY18" fmla="*/ 564048 h 1980046"/>
                  <a:gd name="connsiteX19" fmla="*/ 205521 w 1355268"/>
                  <a:gd name="connsiteY19" fmla="*/ 855350 h 1980046"/>
                  <a:gd name="connsiteX20" fmla="*/ 323538 w 1355268"/>
                  <a:gd name="connsiteY20" fmla="*/ 1067638 h 1980046"/>
                  <a:gd name="connsiteX21" fmla="*/ 718513 w 1355268"/>
                  <a:gd name="connsiteY21" fmla="*/ 1449377 h 1980046"/>
                  <a:gd name="connsiteX22" fmla="*/ 768004 w 1355268"/>
                  <a:gd name="connsiteY22" fmla="*/ 1496975 h 1980046"/>
                  <a:gd name="connsiteX23" fmla="*/ 783231 w 1355268"/>
                  <a:gd name="connsiteY23" fmla="*/ 1555045 h 1980046"/>
                  <a:gd name="connsiteX24" fmla="*/ 682346 w 1355268"/>
                  <a:gd name="connsiteY24" fmla="*/ 1927264 h 1980046"/>
                  <a:gd name="connsiteX25" fmla="*/ 675684 w 1355268"/>
                  <a:gd name="connsiteY25" fmla="*/ 1947255 h 1980046"/>
                  <a:gd name="connsiteX26" fmla="*/ 625241 w 1355268"/>
                  <a:gd name="connsiteY26" fmla="*/ 1978670 h 1980046"/>
                  <a:gd name="connsiteX27" fmla="*/ 594786 w 1355268"/>
                  <a:gd name="connsiteY27" fmla="*/ 1925360 h 1980046"/>
                  <a:gd name="connsiteX28" fmla="*/ 630952 w 1355268"/>
                  <a:gd name="connsiteY28" fmla="*/ 1787325 h 1980046"/>
                  <a:gd name="connsiteX29" fmla="*/ 690912 w 1355268"/>
                  <a:gd name="connsiteY29" fmla="*/ 1567421 h 1980046"/>
                  <a:gd name="connsiteX30" fmla="*/ 676636 w 1355268"/>
                  <a:gd name="connsiteY30" fmla="*/ 1528390 h 1980046"/>
                  <a:gd name="connsiteX31" fmla="*/ 272144 w 1355268"/>
                  <a:gd name="connsiteY31" fmla="*/ 1139036 h 1980046"/>
                  <a:gd name="connsiteX32" fmla="*/ 110347 w 1355268"/>
                  <a:gd name="connsiteY32" fmla="*/ 817271 h 1980046"/>
                  <a:gd name="connsiteX33" fmla="*/ 29448 w 1355268"/>
                  <a:gd name="connsiteY33" fmla="*/ 259419 h 1980046"/>
                  <a:gd name="connsiteX34" fmla="*/ 896 w 1355268"/>
                  <a:gd name="connsiteY34" fmla="*/ 61410 h 1980046"/>
                  <a:gd name="connsiteX35" fmla="*/ 41821 w 1355268"/>
                  <a:gd name="connsiteY35" fmla="*/ 5244 h 1980046"/>
                  <a:gd name="connsiteX36" fmla="*/ 303551 w 1355268"/>
                  <a:gd name="connsiteY36" fmla="*/ 105200 h 1980046"/>
                  <a:gd name="connsiteX37" fmla="*/ 334007 w 1355268"/>
                  <a:gd name="connsiteY37" fmla="*/ 121383 h 1980046"/>
                  <a:gd name="connsiteX38" fmla="*/ 560523 w 1355268"/>
                  <a:gd name="connsiteY38" fmla="*/ 291786 h 1980046"/>
                  <a:gd name="connsiteX39" fmla="*/ 665215 w 1355268"/>
                  <a:gd name="connsiteY39" fmla="*/ 612598 h 1980046"/>
                  <a:gd name="connsiteX40" fmla="*/ 707092 w 1355268"/>
                  <a:gd name="connsiteY40" fmla="*/ 650677 h 1980046"/>
                  <a:gd name="connsiteX41" fmla="*/ 816542 w 1355268"/>
                  <a:gd name="connsiteY41" fmla="*/ 699227 h 1980046"/>
                  <a:gd name="connsiteX42" fmla="*/ 1162026 w 1355268"/>
                  <a:gd name="connsiteY42" fmla="*/ 947691 h 1980046"/>
                  <a:gd name="connsiteX43" fmla="*/ 1300981 w 1355268"/>
                  <a:gd name="connsiteY43" fmla="*/ 1553141 h 1980046"/>
                  <a:gd name="connsiteX44" fmla="*/ 1238166 w 1355268"/>
                  <a:gd name="connsiteY44" fmla="*/ 1641674 h 1980046"/>
                  <a:gd name="connsiteX45" fmla="*/ 1221986 w 1355268"/>
                  <a:gd name="connsiteY45" fmla="*/ 1683560 h 1980046"/>
                  <a:gd name="connsiteX46" fmla="*/ 1221034 w 1355268"/>
                  <a:gd name="connsiteY46" fmla="*/ 1913936 h 1980046"/>
                  <a:gd name="connsiteX47" fmla="*/ 1220083 w 1355268"/>
                  <a:gd name="connsiteY47" fmla="*/ 1939639 h 1980046"/>
                  <a:gd name="connsiteX48" fmla="*/ 1177254 w 1355268"/>
                  <a:gd name="connsiteY48" fmla="*/ 1979622 h 1980046"/>
                  <a:gd name="connsiteX49" fmla="*/ 1136329 w 1355268"/>
                  <a:gd name="connsiteY49" fmla="*/ 1937736 h 1980046"/>
                  <a:gd name="connsiteX50" fmla="*/ 1140136 w 1355268"/>
                  <a:gd name="connsiteY50" fmla="*/ 1789229 h 1980046"/>
                  <a:gd name="connsiteX51" fmla="*/ 1140136 w 1355268"/>
                  <a:gd name="connsiteY51" fmla="*/ 1789229 h 1980046"/>
                  <a:gd name="connsiteX52" fmla="*/ 352090 w 1355268"/>
                  <a:gd name="connsiteY52" fmla="*/ 208965 h 1980046"/>
                  <a:gd name="connsiteX53" fmla="*/ 357801 w 1355268"/>
                  <a:gd name="connsiteY53" fmla="*/ 236571 h 1980046"/>
                  <a:gd name="connsiteX54" fmla="*/ 391112 w 1355268"/>
                  <a:gd name="connsiteY54" fmla="*/ 343192 h 1980046"/>
                  <a:gd name="connsiteX55" fmla="*/ 491045 w 1355268"/>
                  <a:gd name="connsiteY55" fmla="*/ 663053 h 1980046"/>
                  <a:gd name="connsiteX56" fmla="*/ 521501 w 1355268"/>
                  <a:gd name="connsiteY56" fmla="*/ 676380 h 1980046"/>
                  <a:gd name="connsiteX57" fmla="*/ 570040 w 1355268"/>
                  <a:gd name="connsiteY57" fmla="*/ 656389 h 1980046"/>
                  <a:gd name="connsiteX58" fmla="*/ 585268 w 1355268"/>
                  <a:gd name="connsiteY58" fmla="*/ 628782 h 1980046"/>
                  <a:gd name="connsiteX59" fmla="*/ 478673 w 1355268"/>
                  <a:gd name="connsiteY59" fmla="*/ 306065 h 1980046"/>
                  <a:gd name="connsiteX60" fmla="*/ 390160 w 1355268"/>
                  <a:gd name="connsiteY60" fmla="*/ 216580 h 1980046"/>
                  <a:gd name="connsiteX61" fmla="*/ 352090 w 1355268"/>
                  <a:gd name="connsiteY61" fmla="*/ 208965 h 198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55268" h="1980046">
                    <a:moveTo>
                      <a:pt x="1140136" y="1789229"/>
                    </a:moveTo>
                    <a:cubicBezTo>
                      <a:pt x="1140136" y="1743535"/>
                      <a:pt x="1138232" y="1696888"/>
                      <a:pt x="1141087" y="1651194"/>
                    </a:cubicBezTo>
                    <a:cubicBezTo>
                      <a:pt x="1142040" y="1635010"/>
                      <a:pt x="1149653" y="1614067"/>
                      <a:pt x="1161074" y="1603595"/>
                    </a:cubicBezTo>
                    <a:cubicBezTo>
                      <a:pt x="1325726" y="1453185"/>
                      <a:pt x="1308595" y="1165691"/>
                      <a:pt x="1123005" y="1021944"/>
                    </a:cubicBezTo>
                    <a:cubicBezTo>
                      <a:pt x="1005940" y="931507"/>
                      <a:pt x="885068" y="847734"/>
                      <a:pt x="764196" y="763009"/>
                    </a:cubicBezTo>
                    <a:cubicBezTo>
                      <a:pt x="704236" y="721122"/>
                      <a:pt x="638566" y="718267"/>
                      <a:pt x="571944" y="745874"/>
                    </a:cubicBezTo>
                    <a:cubicBezTo>
                      <a:pt x="547198" y="756345"/>
                      <a:pt x="547198" y="763009"/>
                      <a:pt x="567185" y="780144"/>
                    </a:cubicBezTo>
                    <a:cubicBezTo>
                      <a:pt x="680443" y="875341"/>
                      <a:pt x="794652" y="970538"/>
                      <a:pt x="907910" y="1065734"/>
                    </a:cubicBezTo>
                    <a:cubicBezTo>
                      <a:pt x="913621" y="1070494"/>
                      <a:pt x="920283" y="1076206"/>
                      <a:pt x="925993" y="1080966"/>
                    </a:cubicBezTo>
                    <a:cubicBezTo>
                      <a:pt x="945028" y="1100005"/>
                      <a:pt x="946932" y="1122852"/>
                      <a:pt x="930752" y="1140940"/>
                    </a:cubicBezTo>
                    <a:cubicBezTo>
                      <a:pt x="916476" y="1158075"/>
                      <a:pt x="890778" y="1160931"/>
                      <a:pt x="870792" y="1145699"/>
                    </a:cubicBezTo>
                    <a:cubicBezTo>
                      <a:pt x="842240" y="1122852"/>
                      <a:pt x="814639" y="1099053"/>
                      <a:pt x="786086" y="1076206"/>
                    </a:cubicBezTo>
                    <a:cubicBezTo>
                      <a:pt x="675684" y="983865"/>
                      <a:pt x="565282" y="892476"/>
                      <a:pt x="455831" y="800136"/>
                    </a:cubicBezTo>
                    <a:cubicBezTo>
                      <a:pt x="444410" y="790616"/>
                      <a:pt x="435844" y="775385"/>
                      <a:pt x="431085" y="761105"/>
                    </a:cubicBezTo>
                    <a:cubicBezTo>
                      <a:pt x="373981" y="581183"/>
                      <a:pt x="317828" y="401262"/>
                      <a:pt x="262626" y="220388"/>
                    </a:cubicBezTo>
                    <a:cubicBezTo>
                      <a:pt x="244543" y="162318"/>
                      <a:pt x="216942" y="113768"/>
                      <a:pt x="155079" y="93777"/>
                    </a:cubicBezTo>
                    <a:cubicBezTo>
                      <a:pt x="151272" y="92825"/>
                      <a:pt x="147465" y="90921"/>
                      <a:pt x="143658" y="89969"/>
                    </a:cubicBezTo>
                    <a:cubicBezTo>
                      <a:pt x="97974" y="78545"/>
                      <a:pt x="92264" y="84257"/>
                      <a:pt x="98926" y="130903"/>
                    </a:cubicBezTo>
                    <a:cubicBezTo>
                      <a:pt x="120816" y="275602"/>
                      <a:pt x="140803" y="419349"/>
                      <a:pt x="161741" y="564048"/>
                    </a:cubicBezTo>
                    <a:cubicBezTo>
                      <a:pt x="176017" y="661149"/>
                      <a:pt x="189342" y="758249"/>
                      <a:pt x="205521" y="855350"/>
                    </a:cubicBezTo>
                    <a:cubicBezTo>
                      <a:pt x="218846" y="940075"/>
                      <a:pt x="261675" y="1008616"/>
                      <a:pt x="323538" y="1067638"/>
                    </a:cubicBezTo>
                    <a:cubicBezTo>
                      <a:pt x="455831" y="1194250"/>
                      <a:pt x="587172" y="1321813"/>
                      <a:pt x="718513" y="1449377"/>
                    </a:cubicBezTo>
                    <a:cubicBezTo>
                      <a:pt x="734692" y="1465560"/>
                      <a:pt x="751824" y="1481744"/>
                      <a:pt x="768004" y="1496975"/>
                    </a:cubicBezTo>
                    <a:cubicBezTo>
                      <a:pt x="785135" y="1513159"/>
                      <a:pt x="789894" y="1531246"/>
                      <a:pt x="783231" y="1555045"/>
                    </a:cubicBezTo>
                    <a:cubicBezTo>
                      <a:pt x="748969" y="1678801"/>
                      <a:pt x="715657" y="1802556"/>
                      <a:pt x="682346" y="1927264"/>
                    </a:cubicBezTo>
                    <a:cubicBezTo>
                      <a:pt x="680443" y="1933928"/>
                      <a:pt x="678539" y="1940591"/>
                      <a:pt x="675684" y="1947255"/>
                    </a:cubicBezTo>
                    <a:cubicBezTo>
                      <a:pt x="667118" y="1972006"/>
                      <a:pt x="646180" y="1984382"/>
                      <a:pt x="625241" y="1978670"/>
                    </a:cubicBezTo>
                    <a:cubicBezTo>
                      <a:pt x="601448" y="1972006"/>
                      <a:pt x="588123" y="1951063"/>
                      <a:pt x="594786" y="1925360"/>
                    </a:cubicBezTo>
                    <a:cubicBezTo>
                      <a:pt x="606206" y="1879666"/>
                      <a:pt x="618579" y="1833019"/>
                      <a:pt x="630952" y="1787325"/>
                    </a:cubicBezTo>
                    <a:cubicBezTo>
                      <a:pt x="650939" y="1714023"/>
                      <a:pt x="669974" y="1640722"/>
                      <a:pt x="690912" y="1567421"/>
                    </a:cubicBezTo>
                    <a:cubicBezTo>
                      <a:pt x="695671" y="1549333"/>
                      <a:pt x="688057" y="1539813"/>
                      <a:pt x="676636" y="1528390"/>
                    </a:cubicBezTo>
                    <a:cubicBezTo>
                      <a:pt x="541488" y="1398923"/>
                      <a:pt x="408243" y="1267551"/>
                      <a:pt x="272144" y="1139036"/>
                    </a:cubicBezTo>
                    <a:cubicBezTo>
                      <a:pt x="178873" y="1050503"/>
                      <a:pt x="127478" y="944834"/>
                      <a:pt x="110347" y="817271"/>
                    </a:cubicBezTo>
                    <a:cubicBezTo>
                      <a:pt x="86553" y="630686"/>
                      <a:pt x="57049" y="445052"/>
                      <a:pt x="29448" y="259419"/>
                    </a:cubicBezTo>
                    <a:cubicBezTo>
                      <a:pt x="19931" y="193733"/>
                      <a:pt x="9462" y="128047"/>
                      <a:pt x="896" y="61410"/>
                    </a:cubicBezTo>
                    <a:cubicBezTo>
                      <a:pt x="-3863" y="29995"/>
                      <a:pt x="10413" y="10955"/>
                      <a:pt x="41821" y="5244"/>
                    </a:cubicBezTo>
                    <a:cubicBezTo>
                      <a:pt x="148417" y="-12844"/>
                      <a:pt x="237881" y="14763"/>
                      <a:pt x="303551" y="105200"/>
                    </a:cubicBezTo>
                    <a:cubicBezTo>
                      <a:pt x="310213" y="113768"/>
                      <a:pt x="323538" y="121383"/>
                      <a:pt x="334007" y="121383"/>
                    </a:cubicBezTo>
                    <a:cubicBezTo>
                      <a:pt x="447265" y="126143"/>
                      <a:pt x="525308" y="184213"/>
                      <a:pt x="560523" y="291786"/>
                    </a:cubicBezTo>
                    <a:cubicBezTo>
                      <a:pt x="595737" y="398406"/>
                      <a:pt x="630952" y="505978"/>
                      <a:pt x="665215" y="612598"/>
                    </a:cubicBezTo>
                    <a:cubicBezTo>
                      <a:pt x="671877" y="635445"/>
                      <a:pt x="684250" y="643061"/>
                      <a:pt x="707092" y="650677"/>
                    </a:cubicBezTo>
                    <a:cubicBezTo>
                      <a:pt x="745161" y="662101"/>
                      <a:pt x="784183" y="676380"/>
                      <a:pt x="816542" y="699227"/>
                    </a:cubicBezTo>
                    <a:cubicBezTo>
                      <a:pt x="933607" y="780144"/>
                      <a:pt x="1048769" y="862014"/>
                      <a:pt x="1162026" y="947691"/>
                    </a:cubicBezTo>
                    <a:cubicBezTo>
                      <a:pt x="1349520" y="1088581"/>
                      <a:pt x="1410432" y="1354180"/>
                      <a:pt x="1300981" y="1553141"/>
                    </a:cubicBezTo>
                    <a:cubicBezTo>
                      <a:pt x="1283849" y="1584556"/>
                      <a:pt x="1258153" y="1612163"/>
                      <a:pt x="1238166" y="1641674"/>
                    </a:cubicBezTo>
                    <a:cubicBezTo>
                      <a:pt x="1229600" y="1654049"/>
                      <a:pt x="1221986" y="1669281"/>
                      <a:pt x="1221986" y="1683560"/>
                    </a:cubicBezTo>
                    <a:cubicBezTo>
                      <a:pt x="1220083" y="1760670"/>
                      <a:pt x="1221034" y="1837779"/>
                      <a:pt x="1221034" y="1913936"/>
                    </a:cubicBezTo>
                    <a:cubicBezTo>
                      <a:pt x="1221034" y="1922504"/>
                      <a:pt x="1221034" y="1931072"/>
                      <a:pt x="1220083" y="1939639"/>
                    </a:cubicBezTo>
                    <a:cubicBezTo>
                      <a:pt x="1216276" y="1963439"/>
                      <a:pt x="1199144" y="1979622"/>
                      <a:pt x="1177254" y="1979622"/>
                    </a:cubicBezTo>
                    <a:cubicBezTo>
                      <a:pt x="1155364" y="1978670"/>
                      <a:pt x="1137281" y="1962487"/>
                      <a:pt x="1136329" y="1937736"/>
                    </a:cubicBezTo>
                    <a:cubicBezTo>
                      <a:pt x="1139184" y="1889185"/>
                      <a:pt x="1140136" y="1838731"/>
                      <a:pt x="1140136" y="1789229"/>
                    </a:cubicBezTo>
                    <a:cubicBezTo>
                      <a:pt x="1140136" y="1789229"/>
                      <a:pt x="1140136" y="1789229"/>
                      <a:pt x="1140136" y="1789229"/>
                    </a:cubicBezTo>
                    <a:close/>
                    <a:moveTo>
                      <a:pt x="352090" y="208965"/>
                    </a:moveTo>
                    <a:cubicBezTo>
                      <a:pt x="354946" y="222292"/>
                      <a:pt x="355897" y="229908"/>
                      <a:pt x="357801" y="236571"/>
                    </a:cubicBezTo>
                    <a:cubicBezTo>
                      <a:pt x="368270" y="271794"/>
                      <a:pt x="379691" y="307969"/>
                      <a:pt x="391112" y="343192"/>
                    </a:cubicBezTo>
                    <a:cubicBezTo>
                      <a:pt x="424423" y="449812"/>
                      <a:pt x="457734" y="556432"/>
                      <a:pt x="491045" y="663053"/>
                    </a:cubicBezTo>
                    <a:cubicBezTo>
                      <a:pt x="496756" y="681140"/>
                      <a:pt x="504370" y="685900"/>
                      <a:pt x="521501" y="676380"/>
                    </a:cubicBezTo>
                    <a:cubicBezTo>
                      <a:pt x="536729" y="667812"/>
                      <a:pt x="552909" y="662101"/>
                      <a:pt x="570040" y="656389"/>
                    </a:cubicBezTo>
                    <a:cubicBezTo>
                      <a:pt x="584316" y="651629"/>
                      <a:pt x="590027" y="644965"/>
                      <a:pt x="585268" y="628782"/>
                    </a:cubicBezTo>
                    <a:cubicBezTo>
                      <a:pt x="549102" y="521209"/>
                      <a:pt x="514839" y="413637"/>
                      <a:pt x="478673" y="306065"/>
                    </a:cubicBezTo>
                    <a:cubicBezTo>
                      <a:pt x="464396" y="262275"/>
                      <a:pt x="433940" y="231812"/>
                      <a:pt x="390160" y="216580"/>
                    </a:cubicBezTo>
                    <a:cubicBezTo>
                      <a:pt x="379691" y="211820"/>
                      <a:pt x="368270" y="211820"/>
                      <a:pt x="352090" y="208965"/>
                    </a:cubicBezTo>
                    <a:close/>
                  </a:path>
                </a:pathLst>
              </a:custGeom>
              <a:solidFill>
                <a:srgbClr val="000000"/>
              </a:solidFill>
              <a:ln w="9514" cap="flat">
                <a:noFill/>
                <a:prstDash val="solid"/>
                <a:miter/>
              </a:ln>
            </p:spPr>
            <p:txBody>
              <a:bodyPr rtlCol="0" anchor="ctr"/>
              <a:lstStyle/>
              <a:p>
                <a:pPr algn="l" rtl="0"/>
                <a:endParaRPr lang="en-US"/>
              </a:p>
            </p:txBody>
          </p:sp>
          <p:sp>
            <p:nvSpPr>
              <p:cNvPr id="16" name="Freeform 591">
                <a:extLst>
                  <a:ext uri="{FF2B5EF4-FFF2-40B4-BE49-F238E27FC236}">
                    <a16:creationId xmlns:a16="http://schemas.microsoft.com/office/drawing/2014/main" id="{8651913E-EDBE-8A5F-D0F5-97CF8FBD7A7D}"/>
                  </a:ext>
                </a:extLst>
              </p:cNvPr>
              <p:cNvSpPr/>
              <p:nvPr/>
            </p:nvSpPr>
            <p:spPr>
              <a:xfrm>
                <a:off x="6916393" y="2229503"/>
                <a:ext cx="1657477" cy="1593611"/>
              </a:xfrm>
              <a:custGeom>
                <a:avLst/>
                <a:gdLst>
                  <a:gd name="connsiteX0" fmla="*/ 501581 w 1657477"/>
                  <a:gd name="connsiteY0" fmla="*/ 19 h 1593611"/>
                  <a:gd name="connsiteX1" fmla="*/ 809947 w 1657477"/>
                  <a:gd name="connsiteY1" fmla="*/ 127583 h 1593611"/>
                  <a:gd name="connsiteX2" fmla="*/ 848969 w 1657477"/>
                  <a:gd name="connsiteY2" fmla="*/ 128535 h 1593611"/>
                  <a:gd name="connsiteX3" fmla="*/ 1638918 w 1657477"/>
                  <a:gd name="connsiteY3" fmla="*/ 353199 h 1593611"/>
                  <a:gd name="connsiteX4" fmla="*/ 1628448 w 1657477"/>
                  <a:gd name="connsiteY4" fmla="*/ 670204 h 1593611"/>
                  <a:gd name="connsiteX5" fmla="*/ 1363863 w 1657477"/>
                  <a:gd name="connsiteY5" fmla="*/ 1128100 h 1593611"/>
                  <a:gd name="connsiteX6" fmla="*/ 870859 w 1657477"/>
                  <a:gd name="connsiteY6" fmla="*/ 1573620 h 1593611"/>
                  <a:gd name="connsiteX7" fmla="*/ 788057 w 1657477"/>
                  <a:gd name="connsiteY7" fmla="*/ 1573620 h 1593611"/>
                  <a:gd name="connsiteX8" fmla="*/ 218913 w 1657477"/>
                  <a:gd name="connsiteY8" fmla="*/ 1033855 h 1593611"/>
                  <a:gd name="connsiteX9" fmla="*/ 19046 w 1657477"/>
                  <a:gd name="connsiteY9" fmla="*/ 636885 h 1593611"/>
                  <a:gd name="connsiteX10" fmla="*/ 195119 w 1657477"/>
                  <a:gd name="connsiteY10" fmla="*/ 96168 h 1593611"/>
                  <a:gd name="connsiteX11" fmla="*/ 501581 w 1657477"/>
                  <a:gd name="connsiteY11" fmla="*/ 19 h 1593611"/>
                  <a:gd name="connsiteX12" fmla="*/ 87572 w 1657477"/>
                  <a:gd name="connsiteY12" fmla="*/ 487426 h 1593611"/>
                  <a:gd name="connsiteX13" fmla="*/ 81861 w 1657477"/>
                  <a:gd name="connsiteY13" fmla="*/ 488378 h 1593611"/>
                  <a:gd name="connsiteX14" fmla="*/ 117076 w 1657477"/>
                  <a:gd name="connsiteY14" fmla="*/ 657828 h 1593611"/>
                  <a:gd name="connsiteX15" fmla="*/ 288390 w 1657477"/>
                  <a:gd name="connsiteY15" fmla="*/ 978641 h 1593611"/>
                  <a:gd name="connsiteX16" fmla="*/ 812802 w 1657477"/>
                  <a:gd name="connsiteY16" fmla="*/ 1483183 h 1593611"/>
                  <a:gd name="connsiteX17" fmla="*/ 850872 w 1657477"/>
                  <a:gd name="connsiteY17" fmla="*/ 1479375 h 1593611"/>
                  <a:gd name="connsiteX18" fmla="*/ 1242991 w 1657477"/>
                  <a:gd name="connsiteY18" fmla="*/ 1130955 h 1593611"/>
                  <a:gd name="connsiteX19" fmla="*/ 1523756 w 1657477"/>
                  <a:gd name="connsiteY19" fmla="*/ 710186 h 1593611"/>
                  <a:gd name="connsiteX20" fmla="*/ 1558019 w 1657477"/>
                  <a:gd name="connsiteY20" fmla="*/ 379854 h 1593611"/>
                  <a:gd name="connsiteX21" fmla="*/ 1055497 w 1657477"/>
                  <a:gd name="connsiteY21" fmla="*/ 102832 h 1593611"/>
                  <a:gd name="connsiteX22" fmla="*/ 871810 w 1657477"/>
                  <a:gd name="connsiteY22" fmla="*/ 225635 h 1593611"/>
                  <a:gd name="connsiteX23" fmla="*/ 785202 w 1657477"/>
                  <a:gd name="connsiteY23" fmla="*/ 224683 h 1593611"/>
                  <a:gd name="connsiteX24" fmla="*/ 780443 w 1657477"/>
                  <a:gd name="connsiteY24" fmla="*/ 218972 h 1593611"/>
                  <a:gd name="connsiteX25" fmla="*/ 342640 w 1657477"/>
                  <a:gd name="connsiteY25" fmla="*/ 110447 h 1593611"/>
                  <a:gd name="connsiteX26" fmla="*/ 87572 w 1657477"/>
                  <a:gd name="connsiteY26" fmla="*/ 487426 h 15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7477" h="1593611">
                    <a:moveTo>
                      <a:pt x="501581" y="19"/>
                    </a:moveTo>
                    <a:cubicBezTo>
                      <a:pt x="609129" y="1923"/>
                      <a:pt x="718579" y="42858"/>
                      <a:pt x="809947" y="127583"/>
                    </a:cubicBezTo>
                    <a:cubicBezTo>
                      <a:pt x="824223" y="140910"/>
                      <a:pt x="833740" y="141862"/>
                      <a:pt x="848969" y="128535"/>
                    </a:cubicBezTo>
                    <a:cubicBezTo>
                      <a:pt x="1116409" y="-115169"/>
                      <a:pt x="1538985" y="4779"/>
                      <a:pt x="1638918" y="353199"/>
                    </a:cubicBezTo>
                    <a:cubicBezTo>
                      <a:pt x="1669373" y="459819"/>
                      <a:pt x="1659856" y="565487"/>
                      <a:pt x="1628448" y="670204"/>
                    </a:cubicBezTo>
                    <a:cubicBezTo>
                      <a:pt x="1578006" y="844414"/>
                      <a:pt x="1479024" y="991016"/>
                      <a:pt x="1363863" y="1128100"/>
                    </a:cubicBezTo>
                    <a:cubicBezTo>
                      <a:pt x="1219198" y="1298501"/>
                      <a:pt x="1052642" y="1444153"/>
                      <a:pt x="870859" y="1573620"/>
                    </a:cubicBezTo>
                    <a:cubicBezTo>
                      <a:pt x="833740" y="1600275"/>
                      <a:pt x="824223" y="1600275"/>
                      <a:pt x="788057" y="1573620"/>
                    </a:cubicBezTo>
                    <a:cubicBezTo>
                      <a:pt x="573914" y="1419401"/>
                      <a:pt x="378806" y="1246143"/>
                      <a:pt x="218913" y="1033855"/>
                    </a:cubicBezTo>
                    <a:cubicBezTo>
                      <a:pt x="128497" y="913907"/>
                      <a:pt x="57116" y="783488"/>
                      <a:pt x="19046" y="636885"/>
                    </a:cubicBezTo>
                    <a:cubicBezTo>
                      <a:pt x="-36155" y="425548"/>
                      <a:pt x="30467" y="220875"/>
                      <a:pt x="195119" y="96168"/>
                    </a:cubicBezTo>
                    <a:cubicBezTo>
                      <a:pt x="277921" y="33338"/>
                      <a:pt x="382613" y="-933"/>
                      <a:pt x="501581" y="19"/>
                    </a:cubicBezTo>
                    <a:close/>
                    <a:moveTo>
                      <a:pt x="87572" y="487426"/>
                    </a:moveTo>
                    <a:cubicBezTo>
                      <a:pt x="85668" y="487426"/>
                      <a:pt x="83765" y="488378"/>
                      <a:pt x="81861" y="488378"/>
                    </a:cubicBezTo>
                    <a:cubicBezTo>
                      <a:pt x="93282" y="544544"/>
                      <a:pt x="100896" y="602614"/>
                      <a:pt x="117076" y="657828"/>
                    </a:cubicBezTo>
                    <a:cubicBezTo>
                      <a:pt x="151339" y="776824"/>
                      <a:pt x="215106" y="880588"/>
                      <a:pt x="288390" y="978641"/>
                    </a:cubicBezTo>
                    <a:cubicBezTo>
                      <a:pt x="435911" y="1174746"/>
                      <a:pt x="616743" y="1336580"/>
                      <a:pt x="812802" y="1483183"/>
                    </a:cubicBezTo>
                    <a:cubicBezTo>
                      <a:pt x="828030" y="1494607"/>
                      <a:pt x="838499" y="1488895"/>
                      <a:pt x="850872" y="1479375"/>
                    </a:cubicBezTo>
                    <a:cubicBezTo>
                      <a:pt x="991731" y="1374659"/>
                      <a:pt x="1124023" y="1259471"/>
                      <a:pt x="1242991" y="1130955"/>
                    </a:cubicBezTo>
                    <a:cubicBezTo>
                      <a:pt x="1359104" y="1005296"/>
                      <a:pt x="1461893" y="871069"/>
                      <a:pt x="1523756" y="710186"/>
                    </a:cubicBezTo>
                    <a:cubicBezTo>
                      <a:pt x="1565633" y="603566"/>
                      <a:pt x="1586572" y="494090"/>
                      <a:pt x="1558019" y="379854"/>
                    </a:cubicBezTo>
                    <a:cubicBezTo>
                      <a:pt x="1504721" y="163758"/>
                      <a:pt x="1267737" y="32386"/>
                      <a:pt x="1055497" y="102832"/>
                    </a:cubicBezTo>
                    <a:cubicBezTo>
                      <a:pt x="983165" y="126631"/>
                      <a:pt x="921301" y="167565"/>
                      <a:pt x="871810" y="225635"/>
                    </a:cubicBezTo>
                    <a:cubicBezTo>
                      <a:pt x="841354" y="260858"/>
                      <a:pt x="816609" y="260858"/>
                      <a:pt x="785202" y="224683"/>
                    </a:cubicBezTo>
                    <a:cubicBezTo>
                      <a:pt x="783298" y="222779"/>
                      <a:pt x="782347" y="220875"/>
                      <a:pt x="780443" y="218972"/>
                    </a:cubicBezTo>
                    <a:cubicBezTo>
                      <a:pt x="670992" y="95216"/>
                      <a:pt x="493967" y="50474"/>
                      <a:pt x="342640" y="110447"/>
                    </a:cubicBezTo>
                    <a:cubicBezTo>
                      <a:pt x="185602" y="172325"/>
                      <a:pt x="84716" y="320832"/>
                      <a:pt x="87572" y="487426"/>
                    </a:cubicBezTo>
                    <a:close/>
                  </a:path>
                </a:pathLst>
              </a:custGeom>
              <a:solidFill>
                <a:srgbClr val="000000"/>
              </a:solidFill>
              <a:ln w="9514" cap="flat">
                <a:noFill/>
                <a:prstDash val="solid"/>
                <a:miter/>
              </a:ln>
            </p:spPr>
            <p:txBody>
              <a:bodyPr rtlCol="0" anchor="ctr"/>
              <a:lstStyle/>
              <a:p>
                <a:pPr algn="l" rtl="0"/>
                <a:endParaRPr lang="en-US"/>
              </a:p>
            </p:txBody>
          </p:sp>
        </p:grpSp>
      </p:grpSp>
      <p:grpSp>
        <p:nvGrpSpPr>
          <p:cNvPr id="17" name="Group 16">
            <a:extLst>
              <a:ext uri="{FF2B5EF4-FFF2-40B4-BE49-F238E27FC236}">
                <a16:creationId xmlns:a16="http://schemas.microsoft.com/office/drawing/2014/main" id="{1806C7B5-19D8-79BB-6728-FAE1B2593DCF}"/>
              </a:ext>
            </a:extLst>
          </p:cNvPr>
          <p:cNvGrpSpPr/>
          <p:nvPr/>
        </p:nvGrpSpPr>
        <p:grpSpPr>
          <a:xfrm>
            <a:off x="1031518" y="4443602"/>
            <a:ext cx="924775" cy="930898"/>
            <a:chOff x="3258209" y="1217582"/>
            <a:chExt cx="4712093" cy="4711281"/>
          </a:xfrm>
        </p:grpSpPr>
        <p:sp>
          <p:nvSpPr>
            <p:cNvPr id="18" name="Freeform 568">
              <a:extLst>
                <a:ext uri="{FF2B5EF4-FFF2-40B4-BE49-F238E27FC236}">
                  <a16:creationId xmlns:a16="http://schemas.microsoft.com/office/drawing/2014/main" id="{FA5DA049-BA7D-B330-8F55-9122D449EC3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79037"/>
            </a:solidFill>
            <a:ln w="9514" cap="flat">
              <a:noFill/>
              <a:prstDash val="solid"/>
              <a:miter/>
            </a:ln>
          </p:spPr>
          <p:txBody>
            <a:bodyPr rtlCol="0" anchor="ctr"/>
            <a:lstStyle/>
            <a:p>
              <a:pPr algn="l" rtl="0"/>
              <a:endParaRPr lang="en-US"/>
            </a:p>
          </p:txBody>
        </p:sp>
        <p:sp>
          <p:nvSpPr>
            <p:cNvPr id="19" name="Freeform 569">
              <a:extLst>
                <a:ext uri="{FF2B5EF4-FFF2-40B4-BE49-F238E27FC236}">
                  <a16:creationId xmlns:a16="http://schemas.microsoft.com/office/drawing/2014/main" id="{E1647880-CA38-7337-A5D1-4BCCF1A77E3D}"/>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79037"/>
            </a:solidFill>
            <a:ln w="9514" cap="flat">
              <a:noFill/>
              <a:prstDash val="solid"/>
              <a:miter/>
            </a:ln>
          </p:spPr>
          <p:txBody>
            <a:bodyPr rtlCol="0" anchor="ctr"/>
            <a:lstStyle/>
            <a:p>
              <a:pPr algn="l" rtl="0"/>
              <a:endParaRPr lang="en-US"/>
            </a:p>
          </p:txBody>
        </p:sp>
        <p:grpSp>
          <p:nvGrpSpPr>
            <p:cNvPr id="20" name="Group 19">
              <a:extLst>
                <a:ext uri="{FF2B5EF4-FFF2-40B4-BE49-F238E27FC236}">
                  <a16:creationId xmlns:a16="http://schemas.microsoft.com/office/drawing/2014/main" id="{6D175AF2-F5B6-A331-06E1-A8BB13E18F42}"/>
                </a:ext>
              </a:extLst>
            </p:cNvPr>
            <p:cNvGrpSpPr/>
            <p:nvPr/>
          </p:nvGrpSpPr>
          <p:grpSpPr>
            <a:xfrm>
              <a:off x="3258209" y="1217582"/>
              <a:ext cx="4712093" cy="4711281"/>
              <a:chOff x="3258209" y="1217582"/>
              <a:chExt cx="4712093" cy="4711281"/>
            </a:xfrm>
          </p:grpSpPr>
          <p:sp>
            <p:nvSpPr>
              <p:cNvPr id="21" name="Freeform 571">
                <a:extLst>
                  <a:ext uri="{FF2B5EF4-FFF2-40B4-BE49-F238E27FC236}">
                    <a16:creationId xmlns:a16="http://schemas.microsoft.com/office/drawing/2014/main" id="{D936602F-F76B-3ED6-0D40-D7DE74F63A3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pPr algn="l" rtl="0"/>
                <a:endParaRPr lang="en-US"/>
              </a:p>
            </p:txBody>
          </p:sp>
          <p:sp>
            <p:nvSpPr>
              <p:cNvPr id="22" name="Freeform 572">
                <a:extLst>
                  <a:ext uri="{FF2B5EF4-FFF2-40B4-BE49-F238E27FC236}">
                    <a16:creationId xmlns:a16="http://schemas.microsoft.com/office/drawing/2014/main" id="{A92DC988-777A-17A1-2B73-BB8E3C3EBC91}"/>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pPr algn="l" rtl="0"/>
                <a:endParaRPr lang="en-US"/>
              </a:p>
            </p:txBody>
          </p:sp>
          <p:sp>
            <p:nvSpPr>
              <p:cNvPr id="23" name="Freeform 573">
                <a:extLst>
                  <a:ext uri="{FF2B5EF4-FFF2-40B4-BE49-F238E27FC236}">
                    <a16:creationId xmlns:a16="http://schemas.microsoft.com/office/drawing/2014/main" id="{FA81190F-DC3E-2EB8-8F68-17514DC9DC6C}"/>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pPr algn="l" rtl="0"/>
                <a:endParaRPr lang="en-US"/>
              </a:p>
            </p:txBody>
          </p:sp>
          <p:sp>
            <p:nvSpPr>
              <p:cNvPr id="24" name="Freeform 574">
                <a:extLst>
                  <a:ext uri="{FF2B5EF4-FFF2-40B4-BE49-F238E27FC236}">
                    <a16:creationId xmlns:a16="http://schemas.microsoft.com/office/drawing/2014/main" id="{B735D2B8-9002-B721-B886-CEF7321E09F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pPr algn="l" rtl="0"/>
                <a:endParaRPr lang="en-US"/>
              </a:p>
            </p:txBody>
          </p:sp>
          <p:sp>
            <p:nvSpPr>
              <p:cNvPr id="25" name="Freeform 575">
                <a:extLst>
                  <a:ext uri="{FF2B5EF4-FFF2-40B4-BE49-F238E27FC236}">
                    <a16:creationId xmlns:a16="http://schemas.microsoft.com/office/drawing/2014/main" id="{A7999B48-2462-FDB0-6EAC-1C8B2C3789B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pPr algn="l" rtl="0"/>
                <a:endParaRPr lang="en-US"/>
              </a:p>
            </p:txBody>
          </p:sp>
          <p:sp>
            <p:nvSpPr>
              <p:cNvPr id="26" name="Freeform 576">
                <a:extLst>
                  <a:ext uri="{FF2B5EF4-FFF2-40B4-BE49-F238E27FC236}">
                    <a16:creationId xmlns:a16="http://schemas.microsoft.com/office/drawing/2014/main" id="{C380B0CB-AB41-96EC-E356-AD3C5B2CAF4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pPr algn="l" rtl="0"/>
                <a:endParaRPr lang="en-US"/>
              </a:p>
            </p:txBody>
          </p:sp>
          <p:sp>
            <p:nvSpPr>
              <p:cNvPr id="27" name="Freeform 577">
                <a:extLst>
                  <a:ext uri="{FF2B5EF4-FFF2-40B4-BE49-F238E27FC236}">
                    <a16:creationId xmlns:a16="http://schemas.microsoft.com/office/drawing/2014/main" id="{F9E0F2A4-D82B-C2F3-440B-A006B7CBE14C}"/>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pPr algn="l" rtl="0"/>
                <a:endParaRPr lang="en-US"/>
              </a:p>
            </p:txBody>
          </p:sp>
          <p:sp>
            <p:nvSpPr>
              <p:cNvPr id="28" name="Freeform 578">
                <a:extLst>
                  <a:ext uri="{FF2B5EF4-FFF2-40B4-BE49-F238E27FC236}">
                    <a16:creationId xmlns:a16="http://schemas.microsoft.com/office/drawing/2014/main" id="{76BBBA73-78C5-AA16-7A5C-E2EB9FAA72A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pPr algn="l" rtl="0"/>
                <a:endParaRPr lang="en-US"/>
              </a:p>
            </p:txBody>
          </p:sp>
          <p:sp>
            <p:nvSpPr>
              <p:cNvPr id="29" name="Freeform 579">
                <a:extLst>
                  <a:ext uri="{FF2B5EF4-FFF2-40B4-BE49-F238E27FC236}">
                    <a16:creationId xmlns:a16="http://schemas.microsoft.com/office/drawing/2014/main" id="{351A847A-2932-AC00-ED84-CE4EA90D607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pPr algn="l" rtl="0"/>
                <a:endParaRPr lang="en-US"/>
              </a:p>
            </p:txBody>
          </p:sp>
          <p:sp>
            <p:nvSpPr>
              <p:cNvPr id="30" name="Freeform 580">
                <a:extLst>
                  <a:ext uri="{FF2B5EF4-FFF2-40B4-BE49-F238E27FC236}">
                    <a16:creationId xmlns:a16="http://schemas.microsoft.com/office/drawing/2014/main" id="{4EEE724F-ED76-E098-663D-36C2FB6FF16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pPr algn="l" rtl="0"/>
                <a:endParaRPr lang="en-US"/>
              </a:p>
            </p:txBody>
          </p:sp>
          <p:sp>
            <p:nvSpPr>
              <p:cNvPr id="31" name="Freeform 581">
                <a:extLst>
                  <a:ext uri="{FF2B5EF4-FFF2-40B4-BE49-F238E27FC236}">
                    <a16:creationId xmlns:a16="http://schemas.microsoft.com/office/drawing/2014/main" id="{DFD3EACC-10B7-880C-0706-5016BBB0D2B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pPr algn="l" rtl="0"/>
                <a:endParaRPr lang="en-US"/>
              </a:p>
            </p:txBody>
          </p:sp>
          <p:sp>
            <p:nvSpPr>
              <p:cNvPr id="32" name="Freeform 582">
                <a:extLst>
                  <a:ext uri="{FF2B5EF4-FFF2-40B4-BE49-F238E27FC236}">
                    <a16:creationId xmlns:a16="http://schemas.microsoft.com/office/drawing/2014/main" id="{87485C86-7158-C304-F49D-1B622471BCB8}"/>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pPr algn="l" rtl="0"/>
                <a:endParaRPr lang="en-US"/>
              </a:p>
            </p:txBody>
          </p:sp>
          <p:sp>
            <p:nvSpPr>
              <p:cNvPr id="33" name="Freeform 583">
                <a:extLst>
                  <a:ext uri="{FF2B5EF4-FFF2-40B4-BE49-F238E27FC236}">
                    <a16:creationId xmlns:a16="http://schemas.microsoft.com/office/drawing/2014/main" id="{6CFE9C53-E34D-010C-F8F3-8CD79A9EE17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pPr algn="l" rtl="0"/>
                <a:endParaRPr lang="en-US"/>
              </a:p>
            </p:txBody>
          </p:sp>
          <p:sp>
            <p:nvSpPr>
              <p:cNvPr id="34" name="Freeform 584">
                <a:extLst>
                  <a:ext uri="{FF2B5EF4-FFF2-40B4-BE49-F238E27FC236}">
                    <a16:creationId xmlns:a16="http://schemas.microsoft.com/office/drawing/2014/main" id="{189D2FEF-57E3-6DD2-12E7-34B62BF04DF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pPr algn="l" rtl="0"/>
                <a:endParaRPr lang="en-US"/>
              </a:p>
            </p:txBody>
          </p:sp>
          <p:sp>
            <p:nvSpPr>
              <p:cNvPr id="35" name="Freeform 585">
                <a:extLst>
                  <a:ext uri="{FF2B5EF4-FFF2-40B4-BE49-F238E27FC236}">
                    <a16:creationId xmlns:a16="http://schemas.microsoft.com/office/drawing/2014/main" id="{364FE056-01C7-1E70-ADF8-F21EFD1474A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80145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B96DC-28B6-1CDB-6822-E673407E9528}"/>
              </a:ext>
            </a:extLst>
          </p:cNvPr>
          <p:cNvSpPr>
            <a:spLocks noGrp="1"/>
          </p:cNvSpPr>
          <p:nvPr>
            <p:ph type="body" sz="quarter" idx="18"/>
          </p:nvPr>
        </p:nvSpPr>
        <p:spPr>
          <a:xfrm>
            <a:off x="798380" y="1751415"/>
            <a:ext cx="10904514" cy="3849918"/>
          </a:xfrm>
        </p:spPr>
        <p:txBody>
          <a:bodyPr lIns="91440" tIns="45720" rIns="91440" bIns="45720" anchor="t"/>
          <a:lstStyle/>
          <a:p>
            <a:pPr marL="457200" indent="-457200" algn="l" rtl="0">
              <a:buFont typeface="+mj-lt"/>
              <a:buAutoNum type="arabicPeriod"/>
            </a:pPr>
            <a:r>
              <a:rPr lang="en-US" b="1" dirty="0" err="1"/>
              <a:t>Yeşil</a:t>
            </a:r>
            <a:r>
              <a:rPr lang="en-US" b="1" dirty="0"/>
              <a:t> </a:t>
            </a:r>
            <a:r>
              <a:rPr lang="en-US" b="1" dirty="0" err="1"/>
              <a:t>finans</a:t>
            </a:r>
            <a:r>
              <a:rPr lang="en-US" dirty="0"/>
              <a:t>– </a:t>
            </a:r>
            <a:r>
              <a:rPr lang="en-US" dirty="0" err="1"/>
              <a:t>yenilenebilir</a:t>
            </a:r>
            <a:r>
              <a:rPr lang="en-US" dirty="0"/>
              <a:t> </a:t>
            </a:r>
            <a:r>
              <a:rPr lang="en-US" dirty="0" err="1"/>
              <a:t>enerji</a:t>
            </a:r>
            <a:r>
              <a:rPr lang="en-US" dirty="0"/>
              <a:t> </a:t>
            </a:r>
            <a:r>
              <a:rPr lang="en-US" dirty="0" err="1"/>
              <a:t>üretimi</a:t>
            </a:r>
            <a:r>
              <a:rPr lang="en-US" dirty="0"/>
              <a:t> </a:t>
            </a:r>
            <a:r>
              <a:rPr lang="en-US" dirty="0" err="1"/>
              <a:t>veya</a:t>
            </a:r>
            <a:r>
              <a:rPr lang="en-US" dirty="0"/>
              <a:t> </a:t>
            </a:r>
            <a:r>
              <a:rPr lang="en-US" dirty="0" err="1"/>
              <a:t>sıfır</a:t>
            </a:r>
            <a:r>
              <a:rPr lang="en-US" dirty="0"/>
              <a:t> </a:t>
            </a:r>
            <a:r>
              <a:rPr lang="en-US" dirty="0" err="1"/>
              <a:t>atık</a:t>
            </a:r>
            <a:r>
              <a:rPr lang="en-US" dirty="0"/>
              <a:t> </a:t>
            </a:r>
            <a:r>
              <a:rPr lang="en-US" dirty="0" err="1"/>
              <a:t>gibi</a:t>
            </a:r>
            <a:r>
              <a:rPr lang="en-US" dirty="0"/>
              <a:t> net </a:t>
            </a:r>
            <a:r>
              <a:rPr lang="en-US" dirty="0" err="1"/>
              <a:t>çevresel</a:t>
            </a:r>
            <a:r>
              <a:rPr lang="en-US" dirty="0"/>
              <a:t> </a:t>
            </a:r>
            <a:r>
              <a:rPr lang="en-US" dirty="0" err="1"/>
              <a:t>faydaları</a:t>
            </a:r>
            <a:r>
              <a:rPr lang="en-US" dirty="0"/>
              <a:t> </a:t>
            </a:r>
            <a:r>
              <a:rPr lang="en-US" dirty="0" err="1"/>
              <a:t>olan</a:t>
            </a:r>
            <a:r>
              <a:rPr lang="en-US" dirty="0"/>
              <a:t> </a:t>
            </a:r>
            <a:r>
              <a:rPr lang="en-US" dirty="0" err="1"/>
              <a:t>belirli</a:t>
            </a:r>
            <a:r>
              <a:rPr lang="en-US" dirty="0"/>
              <a:t> </a:t>
            </a:r>
            <a:r>
              <a:rPr lang="en-US" dirty="0" err="1"/>
              <a:t>bir</a:t>
            </a:r>
            <a:r>
              <a:rPr lang="en-US" dirty="0"/>
              <a:t> '</a:t>
            </a:r>
            <a:r>
              <a:rPr lang="en-US" dirty="0" err="1"/>
              <a:t>yeşil</a:t>
            </a:r>
            <a:r>
              <a:rPr lang="en-US" dirty="0"/>
              <a:t>' </a:t>
            </a:r>
            <a:r>
              <a:rPr lang="en-US" dirty="0" err="1"/>
              <a:t>proje</a:t>
            </a:r>
            <a:r>
              <a:rPr lang="en-US" dirty="0"/>
              <a:t> </a:t>
            </a:r>
            <a:r>
              <a:rPr lang="en-US" dirty="0" err="1"/>
              <a:t>için</a:t>
            </a:r>
            <a:r>
              <a:rPr lang="en-US" dirty="0"/>
              <a:t> </a:t>
            </a:r>
            <a:r>
              <a:rPr lang="en-US" dirty="0" err="1"/>
              <a:t>borç</a:t>
            </a:r>
            <a:r>
              <a:rPr lang="en-US" dirty="0"/>
              <a:t> </a:t>
            </a:r>
            <a:r>
              <a:rPr lang="en-US" dirty="0" err="1"/>
              <a:t>verildiğinde</a:t>
            </a:r>
            <a:endParaRPr lang="en-US" dirty="0">
              <a:ea typeface="Calibri"/>
              <a:cs typeface="Calibri"/>
            </a:endParaRPr>
          </a:p>
          <a:p>
            <a:pPr marL="457200" indent="-457200" algn="l" rtl="0">
              <a:buFont typeface="+mj-lt"/>
              <a:buAutoNum type="arabicPeriod"/>
            </a:pPr>
            <a:r>
              <a:rPr lang="en-US" b="1" dirty="0" err="1"/>
              <a:t>Sosyal</a:t>
            </a:r>
            <a:r>
              <a:rPr lang="en-US" b="1" dirty="0"/>
              <a:t> </a:t>
            </a:r>
            <a:r>
              <a:rPr lang="en-US" b="1" dirty="0" err="1"/>
              <a:t>finans</a:t>
            </a:r>
            <a:r>
              <a:rPr lang="en-US" dirty="0"/>
              <a:t>– </a:t>
            </a:r>
            <a:r>
              <a:rPr lang="en-US" dirty="0" err="1"/>
              <a:t>belirli</a:t>
            </a:r>
            <a:r>
              <a:rPr lang="en-US" dirty="0"/>
              <a:t> </a:t>
            </a:r>
            <a:r>
              <a:rPr lang="en-US" dirty="0" err="1"/>
              <a:t>bir</a:t>
            </a:r>
            <a:r>
              <a:rPr lang="en-US" dirty="0"/>
              <a:t> </a:t>
            </a:r>
            <a:r>
              <a:rPr lang="en-US" dirty="0" err="1"/>
              <a:t>sosyal</a:t>
            </a:r>
            <a:r>
              <a:rPr lang="en-US" dirty="0"/>
              <a:t> </a:t>
            </a:r>
            <a:r>
              <a:rPr lang="en-US" dirty="0" err="1"/>
              <a:t>sorunu</a:t>
            </a:r>
            <a:r>
              <a:rPr lang="en-US" dirty="0"/>
              <a:t> </a:t>
            </a:r>
            <a:r>
              <a:rPr lang="en-US" dirty="0" err="1"/>
              <a:t>ele</a:t>
            </a:r>
            <a:r>
              <a:rPr lang="en-US" dirty="0"/>
              <a:t> </a:t>
            </a:r>
            <a:r>
              <a:rPr lang="en-US" dirty="0" err="1"/>
              <a:t>almayı</a:t>
            </a:r>
            <a:r>
              <a:rPr lang="en-US" dirty="0"/>
              <a:t> </a:t>
            </a:r>
            <a:r>
              <a:rPr lang="en-US" dirty="0" err="1"/>
              <a:t>veya</a:t>
            </a:r>
            <a:r>
              <a:rPr lang="en-US" dirty="0"/>
              <a:t> </a:t>
            </a:r>
            <a:r>
              <a:rPr lang="en-US" dirty="0" err="1"/>
              <a:t>hafifletmeyi</a:t>
            </a:r>
            <a:r>
              <a:rPr lang="en-US" dirty="0"/>
              <a:t> </a:t>
            </a:r>
            <a:r>
              <a:rPr lang="en-US" dirty="0" err="1"/>
              <a:t>amaçlayan</a:t>
            </a:r>
            <a:r>
              <a:rPr lang="en-US" dirty="0"/>
              <a:t> </a:t>
            </a:r>
            <a:r>
              <a:rPr lang="en-US" dirty="0" err="1"/>
              <a:t>veya</a:t>
            </a:r>
            <a:r>
              <a:rPr lang="en-US" dirty="0"/>
              <a:t> </a:t>
            </a:r>
            <a:r>
              <a:rPr lang="en-US" dirty="0" err="1"/>
              <a:t>işsizliği</a:t>
            </a:r>
            <a:r>
              <a:rPr lang="en-US" dirty="0"/>
              <a:t> </a:t>
            </a:r>
            <a:r>
              <a:rPr lang="en-US" dirty="0" err="1"/>
              <a:t>azaltmak</a:t>
            </a:r>
            <a:r>
              <a:rPr lang="en-US" dirty="0"/>
              <a:t> </a:t>
            </a:r>
            <a:r>
              <a:rPr lang="en-US" dirty="0" err="1"/>
              <a:t>veya</a:t>
            </a:r>
            <a:r>
              <a:rPr lang="en-US" dirty="0"/>
              <a:t> </a:t>
            </a:r>
            <a:r>
              <a:rPr lang="en-US" dirty="0" err="1"/>
              <a:t>temel</a:t>
            </a:r>
            <a:r>
              <a:rPr lang="en-US" dirty="0"/>
              <a:t> </a:t>
            </a:r>
            <a:r>
              <a:rPr lang="en-US" dirty="0" err="1"/>
              <a:t>hizmetlere</a:t>
            </a:r>
            <a:r>
              <a:rPr lang="en-US" dirty="0"/>
              <a:t> </a:t>
            </a:r>
            <a:r>
              <a:rPr lang="en-US" dirty="0" err="1"/>
              <a:t>erişimi</a:t>
            </a:r>
            <a:r>
              <a:rPr lang="en-US" dirty="0"/>
              <a:t> </a:t>
            </a:r>
            <a:r>
              <a:rPr lang="en-US" dirty="0" err="1"/>
              <a:t>iyileştirmek</a:t>
            </a:r>
            <a:r>
              <a:rPr lang="en-US" dirty="0"/>
              <a:t> </a:t>
            </a:r>
            <a:r>
              <a:rPr lang="en-US" dirty="0" err="1"/>
              <a:t>için</a:t>
            </a:r>
            <a:r>
              <a:rPr lang="en-US" dirty="0"/>
              <a:t> </a:t>
            </a:r>
            <a:r>
              <a:rPr lang="en-US" dirty="0" err="1"/>
              <a:t>tasarlanmış</a:t>
            </a:r>
            <a:r>
              <a:rPr lang="en-US" dirty="0"/>
              <a:t> </a:t>
            </a:r>
            <a:r>
              <a:rPr lang="en-US" dirty="0" err="1"/>
              <a:t>programlar</a:t>
            </a:r>
            <a:r>
              <a:rPr lang="en-US" dirty="0"/>
              <a:t> </a:t>
            </a:r>
            <a:r>
              <a:rPr lang="en-US" dirty="0" err="1"/>
              <a:t>gibi</a:t>
            </a:r>
            <a:r>
              <a:rPr lang="en-US" dirty="0"/>
              <a:t>, </a:t>
            </a:r>
            <a:r>
              <a:rPr lang="en-US" dirty="0" err="1"/>
              <a:t>hedef</a:t>
            </a:r>
            <a:r>
              <a:rPr lang="en-US" dirty="0"/>
              <a:t> </a:t>
            </a:r>
            <a:r>
              <a:rPr lang="en-US" dirty="0" err="1"/>
              <a:t>yararlanıcılar</a:t>
            </a:r>
            <a:r>
              <a:rPr lang="en-US" dirty="0"/>
              <a:t> </a:t>
            </a:r>
            <a:r>
              <a:rPr lang="en-US" dirty="0" err="1"/>
              <a:t>için</a:t>
            </a:r>
            <a:r>
              <a:rPr lang="en-US" dirty="0"/>
              <a:t> </a:t>
            </a:r>
            <a:r>
              <a:rPr lang="en-US" dirty="0" err="1"/>
              <a:t>olumlu</a:t>
            </a:r>
            <a:r>
              <a:rPr lang="en-US" dirty="0"/>
              <a:t> </a:t>
            </a:r>
            <a:r>
              <a:rPr lang="en-US" dirty="0" err="1"/>
              <a:t>sosyal</a:t>
            </a:r>
            <a:r>
              <a:rPr lang="en-US" dirty="0"/>
              <a:t> </a:t>
            </a:r>
            <a:r>
              <a:rPr lang="en-US" dirty="0" err="1"/>
              <a:t>sonuçlar</a:t>
            </a:r>
            <a:r>
              <a:rPr lang="en-US" dirty="0"/>
              <a:t> </a:t>
            </a:r>
            <a:r>
              <a:rPr lang="en-US" dirty="0" err="1"/>
              <a:t>elde</a:t>
            </a:r>
            <a:r>
              <a:rPr lang="en-US" dirty="0"/>
              <a:t> </a:t>
            </a:r>
            <a:r>
              <a:rPr lang="en-US" dirty="0" err="1"/>
              <a:t>etmeyi</a:t>
            </a:r>
            <a:r>
              <a:rPr lang="en-US" dirty="0"/>
              <a:t> </a:t>
            </a:r>
            <a:r>
              <a:rPr lang="en-US" dirty="0" err="1"/>
              <a:t>amaçlayan</a:t>
            </a:r>
            <a:r>
              <a:rPr lang="en-US" dirty="0"/>
              <a:t> </a:t>
            </a:r>
            <a:r>
              <a:rPr lang="en-US" dirty="0" err="1"/>
              <a:t>belirli</a:t>
            </a:r>
            <a:r>
              <a:rPr lang="en-US" dirty="0"/>
              <a:t> </a:t>
            </a:r>
            <a:r>
              <a:rPr lang="en-US" dirty="0" err="1"/>
              <a:t>bir</a:t>
            </a:r>
            <a:r>
              <a:rPr lang="en-US" dirty="0"/>
              <a:t> '</a:t>
            </a:r>
            <a:r>
              <a:rPr lang="en-US" dirty="0" err="1"/>
              <a:t>sosyal</a:t>
            </a:r>
            <a:r>
              <a:rPr lang="en-US" dirty="0"/>
              <a:t>' </a:t>
            </a:r>
            <a:r>
              <a:rPr lang="en-US" dirty="0" err="1"/>
              <a:t>proje</a:t>
            </a:r>
            <a:r>
              <a:rPr lang="en-US" dirty="0"/>
              <a:t> </a:t>
            </a:r>
            <a:r>
              <a:rPr lang="en-US" dirty="0" err="1"/>
              <a:t>için</a:t>
            </a:r>
            <a:r>
              <a:rPr lang="en-US" dirty="0"/>
              <a:t> </a:t>
            </a:r>
            <a:r>
              <a:rPr lang="en-US" dirty="0" err="1"/>
              <a:t>borç</a:t>
            </a:r>
            <a:r>
              <a:rPr lang="en-US" dirty="0"/>
              <a:t> </a:t>
            </a:r>
            <a:r>
              <a:rPr lang="en-US" dirty="0" err="1"/>
              <a:t>verildiğinde</a:t>
            </a:r>
            <a:endParaRPr lang="en-US" dirty="0">
              <a:ea typeface="Calibri"/>
              <a:cs typeface="Calibri"/>
            </a:endParaRPr>
          </a:p>
          <a:p>
            <a:pPr marL="457200" indent="-457200">
              <a:buAutoNum type="arabicPeriod"/>
            </a:pPr>
            <a:r>
              <a:rPr lang="en-IE" b="1" i="0" dirty="0" err="1">
                <a:effectLst/>
              </a:rPr>
              <a:t>Sürdürülebilirlikle</a:t>
            </a:r>
            <a:r>
              <a:rPr lang="en-IE" b="1" i="0" dirty="0">
                <a:effectLst/>
              </a:rPr>
              <a:t> </a:t>
            </a:r>
            <a:r>
              <a:rPr lang="en-IE" b="1" i="0" dirty="0" err="1">
                <a:effectLst/>
              </a:rPr>
              <a:t>bağlantılı</a:t>
            </a:r>
            <a:r>
              <a:rPr lang="en-IE" b="1" i="0" dirty="0">
                <a:effectLst/>
              </a:rPr>
              <a:t> </a:t>
            </a:r>
            <a:r>
              <a:rPr lang="en-IE" b="1" i="0" dirty="0" err="1">
                <a:effectLst/>
              </a:rPr>
              <a:t>finans</a:t>
            </a:r>
            <a:r>
              <a:rPr lang="en-IE" b="0" i="0" dirty="0">
                <a:effectLst/>
              </a:rPr>
              <a:t>- </a:t>
            </a:r>
            <a:r>
              <a:rPr lang="en-IE" dirty="0" err="1"/>
              <a:t>fonların</a:t>
            </a:r>
            <a:r>
              <a:rPr lang="en-IE" dirty="0"/>
              <a:t> </a:t>
            </a:r>
            <a:r>
              <a:rPr lang="en-IE" dirty="0" err="1"/>
              <a:t>nihai</a:t>
            </a:r>
            <a:r>
              <a:rPr lang="en-IE" dirty="0"/>
              <a:t> </a:t>
            </a:r>
            <a:r>
              <a:rPr lang="en-IE" dirty="0" err="1"/>
              <a:t>kullanımı</a:t>
            </a:r>
            <a:r>
              <a:rPr lang="en-IE" dirty="0"/>
              <a:t> </a:t>
            </a:r>
            <a:r>
              <a:rPr lang="en-IE" dirty="0" err="1"/>
              <a:t>ve</a:t>
            </a:r>
            <a:r>
              <a:rPr lang="en-IE" dirty="0"/>
              <a:t>/</a:t>
            </a:r>
            <a:r>
              <a:rPr lang="en-IE" dirty="0" err="1"/>
              <a:t>veya</a:t>
            </a:r>
            <a:r>
              <a:rPr lang="en-IE" dirty="0"/>
              <a:t> </a:t>
            </a:r>
            <a:r>
              <a:rPr lang="en-IE" dirty="0" err="1"/>
              <a:t>borçlu</a:t>
            </a:r>
            <a:r>
              <a:rPr lang="en-IE" dirty="0"/>
              <a:t> </a:t>
            </a:r>
            <a:r>
              <a:rPr lang="en-IE" dirty="0" err="1"/>
              <a:t>kuruluşun</a:t>
            </a:r>
            <a:r>
              <a:rPr lang="en-IE" dirty="0"/>
              <a:t> </a:t>
            </a:r>
            <a:r>
              <a:rPr lang="en-IE" dirty="0" err="1"/>
              <a:t>belirlenen</a:t>
            </a:r>
            <a:r>
              <a:rPr lang="en-IE" dirty="0"/>
              <a:t>, </a:t>
            </a:r>
            <a:r>
              <a:rPr lang="en-IE" dirty="0" err="1"/>
              <a:t>belgelenmiş</a:t>
            </a:r>
            <a:r>
              <a:rPr lang="en-IE" dirty="0"/>
              <a:t> </a:t>
            </a:r>
            <a:r>
              <a:rPr lang="en-IE" dirty="0" err="1"/>
              <a:t>Çevresel</a:t>
            </a:r>
            <a:r>
              <a:rPr lang="en-IE" dirty="0"/>
              <a:t>, </a:t>
            </a:r>
            <a:r>
              <a:rPr lang="en-IE" dirty="0" err="1"/>
              <a:t>Sosyal</a:t>
            </a:r>
            <a:r>
              <a:rPr lang="en-IE" dirty="0"/>
              <a:t> </a:t>
            </a:r>
            <a:r>
              <a:rPr lang="en-IE" dirty="0" err="1"/>
              <a:t>ve</a:t>
            </a:r>
            <a:r>
              <a:rPr lang="en-IE" dirty="0"/>
              <a:t> </a:t>
            </a:r>
            <a:r>
              <a:rPr lang="en-IE" dirty="0" err="1"/>
              <a:t>Yönetişim</a:t>
            </a:r>
            <a:r>
              <a:rPr lang="en-IE" dirty="0"/>
              <a:t> </a:t>
            </a:r>
            <a:r>
              <a:rPr lang="en-IE" dirty="0" err="1"/>
              <a:t>ölçütleri</a:t>
            </a:r>
            <a:r>
              <a:rPr lang="en-IE" dirty="0"/>
              <a:t> </a:t>
            </a:r>
            <a:r>
              <a:rPr lang="en-IE" dirty="0" err="1"/>
              <a:t>listesine</a:t>
            </a:r>
            <a:r>
              <a:rPr lang="en-IE" dirty="0"/>
              <a:t> </a:t>
            </a:r>
            <a:r>
              <a:rPr lang="en-IE" dirty="0" err="1"/>
              <a:t>karşı</a:t>
            </a:r>
            <a:r>
              <a:rPr lang="en-IE" dirty="0"/>
              <a:t> </a:t>
            </a:r>
            <a:r>
              <a:rPr lang="en-IE" dirty="0" err="1"/>
              <a:t>değerlendirildiği</a:t>
            </a:r>
            <a:r>
              <a:rPr lang="en-IE" dirty="0"/>
              <a:t> </a:t>
            </a:r>
            <a:r>
              <a:rPr lang="en-IE" dirty="0" err="1"/>
              <a:t>ve</a:t>
            </a:r>
            <a:r>
              <a:rPr lang="en-IE" dirty="0"/>
              <a:t> </a:t>
            </a:r>
            <a:r>
              <a:rPr lang="en-IE" dirty="0" err="1"/>
              <a:t>ölçüt</a:t>
            </a:r>
            <a:r>
              <a:rPr lang="en-IE" dirty="0"/>
              <a:t> </a:t>
            </a:r>
            <a:r>
              <a:rPr lang="en-IE" dirty="0" err="1"/>
              <a:t>uygun</a:t>
            </a:r>
            <a:r>
              <a:rPr lang="en-IE" dirty="0"/>
              <a:t> </a:t>
            </a:r>
            <a:r>
              <a:rPr lang="en-IE" dirty="0" err="1"/>
              <a:t>davranışların</a:t>
            </a:r>
            <a:r>
              <a:rPr lang="en-IE" dirty="0"/>
              <a:t> </a:t>
            </a:r>
            <a:r>
              <a:rPr lang="en-IE" dirty="0" err="1"/>
              <a:t>genellikle</a:t>
            </a:r>
            <a:r>
              <a:rPr lang="en-IE" dirty="0"/>
              <a:t> </a:t>
            </a:r>
            <a:r>
              <a:rPr lang="en-IE" dirty="0" err="1"/>
              <a:t>finansman</a:t>
            </a:r>
            <a:r>
              <a:rPr lang="en-IE" dirty="0"/>
              <a:t> </a:t>
            </a:r>
            <a:r>
              <a:rPr lang="en-IE" dirty="0" err="1"/>
              <a:t>maliyetinde</a:t>
            </a:r>
            <a:r>
              <a:rPr lang="en-IE" dirty="0"/>
              <a:t> </a:t>
            </a:r>
            <a:r>
              <a:rPr lang="en-IE" dirty="0" err="1"/>
              <a:t>bir</a:t>
            </a:r>
            <a:r>
              <a:rPr lang="en-IE" dirty="0"/>
              <a:t> </a:t>
            </a:r>
            <a:r>
              <a:rPr lang="en-IE" dirty="0" err="1"/>
              <a:t>azalma</a:t>
            </a:r>
            <a:r>
              <a:rPr lang="en-IE" dirty="0"/>
              <a:t> </a:t>
            </a:r>
            <a:r>
              <a:rPr lang="en-IE" dirty="0" err="1"/>
              <a:t>ile</a:t>
            </a:r>
            <a:r>
              <a:rPr lang="en-IE" dirty="0"/>
              <a:t> </a:t>
            </a:r>
            <a:r>
              <a:rPr lang="en-IE" dirty="0" err="1"/>
              <a:t>ödüllendirildiği</a:t>
            </a:r>
            <a:r>
              <a:rPr lang="en-IE" dirty="0"/>
              <a:t> </a:t>
            </a:r>
            <a:r>
              <a:rPr lang="en-IE" dirty="0" err="1"/>
              <a:t>bir</a:t>
            </a:r>
            <a:r>
              <a:rPr lang="en-IE" dirty="0"/>
              <a:t> </a:t>
            </a:r>
            <a:r>
              <a:rPr lang="en-IE" dirty="0" err="1"/>
              <a:t>finans</a:t>
            </a:r>
            <a:r>
              <a:rPr lang="en-IE" dirty="0"/>
              <a:t> </a:t>
            </a:r>
            <a:r>
              <a:rPr lang="en-IE" dirty="0" err="1"/>
              <a:t>türüdür</a:t>
            </a:r>
            <a:r>
              <a:rPr lang="en-IE" dirty="0"/>
              <a:t>.</a:t>
            </a:r>
            <a:endParaRPr lang="en-IE" dirty="0">
              <a:ea typeface="Calibri"/>
              <a:cs typeface="Calibri"/>
            </a:endParaRPr>
          </a:p>
        </p:txBody>
      </p:sp>
      <p:sp>
        <p:nvSpPr>
          <p:cNvPr id="3" name="Text Placeholder 2">
            <a:extLst>
              <a:ext uri="{FF2B5EF4-FFF2-40B4-BE49-F238E27FC236}">
                <a16:creationId xmlns:a16="http://schemas.microsoft.com/office/drawing/2014/main" id="{6CB5C9D6-B499-7A03-9781-99D21E817A98}"/>
              </a:ext>
            </a:extLst>
          </p:cNvPr>
          <p:cNvSpPr>
            <a:spLocks noGrp="1"/>
          </p:cNvSpPr>
          <p:nvPr>
            <p:ph type="body" sz="quarter" idx="16"/>
          </p:nvPr>
        </p:nvSpPr>
        <p:spPr/>
        <p:txBody>
          <a:bodyPr/>
          <a:lstStyle/>
          <a:p>
            <a:pPr algn="l" rtl="0"/>
            <a:r>
              <a:rPr lang="en-US" b="1"/>
              <a:t>Etik Finansın üç temel kategorisi:</a:t>
            </a:r>
            <a:endParaRPr lang="en-IE" b="1"/>
          </a:p>
        </p:txBody>
      </p:sp>
      <p:pic>
        <p:nvPicPr>
          <p:cNvPr id="4" name="Picture 3">
            <a:extLst>
              <a:ext uri="{FF2B5EF4-FFF2-40B4-BE49-F238E27FC236}">
                <a16:creationId xmlns:a16="http://schemas.microsoft.com/office/drawing/2014/main" id="{8123F938-342E-15FA-92CC-2F35E7BF8A34}"/>
              </a:ext>
            </a:extLst>
          </p:cNvPr>
          <p:cNvPicPr>
            <a:picLocks noChangeAspect="1"/>
          </p:cNvPicPr>
          <p:nvPr/>
        </p:nvPicPr>
        <p:blipFill>
          <a:blip r:embed="rId2"/>
          <a:stretch>
            <a:fillRect/>
          </a:stretch>
        </p:blipFill>
        <p:spPr>
          <a:xfrm>
            <a:off x="10699542" y="593657"/>
            <a:ext cx="1003352" cy="971600"/>
          </a:xfrm>
          <a:prstGeom prst="rect">
            <a:avLst/>
          </a:prstGeom>
        </p:spPr>
      </p:pic>
    </p:spTree>
    <p:extLst>
      <p:ext uri="{BB962C8B-B14F-4D97-AF65-F5344CB8AC3E}">
        <p14:creationId xmlns:p14="http://schemas.microsoft.com/office/powerpoint/2010/main" val="575080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4C8634-0F54-C8AC-2C54-B25CD670BA63}"/>
              </a:ext>
            </a:extLst>
          </p:cNvPr>
          <p:cNvSpPr>
            <a:spLocks noGrp="1"/>
          </p:cNvSpPr>
          <p:nvPr>
            <p:ph type="body" sz="quarter" idx="18"/>
          </p:nvPr>
        </p:nvSpPr>
        <p:spPr>
          <a:xfrm>
            <a:off x="1134046" y="1881104"/>
            <a:ext cx="5397340" cy="3750056"/>
          </a:xfrm>
        </p:spPr>
        <p:txBody>
          <a:bodyPr/>
          <a:lstStyle/>
          <a:p>
            <a:pPr algn="l" rtl="0"/>
            <a:r>
              <a:rPr lang="en-US"/>
              <a:t>HİBE, bir kamu kuruluşu veya vakıf tarafından bir bireye veya işletmeye, örneğin başlangıç, genişleme vb. gibi belirli bir hedefi kolaylaştırmak için verilen, genellikle mali olan bir ödüldür.</a:t>
            </a:r>
          </a:p>
          <a:p>
            <a:pPr algn="l" rtl="0"/>
            <a:r>
              <a:rPr lang="en-US"/>
              <a:t>Birçok yerel, bölgesel ve ulusal hibe fırsatı vardır. Hangisinin size uygun olduğunu araştırmaya başlayın. Bu, bir hibenin ne yaptığı ve ne yapmadığı hakkında ilginç bir video.</a:t>
            </a:r>
          </a:p>
          <a:p>
            <a:pPr algn="l" rtl="0"/>
            <a:endParaRPr lang="en-IE"/>
          </a:p>
        </p:txBody>
      </p:sp>
      <p:sp>
        <p:nvSpPr>
          <p:cNvPr id="3" name="Text Placeholder 2">
            <a:extLst>
              <a:ext uri="{FF2B5EF4-FFF2-40B4-BE49-F238E27FC236}">
                <a16:creationId xmlns:a16="http://schemas.microsoft.com/office/drawing/2014/main" id="{0C0B0E93-7101-9294-BDF2-97D011A811A1}"/>
              </a:ext>
            </a:extLst>
          </p:cNvPr>
          <p:cNvSpPr>
            <a:spLocks noGrp="1"/>
          </p:cNvSpPr>
          <p:nvPr>
            <p:ph type="body" sz="quarter" idx="16"/>
          </p:nvPr>
        </p:nvSpPr>
        <p:spPr>
          <a:xfrm>
            <a:off x="1105002" y="522380"/>
            <a:ext cx="4990998" cy="992652"/>
          </a:xfrm>
        </p:spPr>
        <p:txBody>
          <a:bodyPr/>
          <a:lstStyle/>
          <a:p>
            <a:pPr algn="l" rtl="0"/>
            <a:r>
              <a:rPr lang="fr-FR" b="1"/>
              <a:t>5. Mali Destek Seçenekleri… Hibeler</a:t>
            </a:r>
          </a:p>
          <a:p>
            <a:pPr algn="l" rtl="0"/>
            <a:endParaRPr lang="en-IE" b="1"/>
          </a:p>
        </p:txBody>
      </p:sp>
      <p:sp>
        <p:nvSpPr>
          <p:cNvPr id="4" name="Picture Placeholder 3">
            <a:extLst>
              <a:ext uri="{FF2B5EF4-FFF2-40B4-BE49-F238E27FC236}">
                <a16:creationId xmlns:a16="http://schemas.microsoft.com/office/drawing/2014/main" id="{AB1D0123-5138-9BF0-08E2-A777F89425C2}"/>
              </a:ext>
            </a:extLst>
          </p:cNvPr>
          <p:cNvSpPr>
            <a:spLocks noGrp="1"/>
          </p:cNvSpPr>
          <p:nvPr>
            <p:ph type="pic" sz="quarter" idx="10"/>
          </p:nvPr>
        </p:nvSpPr>
        <p:spPr/>
        <p:txBody>
          <a:bodyPr/>
          <a:lstStyle/>
          <a:p>
            <a:endParaRPr lang="en-IE"/>
          </a:p>
        </p:txBody>
      </p:sp>
      <p:sp>
        <p:nvSpPr>
          <p:cNvPr id="5" name="TextBox 4">
            <a:extLst>
              <a:ext uri="{FF2B5EF4-FFF2-40B4-BE49-F238E27FC236}">
                <a16:creationId xmlns:a16="http://schemas.microsoft.com/office/drawing/2014/main" id="{4D9A0331-638C-D29B-FC4C-FEE7FF87BFF2}"/>
              </a:ext>
            </a:extLst>
          </p:cNvPr>
          <p:cNvSpPr txBox="1"/>
          <p:nvPr/>
        </p:nvSpPr>
        <p:spPr>
          <a:xfrm>
            <a:off x="9144719" y="736648"/>
            <a:ext cx="6094562" cy="369332"/>
          </a:xfrm>
          <a:prstGeom prst="rect">
            <a:avLst/>
          </a:prstGeom>
          <a:noFill/>
        </p:spPr>
        <p:txBody>
          <a:bodyPr wrap="square">
            <a:spAutoFit/>
          </a:bodyPr>
          <a:lstStyle/>
          <a:p>
            <a:pPr algn="l" rtl="0"/>
            <a:r>
              <a:rPr lang="en-US">
                <a:hlinkClick r:id="rId3"/>
              </a:rPr>
              <a:t>Hibe Nedir? - Youtube</a:t>
            </a:r>
            <a:endParaRPr lang="en-IE"/>
          </a:p>
        </p:txBody>
      </p:sp>
      <p:pic>
        <p:nvPicPr>
          <p:cNvPr id="6" name="Online Media 5" title="What is a grant?">
            <a:hlinkClick r:id="" action="ppaction://media"/>
            <a:extLst>
              <a:ext uri="{FF2B5EF4-FFF2-40B4-BE49-F238E27FC236}">
                <a16:creationId xmlns:a16="http://schemas.microsoft.com/office/drawing/2014/main" id="{F86E5643-99D5-6D58-94EC-FF7A2C2EC6BC}"/>
              </a:ext>
            </a:extLst>
          </p:cNvPr>
          <p:cNvPicPr>
            <a:picLocks noRot="1" noChangeAspect="1"/>
          </p:cNvPicPr>
          <p:nvPr>
            <a:videoFile r:link="rId1"/>
          </p:nvPr>
        </p:nvPicPr>
        <p:blipFill>
          <a:blip r:embed="rId4"/>
          <a:stretch>
            <a:fillRect/>
          </a:stretch>
        </p:blipFill>
        <p:spPr>
          <a:xfrm>
            <a:off x="6966771" y="1333948"/>
            <a:ext cx="5225229" cy="4134612"/>
          </a:xfrm>
          <a:prstGeom prst="rect">
            <a:avLst/>
          </a:prstGeom>
        </p:spPr>
      </p:pic>
    </p:spTree>
    <p:extLst>
      <p:ext uri="{BB962C8B-B14F-4D97-AF65-F5344CB8AC3E}">
        <p14:creationId xmlns:p14="http://schemas.microsoft.com/office/powerpoint/2010/main" val="406650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he End' typed on a typewriter">
            <a:extLst>
              <a:ext uri="{FF2B5EF4-FFF2-40B4-BE49-F238E27FC236}">
                <a16:creationId xmlns:a16="http://schemas.microsoft.com/office/drawing/2014/main" id="{54F8AE60-F3AA-E401-36F8-9EE1DC9CD420}"/>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l="-19402"/>
          <a:stretch/>
        </p:blipFill>
        <p:spPr>
          <a:xfrm>
            <a:off x="320540" y="335338"/>
            <a:ext cx="11578483" cy="6146707"/>
          </a:xfrm>
          <a:solidFill>
            <a:schemeClr val="bg1"/>
          </a:solidFill>
        </p:spPr>
      </p:pic>
      <p:sp>
        <p:nvSpPr>
          <p:cNvPr id="6" name="Text Placeholder 2">
            <a:extLst>
              <a:ext uri="{FF2B5EF4-FFF2-40B4-BE49-F238E27FC236}">
                <a16:creationId xmlns:a16="http://schemas.microsoft.com/office/drawing/2014/main" id="{51F2A272-C4FB-4719-43B2-E23CCC4785DF}"/>
              </a:ext>
            </a:extLst>
          </p:cNvPr>
          <p:cNvSpPr>
            <a:spLocks noGrp="1"/>
          </p:cNvSpPr>
          <p:nvPr>
            <p:ph type="body" sz="quarter" idx="13"/>
          </p:nvPr>
        </p:nvSpPr>
        <p:spPr>
          <a:xfrm>
            <a:off x="760635" y="1537059"/>
            <a:ext cx="4369392" cy="4493975"/>
          </a:xfrm>
        </p:spPr>
        <p:txBody>
          <a:bodyPr lIns="91440" tIns="45720" rIns="91440" bIns="45720" anchor="ctr">
            <a:normAutofit/>
          </a:bodyPr>
          <a:lstStyle/>
          <a:p>
            <a:r>
              <a:rPr lang="en-IE" sz="2400" i="0" dirty="0" err="1">
                <a:ea typeface="+mn-lt"/>
                <a:cs typeface="+mn-lt"/>
              </a:rPr>
              <a:t>Ulusal</a:t>
            </a:r>
            <a:r>
              <a:rPr lang="en-IE" sz="2400" i="0" dirty="0">
                <a:ea typeface="+mn-lt"/>
                <a:cs typeface="+mn-lt"/>
              </a:rPr>
              <a:t> </a:t>
            </a:r>
            <a:r>
              <a:rPr lang="en-IE" sz="2400" i="0" dirty="0" err="1">
                <a:ea typeface="+mn-lt"/>
                <a:cs typeface="+mn-lt"/>
              </a:rPr>
              <a:t>düzeyde</a:t>
            </a:r>
            <a:r>
              <a:rPr lang="en-IE" sz="2400" i="0" dirty="0">
                <a:ea typeface="+mn-lt"/>
                <a:cs typeface="+mn-lt"/>
              </a:rPr>
              <a:t>, </a:t>
            </a:r>
            <a:r>
              <a:rPr lang="en-IE" sz="2400" i="0" dirty="0" err="1">
                <a:ea typeface="+mn-lt"/>
                <a:cs typeface="+mn-lt"/>
              </a:rPr>
              <a:t>fon</a:t>
            </a:r>
            <a:r>
              <a:rPr lang="en-IE" sz="2400" i="0" dirty="0">
                <a:ea typeface="+mn-lt"/>
                <a:cs typeface="+mn-lt"/>
              </a:rPr>
              <a:t> </a:t>
            </a:r>
            <a:r>
              <a:rPr lang="en-IE" sz="2400" i="0" dirty="0" err="1">
                <a:ea typeface="+mn-lt"/>
                <a:cs typeface="+mn-lt"/>
              </a:rPr>
              <a:t>sağlayıcılar</a:t>
            </a:r>
            <a:r>
              <a:rPr lang="en-IE" sz="2400" i="0" dirty="0">
                <a:ea typeface="+mn-lt"/>
                <a:cs typeface="+mn-lt"/>
              </a:rPr>
              <a:t>/</a:t>
            </a:r>
            <a:r>
              <a:rPr lang="en-IE" sz="2400" i="0" dirty="0" err="1">
                <a:ea typeface="+mn-lt"/>
                <a:cs typeface="+mn-lt"/>
              </a:rPr>
              <a:t>kredi</a:t>
            </a:r>
            <a:r>
              <a:rPr lang="en-IE" sz="2400" i="0" dirty="0">
                <a:ea typeface="+mn-lt"/>
                <a:cs typeface="+mn-lt"/>
              </a:rPr>
              <a:t> </a:t>
            </a:r>
            <a:r>
              <a:rPr lang="en-IE" sz="2400" i="0" dirty="0" err="1">
                <a:ea typeface="+mn-lt"/>
                <a:cs typeface="+mn-lt"/>
              </a:rPr>
              <a:t>verenler</a:t>
            </a:r>
            <a:r>
              <a:rPr lang="en-IE" sz="2400" i="0" dirty="0">
                <a:ea typeface="+mn-lt"/>
                <a:cs typeface="+mn-lt"/>
              </a:rPr>
              <a:t>, </a:t>
            </a:r>
            <a:r>
              <a:rPr lang="en-IE" sz="2400" i="0" dirty="0" err="1">
                <a:ea typeface="+mn-lt"/>
                <a:cs typeface="+mn-lt"/>
              </a:rPr>
              <a:t>aldıkları</a:t>
            </a:r>
            <a:r>
              <a:rPr lang="en-IE" sz="2400" i="0" dirty="0">
                <a:ea typeface="+mn-lt"/>
                <a:cs typeface="+mn-lt"/>
              </a:rPr>
              <a:t> </a:t>
            </a:r>
            <a:r>
              <a:rPr lang="en-IE" sz="2400" i="0" dirty="0" err="1">
                <a:ea typeface="+mn-lt"/>
                <a:cs typeface="+mn-lt"/>
              </a:rPr>
              <a:t>başvuruların</a:t>
            </a:r>
            <a:r>
              <a:rPr lang="en-IE" sz="2400" i="0" dirty="0">
                <a:ea typeface="+mn-lt"/>
                <a:cs typeface="+mn-lt"/>
              </a:rPr>
              <a:t> %50 </a:t>
            </a:r>
            <a:r>
              <a:rPr lang="en-IE" sz="2400" i="0" dirty="0" err="1">
                <a:ea typeface="+mn-lt"/>
                <a:cs typeface="+mn-lt"/>
              </a:rPr>
              <a:t>ila</a:t>
            </a:r>
            <a:r>
              <a:rPr lang="en-IE" sz="2400" i="0" dirty="0">
                <a:ea typeface="+mn-lt"/>
                <a:cs typeface="+mn-lt"/>
              </a:rPr>
              <a:t> %60'ının, </a:t>
            </a:r>
            <a:r>
              <a:rPr lang="en-IE" sz="2400" i="0" dirty="0" err="1">
                <a:ea typeface="+mn-lt"/>
                <a:cs typeface="+mn-lt"/>
              </a:rPr>
              <a:t>belirli</a:t>
            </a:r>
            <a:r>
              <a:rPr lang="en-IE" sz="2400" i="0" dirty="0">
                <a:ea typeface="+mn-lt"/>
                <a:cs typeface="+mn-lt"/>
              </a:rPr>
              <a:t> </a:t>
            </a:r>
            <a:r>
              <a:rPr lang="en-IE" sz="2400" i="0" dirty="0" err="1">
                <a:ea typeface="+mn-lt"/>
                <a:cs typeface="+mn-lt"/>
              </a:rPr>
              <a:t>kurallara</a:t>
            </a:r>
            <a:r>
              <a:rPr lang="en-IE" sz="2400" i="0" dirty="0">
                <a:ea typeface="+mn-lt"/>
                <a:cs typeface="+mn-lt"/>
              </a:rPr>
              <a:t> </a:t>
            </a:r>
            <a:r>
              <a:rPr lang="en-IE" sz="2400" i="0" dirty="0" err="1">
                <a:ea typeface="+mn-lt"/>
                <a:cs typeface="+mn-lt"/>
              </a:rPr>
              <a:t>uymadığı</a:t>
            </a:r>
            <a:r>
              <a:rPr lang="en-IE" sz="2400" i="0" dirty="0">
                <a:ea typeface="+mn-lt"/>
                <a:cs typeface="+mn-lt"/>
              </a:rPr>
              <a:t> </a:t>
            </a:r>
            <a:r>
              <a:rPr lang="en-IE" sz="2400" i="0" dirty="0" err="1">
                <a:ea typeface="+mn-lt"/>
                <a:cs typeface="+mn-lt"/>
              </a:rPr>
              <a:t>için</a:t>
            </a:r>
            <a:r>
              <a:rPr lang="en-IE" sz="2400" i="0" dirty="0">
                <a:ea typeface="+mn-lt"/>
                <a:cs typeface="+mn-lt"/>
              </a:rPr>
              <a:t> </a:t>
            </a:r>
            <a:r>
              <a:rPr lang="en-IE" sz="2400" i="0" dirty="0" err="1">
                <a:ea typeface="+mn-lt"/>
                <a:cs typeface="+mn-lt"/>
              </a:rPr>
              <a:t>hemen</a:t>
            </a:r>
            <a:r>
              <a:rPr lang="en-IE" sz="2400" i="0" dirty="0">
                <a:ea typeface="+mn-lt"/>
                <a:cs typeface="+mn-lt"/>
              </a:rPr>
              <a:t> </a:t>
            </a:r>
            <a:r>
              <a:rPr lang="en-IE" sz="2400" i="0" dirty="0" err="1">
                <a:ea typeface="+mn-lt"/>
                <a:cs typeface="+mn-lt"/>
              </a:rPr>
              <a:t>reddedildiğini</a:t>
            </a:r>
            <a:r>
              <a:rPr lang="en-IE" sz="2400" i="0" dirty="0">
                <a:ea typeface="+mn-lt"/>
                <a:cs typeface="+mn-lt"/>
              </a:rPr>
              <a:t> </a:t>
            </a:r>
            <a:r>
              <a:rPr lang="en-IE" sz="2400" i="0" dirty="0" err="1">
                <a:ea typeface="+mn-lt"/>
                <a:cs typeface="+mn-lt"/>
              </a:rPr>
              <a:t>tahmin</a:t>
            </a:r>
            <a:r>
              <a:rPr lang="en-IE" sz="2400" i="0" dirty="0">
                <a:ea typeface="+mn-lt"/>
                <a:cs typeface="+mn-lt"/>
              </a:rPr>
              <a:t> </a:t>
            </a:r>
            <a:r>
              <a:rPr lang="en-IE" sz="2400" i="0" dirty="0" err="1">
                <a:ea typeface="+mn-lt"/>
                <a:cs typeface="+mn-lt"/>
              </a:rPr>
              <a:t>etmektedir</a:t>
            </a:r>
            <a:r>
              <a:rPr lang="en-IE" sz="2400" i="0" dirty="0">
                <a:ea typeface="+mn-lt"/>
                <a:cs typeface="+mn-lt"/>
              </a:rPr>
              <a:t>.</a:t>
            </a:r>
            <a:endParaRPr lang="en-US" sz="2400" dirty="0">
              <a:ea typeface="+mn-lt"/>
              <a:cs typeface="+mn-lt"/>
            </a:endParaRPr>
          </a:p>
        </p:txBody>
      </p:sp>
      <p:sp>
        <p:nvSpPr>
          <p:cNvPr id="7" name="Text Placeholder 4">
            <a:extLst>
              <a:ext uri="{FF2B5EF4-FFF2-40B4-BE49-F238E27FC236}">
                <a16:creationId xmlns:a16="http://schemas.microsoft.com/office/drawing/2014/main" id="{39FE071C-4C1E-DCB0-8863-D657DD9B382A}"/>
              </a:ext>
            </a:extLst>
          </p:cNvPr>
          <p:cNvSpPr txBox="1">
            <a:spLocks/>
          </p:cNvSpPr>
          <p:nvPr/>
        </p:nvSpPr>
        <p:spPr>
          <a:xfrm>
            <a:off x="472350" y="883169"/>
            <a:ext cx="6449493" cy="1331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IE" sz="3600" b="1">
                <a:solidFill>
                  <a:srgbClr val="000000"/>
                </a:solidFill>
                <a:highlight>
                  <a:srgbClr val="F79037"/>
                </a:highlight>
              </a:rPr>
              <a:t>Biliyor musun?</a:t>
            </a:r>
          </a:p>
        </p:txBody>
      </p:sp>
    </p:spTree>
    <p:extLst>
      <p:ext uri="{BB962C8B-B14F-4D97-AF65-F5344CB8AC3E}">
        <p14:creationId xmlns:p14="http://schemas.microsoft.com/office/powerpoint/2010/main" val="16024034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56B3E-8D18-E765-B33E-CA5D2D8AC1BA}"/>
              </a:ext>
            </a:extLst>
          </p:cNvPr>
          <p:cNvSpPr>
            <a:spLocks noGrp="1"/>
          </p:cNvSpPr>
          <p:nvPr>
            <p:ph type="body" sz="quarter" idx="28"/>
          </p:nvPr>
        </p:nvSpPr>
        <p:spPr/>
        <p:txBody>
          <a:bodyPr/>
          <a:lstStyle/>
          <a:p>
            <a:pPr algn="l" rtl="0"/>
            <a:r>
              <a:rPr lang="en-IE" b="1"/>
              <a:t>Finansman başvuruları için bazı ipuçları…</a:t>
            </a:r>
          </a:p>
        </p:txBody>
      </p:sp>
      <p:sp>
        <p:nvSpPr>
          <p:cNvPr id="3" name="Text Placeholder 2">
            <a:extLst>
              <a:ext uri="{FF2B5EF4-FFF2-40B4-BE49-F238E27FC236}">
                <a16:creationId xmlns:a16="http://schemas.microsoft.com/office/drawing/2014/main" id="{CEC4AE08-D4B3-A514-0301-1DA00A2C1064}"/>
              </a:ext>
            </a:extLst>
          </p:cNvPr>
          <p:cNvSpPr>
            <a:spLocks noGrp="1"/>
          </p:cNvSpPr>
          <p:nvPr>
            <p:ph type="body" sz="quarter" idx="18"/>
          </p:nvPr>
        </p:nvSpPr>
        <p:spPr>
          <a:xfrm>
            <a:off x="120746" y="3825704"/>
            <a:ext cx="1986597" cy="2033136"/>
          </a:xfrm>
        </p:spPr>
        <p:txBody>
          <a:bodyPr lIns="91440" tIns="45720" rIns="91440" bIns="45720" anchor="t"/>
          <a:lstStyle/>
          <a:p>
            <a:r>
              <a:rPr lang="en-US" sz="2200" dirty="0" err="1">
                <a:solidFill>
                  <a:srgbClr val="000000"/>
                </a:solidFill>
              </a:rPr>
              <a:t>Parayı</a:t>
            </a:r>
            <a:r>
              <a:rPr lang="en-US" sz="2200" dirty="0">
                <a:solidFill>
                  <a:srgbClr val="000000"/>
                </a:solidFill>
              </a:rPr>
              <a:t> </a:t>
            </a:r>
            <a:r>
              <a:rPr lang="en-US" sz="2200" dirty="0" err="1">
                <a:solidFill>
                  <a:srgbClr val="000000"/>
                </a:solidFill>
              </a:rPr>
              <a:t>unutun</a:t>
            </a:r>
            <a:r>
              <a:rPr lang="en-US" sz="2200" dirty="0">
                <a:solidFill>
                  <a:srgbClr val="000000"/>
                </a:solidFill>
              </a:rPr>
              <a:t> (</a:t>
            </a:r>
            <a:r>
              <a:rPr lang="en-US" sz="2200" dirty="0" err="1">
                <a:solidFill>
                  <a:srgbClr val="000000"/>
                </a:solidFill>
              </a:rPr>
              <a:t>en</a:t>
            </a:r>
            <a:r>
              <a:rPr lang="en-US" sz="2200" dirty="0">
                <a:solidFill>
                  <a:srgbClr val="000000"/>
                </a:solidFill>
              </a:rPr>
              <a:t> </a:t>
            </a:r>
            <a:r>
              <a:rPr lang="en-US" sz="2200" dirty="0" err="1">
                <a:solidFill>
                  <a:srgbClr val="000000"/>
                </a:solidFill>
              </a:rPr>
              <a:t>azından</a:t>
            </a:r>
            <a:r>
              <a:rPr lang="en-US" sz="2200" dirty="0">
                <a:solidFill>
                  <a:srgbClr val="000000"/>
                </a:solidFill>
              </a:rPr>
              <a:t> </a:t>
            </a:r>
            <a:r>
              <a:rPr lang="en-US" sz="2200" dirty="0" err="1">
                <a:solidFill>
                  <a:srgbClr val="000000"/>
                </a:solidFill>
              </a:rPr>
              <a:t>başlangıçta</a:t>
            </a:r>
            <a:r>
              <a:rPr lang="en-US" sz="2200" dirty="0">
                <a:solidFill>
                  <a:srgbClr val="000000"/>
                </a:solidFill>
              </a:rPr>
              <a:t>) </a:t>
            </a:r>
            <a:r>
              <a:rPr lang="en-US" sz="2200" dirty="0" err="1">
                <a:solidFill>
                  <a:srgbClr val="000000"/>
                </a:solidFill>
              </a:rPr>
              <a:t>ve</a:t>
            </a:r>
            <a:r>
              <a:rPr lang="en-US" sz="2200" dirty="0">
                <a:solidFill>
                  <a:srgbClr val="000000"/>
                </a:solidFill>
              </a:rPr>
              <a:t> </a:t>
            </a:r>
            <a:r>
              <a:rPr lang="en-US" sz="2200" b="1" dirty="0" err="1">
                <a:solidFill>
                  <a:srgbClr val="000000"/>
                </a:solidFill>
              </a:rPr>
              <a:t>projenizi</a:t>
            </a:r>
            <a:r>
              <a:rPr lang="en-US" sz="2200" b="1" dirty="0">
                <a:solidFill>
                  <a:srgbClr val="000000"/>
                </a:solidFill>
              </a:rPr>
              <a:t> iyi </a:t>
            </a:r>
            <a:r>
              <a:rPr lang="en-US" sz="2200" b="1" dirty="0" err="1">
                <a:solidFill>
                  <a:srgbClr val="000000"/>
                </a:solidFill>
              </a:rPr>
              <a:t>tanımlayın</a:t>
            </a:r>
            <a:endParaRPr lang="en-IE" sz="2200" b="1" dirty="0">
              <a:solidFill>
                <a:srgbClr val="000000"/>
              </a:solidFill>
            </a:endParaRPr>
          </a:p>
        </p:txBody>
      </p:sp>
      <p:sp>
        <p:nvSpPr>
          <p:cNvPr id="4" name="Text Placeholder 3">
            <a:extLst>
              <a:ext uri="{FF2B5EF4-FFF2-40B4-BE49-F238E27FC236}">
                <a16:creationId xmlns:a16="http://schemas.microsoft.com/office/drawing/2014/main" id="{549EEB3E-5D77-05C5-28C7-978E9D07F0D2}"/>
              </a:ext>
            </a:extLst>
          </p:cNvPr>
          <p:cNvSpPr>
            <a:spLocks noGrp="1"/>
          </p:cNvSpPr>
          <p:nvPr>
            <p:ph type="body" sz="quarter" idx="29"/>
          </p:nvPr>
        </p:nvSpPr>
        <p:spPr>
          <a:xfrm>
            <a:off x="2516531" y="3825704"/>
            <a:ext cx="2298301" cy="2022553"/>
          </a:xfrm>
        </p:spPr>
        <p:txBody>
          <a:bodyPr lIns="91440" tIns="45720" rIns="91440" bIns="45720" anchor="t"/>
          <a:lstStyle/>
          <a:p>
            <a:r>
              <a:rPr lang="en-US" sz="2200" dirty="0" err="1">
                <a:solidFill>
                  <a:srgbClr val="000000"/>
                </a:solidFill>
                <a:ea typeface="+mn-lt"/>
                <a:cs typeface="+mn-lt"/>
              </a:rPr>
              <a:t>Projelerinizin</a:t>
            </a:r>
            <a:r>
              <a:rPr lang="en-US" sz="2200" dirty="0">
                <a:solidFill>
                  <a:srgbClr val="000000"/>
                </a:solidFill>
                <a:ea typeface="+mn-lt"/>
                <a:cs typeface="+mn-lt"/>
              </a:rPr>
              <a:t>, </a:t>
            </a:r>
            <a:r>
              <a:rPr lang="en-US" sz="2200" dirty="0" err="1">
                <a:solidFill>
                  <a:srgbClr val="000000"/>
                </a:solidFill>
                <a:ea typeface="+mn-lt"/>
                <a:cs typeface="+mn-lt"/>
              </a:rPr>
              <a:t>fon</a:t>
            </a:r>
            <a:r>
              <a:rPr lang="en-US" sz="2200" dirty="0">
                <a:solidFill>
                  <a:srgbClr val="000000"/>
                </a:solidFill>
                <a:ea typeface="+mn-lt"/>
                <a:cs typeface="+mn-lt"/>
              </a:rPr>
              <a:t> </a:t>
            </a:r>
            <a:r>
              <a:rPr lang="en-US" sz="2200" dirty="0" err="1">
                <a:solidFill>
                  <a:srgbClr val="000000"/>
                </a:solidFill>
                <a:ea typeface="+mn-lt"/>
                <a:cs typeface="+mn-lt"/>
              </a:rPr>
              <a:t>sağlayıcıların</a:t>
            </a:r>
            <a:r>
              <a:rPr lang="en-US" sz="2200" dirty="0">
                <a:solidFill>
                  <a:srgbClr val="000000"/>
                </a:solidFill>
                <a:ea typeface="+mn-lt"/>
                <a:cs typeface="+mn-lt"/>
              </a:rPr>
              <a:t> </a:t>
            </a:r>
            <a:r>
              <a:rPr lang="en-US" sz="2200" b="1" dirty="0" err="1">
                <a:solidFill>
                  <a:srgbClr val="000000"/>
                </a:solidFill>
                <a:ea typeface="+mn-lt"/>
                <a:cs typeface="+mn-lt"/>
              </a:rPr>
              <a:t>amaçları</a:t>
            </a:r>
            <a:r>
              <a:rPr lang="en-US" sz="2200" b="1" dirty="0">
                <a:solidFill>
                  <a:srgbClr val="000000"/>
                </a:solidFill>
                <a:ea typeface="+mn-lt"/>
                <a:cs typeface="+mn-lt"/>
              </a:rPr>
              <a:t>, </a:t>
            </a:r>
            <a:r>
              <a:rPr lang="en-US" sz="2200" b="1" dirty="0" err="1">
                <a:solidFill>
                  <a:srgbClr val="000000"/>
                </a:solidFill>
                <a:ea typeface="+mn-lt"/>
                <a:cs typeface="+mn-lt"/>
              </a:rPr>
              <a:t>kriterleri</a:t>
            </a:r>
            <a:r>
              <a:rPr lang="en-US" sz="2200" b="1" dirty="0">
                <a:solidFill>
                  <a:srgbClr val="000000"/>
                </a:solidFill>
                <a:ea typeface="+mn-lt"/>
                <a:cs typeface="+mn-lt"/>
              </a:rPr>
              <a:t> </a:t>
            </a:r>
            <a:r>
              <a:rPr lang="en-US" sz="2200" dirty="0" err="1">
                <a:solidFill>
                  <a:srgbClr val="000000"/>
                </a:solidFill>
                <a:ea typeface="+mn-lt"/>
                <a:cs typeface="+mn-lt"/>
              </a:rPr>
              <a:t>ve</a:t>
            </a:r>
            <a:r>
              <a:rPr lang="en-US" sz="2200" dirty="0">
                <a:solidFill>
                  <a:srgbClr val="000000"/>
                </a:solidFill>
                <a:ea typeface="+mn-lt"/>
                <a:cs typeface="+mn-lt"/>
              </a:rPr>
              <a:t> </a:t>
            </a:r>
            <a:r>
              <a:rPr lang="en-US" sz="2200" dirty="0" err="1">
                <a:solidFill>
                  <a:srgbClr val="000000"/>
                </a:solidFill>
                <a:ea typeface="+mn-lt"/>
                <a:cs typeface="+mn-lt"/>
              </a:rPr>
              <a:t>hedefleri</a:t>
            </a:r>
            <a:r>
              <a:rPr lang="en-US" sz="2200" dirty="0">
                <a:solidFill>
                  <a:srgbClr val="000000"/>
                </a:solidFill>
                <a:ea typeface="+mn-lt"/>
                <a:cs typeface="+mn-lt"/>
              </a:rPr>
              <a:t> </a:t>
            </a:r>
            <a:r>
              <a:rPr lang="en-US" sz="2200" dirty="0" err="1">
                <a:solidFill>
                  <a:srgbClr val="000000"/>
                </a:solidFill>
                <a:ea typeface="+mn-lt"/>
                <a:cs typeface="+mn-lt"/>
              </a:rPr>
              <a:t>ile</a:t>
            </a:r>
            <a:r>
              <a:rPr lang="en-US" sz="2200" dirty="0">
                <a:solidFill>
                  <a:srgbClr val="000000"/>
                </a:solidFill>
                <a:ea typeface="+mn-lt"/>
                <a:cs typeface="+mn-lt"/>
              </a:rPr>
              <a:t> UYUMLU </a:t>
            </a:r>
            <a:r>
              <a:rPr lang="en-US" sz="2200" dirty="0" err="1">
                <a:solidFill>
                  <a:srgbClr val="000000"/>
                </a:solidFill>
                <a:ea typeface="+mn-lt"/>
                <a:cs typeface="+mn-lt"/>
              </a:rPr>
              <a:t>olduğunu</a:t>
            </a:r>
            <a:r>
              <a:rPr lang="en-US" sz="2200" dirty="0">
                <a:solidFill>
                  <a:srgbClr val="000000"/>
                </a:solidFill>
                <a:ea typeface="+mn-lt"/>
                <a:cs typeface="+mn-lt"/>
              </a:rPr>
              <a:t> </a:t>
            </a:r>
            <a:r>
              <a:rPr lang="en-US" sz="2200" dirty="0" err="1">
                <a:solidFill>
                  <a:srgbClr val="000000"/>
                </a:solidFill>
                <a:ea typeface="+mn-lt"/>
                <a:cs typeface="+mn-lt"/>
              </a:rPr>
              <a:t>gösterin</a:t>
            </a:r>
            <a:endParaRPr lang="en-US" sz="2200" b="1" dirty="0">
              <a:solidFill>
                <a:srgbClr val="000000"/>
              </a:solidFill>
              <a:ea typeface="Calibri"/>
              <a:cs typeface="Calibri"/>
            </a:endParaRPr>
          </a:p>
        </p:txBody>
      </p:sp>
      <p:sp>
        <p:nvSpPr>
          <p:cNvPr id="5" name="Text Placeholder 4">
            <a:extLst>
              <a:ext uri="{FF2B5EF4-FFF2-40B4-BE49-F238E27FC236}">
                <a16:creationId xmlns:a16="http://schemas.microsoft.com/office/drawing/2014/main" id="{4AA707FF-C6B5-71FA-A240-4A8B899ECD91}"/>
              </a:ext>
            </a:extLst>
          </p:cNvPr>
          <p:cNvSpPr>
            <a:spLocks noGrp="1"/>
          </p:cNvSpPr>
          <p:nvPr>
            <p:ph type="body" sz="quarter" idx="30"/>
          </p:nvPr>
        </p:nvSpPr>
        <p:spPr>
          <a:xfrm>
            <a:off x="5081014" y="3825704"/>
            <a:ext cx="2296155" cy="2033136"/>
          </a:xfrm>
        </p:spPr>
        <p:txBody>
          <a:bodyPr lIns="91440" tIns="45720" rIns="91440" bIns="45720" anchor="t"/>
          <a:lstStyle/>
          <a:p>
            <a:r>
              <a:rPr lang="en-IE" sz="2200" dirty="0" err="1">
                <a:solidFill>
                  <a:srgbClr val="000000"/>
                </a:solidFill>
                <a:ea typeface="+mn-lt"/>
                <a:cs typeface="+mn-lt"/>
              </a:rPr>
              <a:t>Önerilen</a:t>
            </a:r>
            <a:r>
              <a:rPr lang="en-IE" sz="2200" dirty="0">
                <a:solidFill>
                  <a:srgbClr val="000000"/>
                </a:solidFill>
                <a:ea typeface="+mn-lt"/>
                <a:cs typeface="+mn-lt"/>
              </a:rPr>
              <a:t> </a:t>
            </a:r>
            <a:r>
              <a:rPr lang="en-IE" sz="2200" dirty="0" err="1">
                <a:solidFill>
                  <a:srgbClr val="000000"/>
                </a:solidFill>
                <a:ea typeface="+mn-lt"/>
                <a:cs typeface="+mn-lt"/>
              </a:rPr>
              <a:t>projenizin</a:t>
            </a:r>
            <a:r>
              <a:rPr lang="en-IE" sz="2200" dirty="0">
                <a:solidFill>
                  <a:srgbClr val="000000"/>
                </a:solidFill>
                <a:ea typeface="+mn-lt"/>
                <a:cs typeface="+mn-lt"/>
              </a:rPr>
              <a:t> </a:t>
            </a:r>
            <a:r>
              <a:rPr lang="en-IE" sz="2200" dirty="0" err="1">
                <a:solidFill>
                  <a:srgbClr val="000000"/>
                </a:solidFill>
                <a:ea typeface="+mn-lt"/>
                <a:cs typeface="+mn-lt"/>
              </a:rPr>
              <a:t>faydalarını</a:t>
            </a:r>
            <a:r>
              <a:rPr lang="en-IE" sz="2200" dirty="0">
                <a:solidFill>
                  <a:srgbClr val="000000"/>
                </a:solidFill>
                <a:ea typeface="+mn-lt"/>
                <a:cs typeface="+mn-lt"/>
              </a:rPr>
              <a:t> </a:t>
            </a:r>
            <a:r>
              <a:rPr lang="en-IE" sz="2200" b="1" dirty="0" err="1">
                <a:solidFill>
                  <a:srgbClr val="000000"/>
                </a:solidFill>
                <a:ea typeface="+mn-lt"/>
                <a:cs typeface="+mn-lt"/>
              </a:rPr>
              <a:t>niteliksel</a:t>
            </a:r>
            <a:r>
              <a:rPr lang="en-IE" sz="2200" b="1" dirty="0">
                <a:solidFill>
                  <a:srgbClr val="000000"/>
                </a:solidFill>
                <a:ea typeface="+mn-lt"/>
                <a:cs typeface="+mn-lt"/>
              </a:rPr>
              <a:t> </a:t>
            </a:r>
            <a:r>
              <a:rPr lang="en-IE" sz="2200" b="1" dirty="0" err="1">
                <a:solidFill>
                  <a:srgbClr val="000000"/>
                </a:solidFill>
                <a:ea typeface="+mn-lt"/>
                <a:cs typeface="+mn-lt"/>
              </a:rPr>
              <a:t>ve</a:t>
            </a:r>
            <a:r>
              <a:rPr lang="en-IE" sz="2200" b="1" dirty="0">
                <a:solidFill>
                  <a:srgbClr val="000000"/>
                </a:solidFill>
                <a:ea typeface="+mn-lt"/>
                <a:cs typeface="+mn-lt"/>
              </a:rPr>
              <a:t> </a:t>
            </a:r>
            <a:r>
              <a:rPr lang="en-IE" sz="2200" b="1" dirty="0" err="1">
                <a:solidFill>
                  <a:srgbClr val="000000"/>
                </a:solidFill>
                <a:ea typeface="+mn-lt"/>
                <a:cs typeface="+mn-lt"/>
              </a:rPr>
              <a:t>niceliksel</a:t>
            </a:r>
            <a:r>
              <a:rPr lang="en-IE" sz="2200" dirty="0">
                <a:solidFill>
                  <a:srgbClr val="000000"/>
                </a:solidFill>
                <a:ea typeface="+mn-lt"/>
                <a:cs typeface="+mn-lt"/>
              </a:rPr>
              <a:t> </a:t>
            </a:r>
            <a:r>
              <a:rPr lang="en-IE" sz="2200" dirty="0" err="1">
                <a:solidFill>
                  <a:srgbClr val="000000"/>
                </a:solidFill>
                <a:ea typeface="+mn-lt"/>
                <a:cs typeface="+mn-lt"/>
              </a:rPr>
              <a:t>olarak</a:t>
            </a:r>
            <a:r>
              <a:rPr lang="en-IE" sz="2200" dirty="0">
                <a:solidFill>
                  <a:srgbClr val="000000"/>
                </a:solidFill>
                <a:ea typeface="+mn-lt"/>
                <a:cs typeface="+mn-lt"/>
              </a:rPr>
              <a:t> </a:t>
            </a:r>
            <a:r>
              <a:rPr lang="en-IE" sz="2200" dirty="0" err="1">
                <a:solidFill>
                  <a:srgbClr val="000000"/>
                </a:solidFill>
                <a:ea typeface="+mn-lt"/>
                <a:cs typeface="+mn-lt"/>
              </a:rPr>
              <a:t>belirterek</a:t>
            </a:r>
            <a:r>
              <a:rPr lang="en-IE" sz="2200" dirty="0">
                <a:solidFill>
                  <a:srgbClr val="000000"/>
                </a:solidFill>
                <a:ea typeface="+mn-lt"/>
                <a:cs typeface="+mn-lt"/>
              </a:rPr>
              <a:t> </a:t>
            </a:r>
            <a:r>
              <a:rPr lang="en-IE" sz="2200" dirty="0" err="1">
                <a:solidFill>
                  <a:srgbClr val="000000"/>
                </a:solidFill>
                <a:ea typeface="+mn-lt"/>
                <a:cs typeface="+mn-lt"/>
              </a:rPr>
              <a:t>satış</a:t>
            </a:r>
            <a:r>
              <a:rPr lang="en-IE" sz="2200" dirty="0">
                <a:solidFill>
                  <a:srgbClr val="000000"/>
                </a:solidFill>
                <a:ea typeface="+mn-lt"/>
                <a:cs typeface="+mn-lt"/>
              </a:rPr>
              <a:t> </a:t>
            </a:r>
            <a:r>
              <a:rPr lang="en-IE" sz="2200" dirty="0" err="1">
                <a:solidFill>
                  <a:srgbClr val="000000"/>
                </a:solidFill>
                <a:ea typeface="+mn-lt"/>
                <a:cs typeface="+mn-lt"/>
              </a:rPr>
              <a:t>yapın</a:t>
            </a:r>
            <a:r>
              <a:rPr lang="en-IE" sz="2200" dirty="0">
                <a:solidFill>
                  <a:srgbClr val="000000"/>
                </a:solidFill>
                <a:ea typeface="+mn-lt"/>
                <a:cs typeface="+mn-lt"/>
              </a:rPr>
              <a:t>.</a:t>
            </a:r>
            <a:endParaRPr lang="en-US" sz="2200" dirty="0">
              <a:solidFill>
                <a:srgbClr val="000000"/>
              </a:solidFill>
              <a:ea typeface="Calibri"/>
              <a:cs typeface="Calibri"/>
            </a:endParaRPr>
          </a:p>
        </p:txBody>
      </p:sp>
      <p:sp>
        <p:nvSpPr>
          <p:cNvPr id="6" name="Text Placeholder 5">
            <a:extLst>
              <a:ext uri="{FF2B5EF4-FFF2-40B4-BE49-F238E27FC236}">
                <a16:creationId xmlns:a16="http://schemas.microsoft.com/office/drawing/2014/main" id="{7452C8CF-468D-BE7D-B6BF-91CE6DED0C2A}"/>
              </a:ext>
            </a:extLst>
          </p:cNvPr>
          <p:cNvSpPr>
            <a:spLocks noGrp="1"/>
          </p:cNvSpPr>
          <p:nvPr>
            <p:ph type="body" sz="quarter" idx="31"/>
          </p:nvPr>
        </p:nvSpPr>
        <p:spPr>
          <a:xfrm>
            <a:off x="7629755" y="3853995"/>
            <a:ext cx="2139551" cy="2033136"/>
          </a:xfrm>
        </p:spPr>
        <p:txBody>
          <a:bodyPr lIns="91440" tIns="45720" rIns="91440" bIns="45720" anchor="t"/>
          <a:lstStyle/>
          <a:p>
            <a:r>
              <a:rPr lang="en-US" sz="2200" b="1" dirty="0" err="1">
                <a:solidFill>
                  <a:srgbClr val="000000"/>
                </a:solidFill>
                <a:ea typeface="+mn-lt"/>
                <a:cs typeface="+mn-lt"/>
              </a:rPr>
              <a:t>İtibarınıza</a:t>
            </a:r>
            <a:r>
              <a:rPr lang="en-US" sz="2200" b="1" dirty="0">
                <a:solidFill>
                  <a:srgbClr val="000000"/>
                </a:solidFill>
                <a:ea typeface="+mn-lt"/>
                <a:cs typeface="+mn-lt"/>
              </a:rPr>
              <a:t> </a:t>
            </a:r>
            <a:r>
              <a:rPr lang="en-US" sz="2200" dirty="0" err="1">
                <a:solidFill>
                  <a:srgbClr val="000000"/>
                </a:solidFill>
                <a:ea typeface="+mn-lt"/>
                <a:cs typeface="+mn-lt"/>
              </a:rPr>
              <a:t>güve-nin</a:t>
            </a:r>
            <a:r>
              <a:rPr lang="en-US" sz="2200" dirty="0">
                <a:solidFill>
                  <a:srgbClr val="000000"/>
                </a:solidFill>
                <a:ea typeface="+mn-lt"/>
                <a:cs typeface="+mn-lt"/>
              </a:rPr>
              <a:t>, </a:t>
            </a:r>
            <a:r>
              <a:rPr lang="en-US" sz="2200" dirty="0" err="1">
                <a:solidFill>
                  <a:srgbClr val="000000"/>
                </a:solidFill>
                <a:ea typeface="+mn-lt"/>
                <a:cs typeface="+mn-lt"/>
              </a:rPr>
              <a:t>profesyonel</a:t>
            </a:r>
            <a:r>
              <a:rPr lang="en-US" sz="2200" dirty="0">
                <a:solidFill>
                  <a:srgbClr val="000000"/>
                </a:solidFill>
                <a:ea typeface="+mn-lt"/>
                <a:cs typeface="+mn-lt"/>
              </a:rPr>
              <a:t> </a:t>
            </a:r>
            <a:r>
              <a:rPr lang="en-US" sz="2200" dirty="0" err="1">
                <a:solidFill>
                  <a:srgbClr val="000000"/>
                </a:solidFill>
                <a:ea typeface="+mn-lt"/>
                <a:cs typeface="+mn-lt"/>
              </a:rPr>
              <a:t>ve</a:t>
            </a:r>
            <a:r>
              <a:rPr lang="en-US" sz="2200" dirty="0">
                <a:solidFill>
                  <a:srgbClr val="000000"/>
                </a:solidFill>
                <a:ea typeface="+mn-lt"/>
                <a:cs typeface="+mn-lt"/>
              </a:rPr>
              <a:t> </a:t>
            </a:r>
            <a:r>
              <a:rPr lang="en-US" sz="2200" dirty="0" err="1">
                <a:solidFill>
                  <a:srgbClr val="000000"/>
                </a:solidFill>
                <a:ea typeface="+mn-lt"/>
                <a:cs typeface="+mn-lt"/>
              </a:rPr>
              <a:t>düzenli</a:t>
            </a:r>
            <a:r>
              <a:rPr lang="en-US" sz="2200" dirty="0">
                <a:solidFill>
                  <a:srgbClr val="000000"/>
                </a:solidFill>
                <a:ea typeface="+mn-lt"/>
                <a:cs typeface="+mn-lt"/>
              </a:rPr>
              <a:t> </a:t>
            </a:r>
            <a:r>
              <a:rPr lang="en-US" sz="2200" dirty="0" err="1">
                <a:solidFill>
                  <a:srgbClr val="000000"/>
                </a:solidFill>
                <a:ea typeface="+mn-lt"/>
                <a:cs typeface="+mn-lt"/>
              </a:rPr>
              <a:t>olun</a:t>
            </a:r>
            <a:r>
              <a:rPr lang="en-US" sz="2200" dirty="0">
                <a:solidFill>
                  <a:srgbClr val="000000"/>
                </a:solidFill>
                <a:ea typeface="+mn-lt"/>
                <a:cs typeface="+mn-lt"/>
              </a:rPr>
              <a:t>.</a:t>
            </a:r>
            <a:endParaRPr lang="en-US" sz="2200" dirty="0">
              <a:solidFill>
                <a:srgbClr val="000000"/>
              </a:solidFill>
              <a:ea typeface="Calibri"/>
              <a:cs typeface="Calibri"/>
            </a:endParaRPr>
          </a:p>
        </p:txBody>
      </p:sp>
      <p:sp>
        <p:nvSpPr>
          <p:cNvPr id="7" name="Text Placeholder 6">
            <a:extLst>
              <a:ext uri="{FF2B5EF4-FFF2-40B4-BE49-F238E27FC236}">
                <a16:creationId xmlns:a16="http://schemas.microsoft.com/office/drawing/2014/main" id="{9DFB5182-52B5-1AAF-5F54-86E7D7B2B9FD}"/>
              </a:ext>
            </a:extLst>
          </p:cNvPr>
          <p:cNvSpPr>
            <a:spLocks noGrp="1"/>
          </p:cNvSpPr>
          <p:nvPr>
            <p:ph type="body" sz="quarter" idx="32"/>
          </p:nvPr>
        </p:nvSpPr>
        <p:spPr>
          <a:xfrm>
            <a:off x="9769306" y="3830986"/>
            <a:ext cx="2301948" cy="2033136"/>
          </a:xfrm>
        </p:spPr>
        <p:txBody>
          <a:bodyPr lIns="91440" tIns="45720" rIns="91440" bIns="45720" anchor="t"/>
          <a:lstStyle/>
          <a:p>
            <a:r>
              <a:rPr lang="en-US" sz="2200" b="1" dirty="0" err="1">
                <a:solidFill>
                  <a:srgbClr val="000000"/>
                </a:solidFill>
                <a:ea typeface="+mn-lt"/>
                <a:cs typeface="+mn-lt"/>
              </a:rPr>
              <a:t>Tutkunuzu</a:t>
            </a:r>
            <a:r>
              <a:rPr lang="en-US" sz="2200" dirty="0">
                <a:solidFill>
                  <a:srgbClr val="000000"/>
                </a:solidFill>
                <a:ea typeface="+mn-lt"/>
                <a:cs typeface="+mn-lt"/>
              </a:rPr>
              <a:t> </a:t>
            </a:r>
            <a:r>
              <a:rPr lang="en-US" sz="2200" dirty="0" err="1">
                <a:solidFill>
                  <a:srgbClr val="000000"/>
                </a:solidFill>
                <a:ea typeface="+mn-lt"/>
                <a:cs typeface="+mn-lt"/>
              </a:rPr>
              <a:t>paylaşın</a:t>
            </a:r>
            <a:r>
              <a:rPr lang="en-US" sz="2200" dirty="0">
                <a:solidFill>
                  <a:srgbClr val="000000"/>
                </a:solidFill>
                <a:ea typeface="+mn-lt"/>
                <a:cs typeface="+mn-lt"/>
              </a:rPr>
              <a:t> </a:t>
            </a:r>
            <a:r>
              <a:rPr lang="en-US" sz="2200" dirty="0" err="1">
                <a:solidFill>
                  <a:srgbClr val="000000"/>
                </a:solidFill>
                <a:ea typeface="+mn-lt"/>
                <a:cs typeface="+mn-lt"/>
              </a:rPr>
              <a:t>ve</a:t>
            </a:r>
            <a:r>
              <a:rPr lang="en-US" sz="2200" dirty="0">
                <a:solidFill>
                  <a:srgbClr val="000000"/>
                </a:solidFill>
                <a:ea typeface="+mn-lt"/>
                <a:cs typeface="+mn-lt"/>
              </a:rPr>
              <a:t> </a:t>
            </a:r>
            <a:r>
              <a:rPr lang="en-US" sz="2200" dirty="0" err="1">
                <a:solidFill>
                  <a:srgbClr val="000000"/>
                </a:solidFill>
                <a:ea typeface="+mn-lt"/>
                <a:cs typeface="+mn-lt"/>
              </a:rPr>
              <a:t>insanların</a:t>
            </a:r>
            <a:r>
              <a:rPr lang="en-US" sz="2200" dirty="0">
                <a:solidFill>
                  <a:srgbClr val="000000"/>
                </a:solidFill>
                <a:ea typeface="+mn-lt"/>
                <a:cs typeface="+mn-lt"/>
              </a:rPr>
              <a:t> </a:t>
            </a:r>
            <a:r>
              <a:rPr lang="en-US" sz="2200" dirty="0" err="1">
                <a:solidFill>
                  <a:srgbClr val="000000"/>
                </a:solidFill>
                <a:ea typeface="+mn-lt"/>
                <a:cs typeface="+mn-lt"/>
              </a:rPr>
              <a:t>insanlara</a:t>
            </a:r>
            <a:r>
              <a:rPr lang="en-US" sz="2200" dirty="0">
                <a:solidFill>
                  <a:srgbClr val="000000"/>
                </a:solidFill>
                <a:ea typeface="+mn-lt"/>
                <a:cs typeface="+mn-lt"/>
              </a:rPr>
              <a:t> </a:t>
            </a:r>
            <a:r>
              <a:rPr lang="en-US" sz="2200" dirty="0" err="1">
                <a:solidFill>
                  <a:srgbClr val="000000"/>
                </a:solidFill>
                <a:ea typeface="+mn-lt"/>
                <a:cs typeface="+mn-lt"/>
              </a:rPr>
              <a:t>bağışta</a:t>
            </a:r>
            <a:r>
              <a:rPr lang="en-US" sz="2200" dirty="0">
                <a:solidFill>
                  <a:srgbClr val="000000"/>
                </a:solidFill>
                <a:ea typeface="+mn-lt"/>
                <a:cs typeface="+mn-lt"/>
              </a:rPr>
              <a:t> </a:t>
            </a:r>
            <a:r>
              <a:rPr lang="en-US" sz="2200" dirty="0" err="1">
                <a:solidFill>
                  <a:srgbClr val="000000"/>
                </a:solidFill>
                <a:ea typeface="+mn-lt"/>
                <a:cs typeface="+mn-lt"/>
              </a:rPr>
              <a:t>bulunduğunu</a:t>
            </a:r>
            <a:r>
              <a:rPr lang="en-US" sz="2200" dirty="0">
                <a:solidFill>
                  <a:srgbClr val="000000"/>
                </a:solidFill>
                <a:ea typeface="+mn-lt"/>
                <a:cs typeface="+mn-lt"/>
              </a:rPr>
              <a:t> </a:t>
            </a:r>
            <a:r>
              <a:rPr lang="en-US" sz="2200" dirty="0" err="1">
                <a:solidFill>
                  <a:srgbClr val="000000"/>
                </a:solidFill>
                <a:ea typeface="+mn-lt"/>
                <a:cs typeface="+mn-lt"/>
              </a:rPr>
              <a:t>hatırlayın</a:t>
            </a:r>
            <a:r>
              <a:rPr lang="en-US" sz="2200" dirty="0">
                <a:solidFill>
                  <a:srgbClr val="000000"/>
                </a:solidFill>
                <a:ea typeface="+mn-lt"/>
                <a:cs typeface="+mn-lt"/>
              </a:rPr>
              <a:t>, </a:t>
            </a:r>
            <a:r>
              <a:rPr lang="en-US" sz="2200" dirty="0" err="1">
                <a:solidFill>
                  <a:srgbClr val="000000"/>
                </a:solidFill>
                <a:ea typeface="+mn-lt"/>
                <a:cs typeface="+mn-lt"/>
              </a:rPr>
              <a:t>insan</a:t>
            </a:r>
            <a:r>
              <a:rPr lang="en-US" sz="2200" dirty="0">
                <a:solidFill>
                  <a:srgbClr val="000000"/>
                </a:solidFill>
                <a:ea typeface="+mn-lt"/>
                <a:cs typeface="+mn-lt"/>
              </a:rPr>
              <a:t> </a:t>
            </a:r>
            <a:r>
              <a:rPr lang="en-US" sz="2200" dirty="0" err="1">
                <a:solidFill>
                  <a:srgbClr val="000000"/>
                </a:solidFill>
                <a:ea typeface="+mn-lt"/>
                <a:cs typeface="+mn-lt"/>
              </a:rPr>
              <a:t>unsurunu</a:t>
            </a:r>
            <a:r>
              <a:rPr lang="en-US" sz="2200" dirty="0">
                <a:solidFill>
                  <a:srgbClr val="000000"/>
                </a:solidFill>
                <a:ea typeface="+mn-lt"/>
                <a:cs typeface="+mn-lt"/>
              </a:rPr>
              <a:t> </a:t>
            </a:r>
            <a:r>
              <a:rPr lang="en-US" sz="2200" dirty="0" err="1">
                <a:solidFill>
                  <a:srgbClr val="000000"/>
                </a:solidFill>
                <a:ea typeface="+mn-lt"/>
                <a:cs typeface="+mn-lt"/>
              </a:rPr>
              <a:t>unutmayın</a:t>
            </a:r>
            <a:endParaRPr lang="en-US" sz="2200" dirty="0">
              <a:solidFill>
                <a:srgbClr val="000000"/>
              </a:solidFill>
              <a:ea typeface="+mn-lt"/>
              <a:cs typeface="+mn-lt"/>
            </a:endParaRPr>
          </a:p>
        </p:txBody>
      </p:sp>
      <p:grpSp>
        <p:nvGrpSpPr>
          <p:cNvPr id="8" name="Group 7">
            <a:extLst>
              <a:ext uri="{FF2B5EF4-FFF2-40B4-BE49-F238E27FC236}">
                <a16:creationId xmlns:a16="http://schemas.microsoft.com/office/drawing/2014/main" id="{9B263EB0-CD8C-52D0-B794-7AAECB40A35E}"/>
              </a:ext>
            </a:extLst>
          </p:cNvPr>
          <p:cNvGrpSpPr/>
          <p:nvPr/>
        </p:nvGrpSpPr>
        <p:grpSpPr>
          <a:xfrm>
            <a:off x="3076478" y="1775201"/>
            <a:ext cx="1347028" cy="1313666"/>
            <a:chOff x="978879" y="2999701"/>
            <a:chExt cx="2461200" cy="2460124"/>
          </a:xfrm>
        </p:grpSpPr>
        <p:grpSp>
          <p:nvGrpSpPr>
            <p:cNvPr id="9" name="Graphic 2">
              <a:extLst>
                <a:ext uri="{FF2B5EF4-FFF2-40B4-BE49-F238E27FC236}">
                  <a16:creationId xmlns:a16="http://schemas.microsoft.com/office/drawing/2014/main" id="{050C36BE-A45C-7F16-75C7-5C597BDB8140}"/>
                </a:ext>
              </a:extLst>
            </p:cNvPr>
            <p:cNvGrpSpPr/>
            <p:nvPr/>
          </p:nvGrpSpPr>
          <p:grpSpPr>
            <a:xfrm>
              <a:off x="978879" y="2999701"/>
              <a:ext cx="2461200" cy="2460124"/>
              <a:chOff x="690225" y="4499263"/>
              <a:chExt cx="1499146" cy="1498490"/>
            </a:xfrm>
            <a:solidFill>
              <a:schemeClr val="bg1">
                <a:alpha val="27098"/>
              </a:schemeClr>
            </a:solidFill>
          </p:grpSpPr>
          <p:sp>
            <p:nvSpPr>
              <p:cNvPr id="13" name="Freeform 127">
                <a:extLst>
                  <a:ext uri="{FF2B5EF4-FFF2-40B4-BE49-F238E27FC236}">
                    <a16:creationId xmlns:a16="http://schemas.microsoft.com/office/drawing/2014/main" id="{764EE61D-767C-BDD5-4388-E1F49B6ECB43}"/>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14" name="Freeform 128">
                <a:extLst>
                  <a:ext uri="{FF2B5EF4-FFF2-40B4-BE49-F238E27FC236}">
                    <a16:creationId xmlns:a16="http://schemas.microsoft.com/office/drawing/2014/main" id="{281C5665-2A13-16D4-0E97-9FEDD287A3DA}"/>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0" name="Freeform 124">
              <a:extLst>
                <a:ext uri="{FF2B5EF4-FFF2-40B4-BE49-F238E27FC236}">
                  <a16:creationId xmlns:a16="http://schemas.microsoft.com/office/drawing/2014/main" id="{64F3029C-AB86-142A-F98C-F3D53DC8E4FF}"/>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1" name="Freeform 125">
              <a:extLst>
                <a:ext uri="{FF2B5EF4-FFF2-40B4-BE49-F238E27FC236}">
                  <a16:creationId xmlns:a16="http://schemas.microsoft.com/office/drawing/2014/main" id="{0FAFC6C9-0E14-9C7F-DC28-12C643526E13}"/>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2" name="Freeform 126">
              <a:extLst>
                <a:ext uri="{FF2B5EF4-FFF2-40B4-BE49-F238E27FC236}">
                  <a16:creationId xmlns:a16="http://schemas.microsoft.com/office/drawing/2014/main" id="{6854341C-FFD8-81D1-3EDB-6958D8C6267F}"/>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15" name="Group 14">
            <a:extLst>
              <a:ext uri="{FF2B5EF4-FFF2-40B4-BE49-F238E27FC236}">
                <a16:creationId xmlns:a16="http://schemas.microsoft.com/office/drawing/2014/main" id="{18B813C2-10C4-BFF9-EEEB-96CE01138663}"/>
              </a:ext>
            </a:extLst>
          </p:cNvPr>
          <p:cNvGrpSpPr/>
          <p:nvPr/>
        </p:nvGrpSpPr>
        <p:grpSpPr>
          <a:xfrm>
            <a:off x="5589704" y="1723630"/>
            <a:ext cx="1347028" cy="1313666"/>
            <a:chOff x="978879" y="2999701"/>
            <a:chExt cx="2461200" cy="2460124"/>
          </a:xfrm>
        </p:grpSpPr>
        <p:grpSp>
          <p:nvGrpSpPr>
            <p:cNvPr id="16" name="Graphic 2">
              <a:extLst>
                <a:ext uri="{FF2B5EF4-FFF2-40B4-BE49-F238E27FC236}">
                  <a16:creationId xmlns:a16="http://schemas.microsoft.com/office/drawing/2014/main" id="{53973958-6DB8-61D2-F6D8-C91A323DEE9E}"/>
                </a:ext>
              </a:extLst>
            </p:cNvPr>
            <p:cNvGrpSpPr/>
            <p:nvPr/>
          </p:nvGrpSpPr>
          <p:grpSpPr>
            <a:xfrm>
              <a:off x="978879" y="2999701"/>
              <a:ext cx="2461200" cy="2460124"/>
              <a:chOff x="690225" y="4499263"/>
              <a:chExt cx="1499146" cy="1498490"/>
            </a:xfrm>
            <a:solidFill>
              <a:schemeClr val="bg1">
                <a:alpha val="27098"/>
              </a:schemeClr>
            </a:solidFill>
          </p:grpSpPr>
          <p:sp>
            <p:nvSpPr>
              <p:cNvPr id="20" name="Freeform 127">
                <a:extLst>
                  <a:ext uri="{FF2B5EF4-FFF2-40B4-BE49-F238E27FC236}">
                    <a16:creationId xmlns:a16="http://schemas.microsoft.com/office/drawing/2014/main" id="{D0F3500B-C24E-B15D-4CF3-68E58278F101}"/>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21" name="Freeform 128">
                <a:extLst>
                  <a:ext uri="{FF2B5EF4-FFF2-40B4-BE49-F238E27FC236}">
                    <a16:creationId xmlns:a16="http://schemas.microsoft.com/office/drawing/2014/main" id="{9795E470-3A88-C869-1E09-E7E939DA80F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7" name="Freeform 124">
              <a:extLst>
                <a:ext uri="{FF2B5EF4-FFF2-40B4-BE49-F238E27FC236}">
                  <a16:creationId xmlns:a16="http://schemas.microsoft.com/office/drawing/2014/main" id="{E2B598C9-D6C3-873D-7547-019DEB308B0D}"/>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8" name="Freeform 125">
              <a:extLst>
                <a:ext uri="{FF2B5EF4-FFF2-40B4-BE49-F238E27FC236}">
                  <a16:creationId xmlns:a16="http://schemas.microsoft.com/office/drawing/2014/main" id="{98E70E1A-7A41-8C1C-F54E-E4A3E46734CE}"/>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9" name="Freeform 126">
              <a:extLst>
                <a:ext uri="{FF2B5EF4-FFF2-40B4-BE49-F238E27FC236}">
                  <a16:creationId xmlns:a16="http://schemas.microsoft.com/office/drawing/2014/main" id="{2D154E36-5D7B-C09F-4A89-446E194EB4DB}"/>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22" name="Group 21">
            <a:extLst>
              <a:ext uri="{FF2B5EF4-FFF2-40B4-BE49-F238E27FC236}">
                <a16:creationId xmlns:a16="http://schemas.microsoft.com/office/drawing/2014/main" id="{801B8363-87BE-54C6-DA0F-2E7AB5E43A93}"/>
              </a:ext>
            </a:extLst>
          </p:cNvPr>
          <p:cNvGrpSpPr/>
          <p:nvPr/>
        </p:nvGrpSpPr>
        <p:grpSpPr>
          <a:xfrm>
            <a:off x="571701" y="1759741"/>
            <a:ext cx="1347028" cy="1313666"/>
            <a:chOff x="978879" y="2999701"/>
            <a:chExt cx="2461200" cy="2460124"/>
          </a:xfrm>
        </p:grpSpPr>
        <p:grpSp>
          <p:nvGrpSpPr>
            <p:cNvPr id="23" name="Graphic 2">
              <a:extLst>
                <a:ext uri="{FF2B5EF4-FFF2-40B4-BE49-F238E27FC236}">
                  <a16:creationId xmlns:a16="http://schemas.microsoft.com/office/drawing/2014/main" id="{B50E5ABA-5089-0D03-95A6-22D3908EDBA5}"/>
                </a:ext>
              </a:extLst>
            </p:cNvPr>
            <p:cNvGrpSpPr/>
            <p:nvPr/>
          </p:nvGrpSpPr>
          <p:grpSpPr>
            <a:xfrm>
              <a:off x="978879" y="2999701"/>
              <a:ext cx="2461200" cy="2460124"/>
              <a:chOff x="690225" y="4499263"/>
              <a:chExt cx="1499146" cy="1498490"/>
            </a:xfrm>
            <a:solidFill>
              <a:schemeClr val="bg1">
                <a:alpha val="27098"/>
              </a:schemeClr>
            </a:solidFill>
          </p:grpSpPr>
          <p:sp>
            <p:nvSpPr>
              <p:cNvPr id="27" name="Freeform 127">
                <a:extLst>
                  <a:ext uri="{FF2B5EF4-FFF2-40B4-BE49-F238E27FC236}">
                    <a16:creationId xmlns:a16="http://schemas.microsoft.com/office/drawing/2014/main" id="{EC0B3C70-CA03-580C-FD61-26137D2C8E50}"/>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28" name="Freeform 128">
                <a:extLst>
                  <a:ext uri="{FF2B5EF4-FFF2-40B4-BE49-F238E27FC236}">
                    <a16:creationId xmlns:a16="http://schemas.microsoft.com/office/drawing/2014/main" id="{A0023D31-DDC9-7A53-4E5A-1E1F39A15093}"/>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24" name="Freeform 124">
              <a:extLst>
                <a:ext uri="{FF2B5EF4-FFF2-40B4-BE49-F238E27FC236}">
                  <a16:creationId xmlns:a16="http://schemas.microsoft.com/office/drawing/2014/main" id="{B0820CBB-9316-92C5-6622-D94E90B6B65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25" name="Freeform 125">
              <a:extLst>
                <a:ext uri="{FF2B5EF4-FFF2-40B4-BE49-F238E27FC236}">
                  <a16:creationId xmlns:a16="http://schemas.microsoft.com/office/drawing/2014/main" id="{5440C06E-857F-0B23-97CD-13E37D0C20FD}"/>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26" name="Freeform 126">
              <a:extLst>
                <a:ext uri="{FF2B5EF4-FFF2-40B4-BE49-F238E27FC236}">
                  <a16:creationId xmlns:a16="http://schemas.microsoft.com/office/drawing/2014/main" id="{5D4E8DED-74F8-702A-438F-ABC7F49D44FD}"/>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29" name="Group 28">
            <a:extLst>
              <a:ext uri="{FF2B5EF4-FFF2-40B4-BE49-F238E27FC236}">
                <a16:creationId xmlns:a16="http://schemas.microsoft.com/office/drawing/2014/main" id="{21FE4A10-1A28-1B36-CA5B-489DF9D6B960}"/>
              </a:ext>
            </a:extLst>
          </p:cNvPr>
          <p:cNvGrpSpPr/>
          <p:nvPr/>
        </p:nvGrpSpPr>
        <p:grpSpPr>
          <a:xfrm>
            <a:off x="8095147" y="1728629"/>
            <a:ext cx="1347028" cy="1313666"/>
            <a:chOff x="978879" y="2999701"/>
            <a:chExt cx="2461200" cy="2460124"/>
          </a:xfrm>
        </p:grpSpPr>
        <p:grpSp>
          <p:nvGrpSpPr>
            <p:cNvPr id="30" name="Graphic 2">
              <a:extLst>
                <a:ext uri="{FF2B5EF4-FFF2-40B4-BE49-F238E27FC236}">
                  <a16:creationId xmlns:a16="http://schemas.microsoft.com/office/drawing/2014/main" id="{0C579F3C-D60E-B7D4-2E5F-1971646E8EFB}"/>
                </a:ext>
              </a:extLst>
            </p:cNvPr>
            <p:cNvGrpSpPr/>
            <p:nvPr/>
          </p:nvGrpSpPr>
          <p:grpSpPr>
            <a:xfrm>
              <a:off x="978879" y="2999701"/>
              <a:ext cx="2461200" cy="2460124"/>
              <a:chOff x="690225" y="4499263"/>
              <a:chExt cx="1499146" cy="1498490"/>
            </a:xfrm>
            <a:solidFill>
              <a:schemeClr val="bg1">
                <a:alpha val="27098"/>
              </a:schemeClr>
            </a:solidFill>
          </p:grpSpPr>
          <p:sp>
            <p:nvSpPr>
              <p:cNvPr id="34" name="Freeform 127">
                <a:extLst>
                  <a:ext uri="{FF2B5EF4-FFF2-40B4-BE49-F238E27FC236}">
                    <a16:creationId xmlns:a16="http://schemas.microsoft.com/office/drawing/2014/main" id="{F5193A7B-70DC-A12F-82AE-1C40F8F020A5}"/>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35" name="Freeform 128">
                <a:extLst>
                  <a:ext uri="{FF2B5EF4-FFF2-40B4-BE49-F238E27FC236}">
                    <a16:creationId xmlns:a16="http://schemas.microsoft.com/office/drawing/2014/main" id="{D27946A6-141E-9565-740B-8D593EA2939A}"/>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31" name="Freeform 124">
              <a:extLst>
                <a:ext uri="{FF2B5EF4-FFF2-40B4-BE49-F238E27FC236}">
                  <a16:creationId xmlns:a16="http://schemas.microsoft.com/office/drawing/2014/main" id="{1CB9F316-8044-A3A2-656E-FB69206CC59E}"/>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2" name="Freeform 125">
              <a:extLst>
                <a:ext uri="{FF2B5EF4-FFF2-40B4-BE49-F238E27FC236}">
                  <a16:creationId xmlns:a16="http://schemas.microsoft.com/office/drawing/2014/main" id="{40E39582-1B8E-E45B-B21B-AB79A7A9386A}"/>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3" name="Freeform 126">
              <a:extLst>
                <a:ext uri="{FF2B5EF4-FFF2-40B4-BE49-F238E27FC236}">
                  <a16:creationId xmlns:a16="http://schemas.microsoft.com/office/drawing/2014/main" id="{3F4AC0AA-01D2-8279-EAE1-DF93C0418A19}"/>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36" name="Group 35">
            <a:extLst>
              <a:ext uri="{FF2B5EF4-FFF2-40B4-BE49-F238E27FC236}">
                <a16:creationId xmlns:a16="http://schemas.microsoft.com/office/drawing/2014/main" id="{D5F1DDB7-7D60-47C0-CB0E-A10EA4B343A9}"/>
              </a:ext>
            </a:extLst>
          </p:cNvPr>
          <p:cNvGrpSpPr/>
          <p:nvPr/>
        </p:nvGrpSpPr>
        <p:grpSpPr>
          <a:xfrm>
            <a:off x="10600590" y="1759741"/>
            <a:ext cx="1347028" cy="1313666"/>
            <a:chOff x="978879" y="2999701"/>
            <a:chExt cx="2461200" cy="2460124"/>
          </a:xfrm>
        </p:grpSpPr>
        <p:grpSp>
          <p:nvGrpSpPr>
            <p:cNvPr id="37" name="Graphic 2">
              <a:extLst>
                <a:ext uri="{FF2B5EF4-FFF2-40B4-BE49-F238E27FC236}">
                  <a16:creationId xmlns:a16="http://schemas.microsoft.com/office/drawing/2014/main" id="{534EB87F-9CA7-6F15-DF98-0AEE10661BC9}"/>
                </a:ext>
              </a:extLst>
            </p:cNvPr>
            <p:cNvGrpSpPr/>
            <p:nvPr/>
          </p:nvGrpSpPr>
          <p:grpSpPr>
            <a:xfrm>
              <a:off x="978879" y="2999701"/>
              <a:ext cx="2461200" cy="2460124"/>
              <a:chOff x="690225" y="4499263"/>
              <a:chExt cx="1499146" cy="1498490"/>
            </a:xfrm>
            <a:solidFill>
              <a:schemeClr val="bg1">
                <a:alpha val="27098"/>
              </a:schemeClr>
            </a:solidFill>
          </p:grpSpPr>
          <p:sp>
            <p:nvSpPr>
              <p:cNvPr id="41" name="Freeform 127">
                <a:extLst>
                  <a:ext uri="{FF2B5EF4-FFF2-40B4-BE49-F238E27FC236}">
                    <a16:creationId xmlns:a16="http://schemas.microsoft.com/office/drawing/2014/main" id="{03354156-803C-66B9-42AF-E2DCD5CEFA17}"/>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42" name="Freeform 128">
                <a:extLst>
                  <a:ext uri="{FF2B5EF4-FFF2-40B4-BE49-F238E27FC236}">
                    <a16:creationId xmlns:a16="http://schemas.microsoft.com/office/drawing/2014/main" id="{5C1D7C9B-8900-8466-BA17-16A3E706DE6B}"/>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38" name="Freeform 124">
              <a:extLst>
                <a:ext uri="{FF2B5EF4-FFF2-40B4-BE49-F238E27FC236}">
                  <a16:creationId xmlns:a16="http://schemas.microsoft.com/office/drawing/2014/main" id="{4506B213-4B54-D1C1-739D-107B5C6D21AF}"/>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9" name="Freeform 125">
              <a:extLst>
                <a:ext uri="{FF2B5EF4-FFF2-40B4-BE49-F238E27FC236}">
                  <a16:creationId xmlns:a16="http://schemas.microsoft.com/office/drawing/2014/main" id="{4DA8E235-B6BA-AD08-459D-82A8D1F2571F}"/>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40" name="Freeform 126">
              <a:extLst>
                <a:ext uri="{FF2B5EF4-FFF2-40B4-BE49-F238E27FC236}">
                  <a16:creationId xmlns:a16="http://schemas.microsoft.com/office/drawing/2014/main" id="{6B0E951C-C13A-83C6-527F-D10F1E93E256}"/>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43" name="Group 42">
            <a:extLst>
              <a:ext uri="{FF2B5EF4-FFF2-40B4-BE49-F238E27FC236}">
                <a16:creationId xmlns:a16="http://schemas.microsoft.com/office/drawing/2014/main" id="{1913CA54-143A-BEC0-557A-728163B40F6B}"/>
              </a:ext>
            </a:extLst>
          </p:cNvPr>
          <p:cNvGrpSpPr/>
          <p:nvPr/>
        </p:nvGrpSpPr>
        <p:grpSpPr>
          <a:xfrm>
            <a:off x="10234594" y="158119"/>
            <a:ext cx="1223475" cy="1304502"/>
            <a:chOff x="8736336" y="773976"/>
            <a:chExt cx="925001" cy="925018"/>
          </a:xfrm>
        </p:grpSpPr>
        <p:grpSp>
          <p:nvGrpSpPr>
            <p:cNvPr id="44" name="Graphic 2">
              <a:extLst>
                <a:ext uri="{FF2B5EF4-FFF2-40B4-BE49-F238E27FC236}">
                  <a16:creationId xmlns:a16="http://schemas.microsoft.com/office/drawing/2014/main" id="{F4CABDD5-CDAB-B1D5-2898-7B52E8744B46}"/>
                </a:ext>
              </a:extLst>
            </p:cNvPr>
            <p:cNvGrpSpPr/>
            <p:nvPr/>
          </p:nvGrpSpPr>
          <p:grpSpPr>
            <a:xfrm>
              <a:off x="8736336" y="773976"/>
              <a:ext cx="925001" cy="925018"/>
              <a:chOff x="8736336" y="773976"/>
              <a:chExt cx="925001" cy="925018"/>
            </a:xfrm>
            <a:solidFill>
              <a:srgbClr val="010101"/>
            </a:solidFill>
          </p:grpSpPr>
          <p:sp>
            <p:nvSpPr>
              <p:cNvPr id="47" name="Freeform 527">
                <a:extLst>
                  <a:ext uri="{FF2B5EF4-FFF2-40B4-BE49-F238E27FC236}">
                    <a16:creationId xmlns:a16="http://schemas.microsoft.com/office/drawing/2014/main" id="{1A2AEE78-5B8E-072D-0F7E-8560F6BC831C}"/>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rgbClr val="010101"/>
              </a:solidFill>
              <a:ln w="9028" cap="flat">
                <a:noFill/>
                <a:prstDash val="solid"/>
                <a:miter/>
              </a:ln>
            </p:spPr>
            <p:txBody>
              <a:bodyPr rtlCol="0" anchor="ctr"/>
              <a:lstStyle/>
              <a:p>
                <a:pPr algn="l" rtl="0"/>
                <a:endParaRPr lang="en-US"/>
              </a:p>
            </p:txBody>
          </p:sp>
          <p:sp>
            <p:nvSpPr>
              <p:cNvPr id="48" name="Freeform 528">
                <a:extLst>
                  <a:ext uri="{FF2B5EF4-FFF2-40B4-BE49-F238E27FC236}">
                    <a16:creationId xmlns:a16="http://schemas.microsoft.com/office/drawing/2014/main" id="{44F4AD8A-EAAE-0430-6AAB-6CBEE6F30B0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noFill/>
                <a:prstDash val="solid"/>
                <a:miter/>
              </a:ln>
            </p:spPr>
            <p:txBody>
              <a:bodyPr rtlCol="0" anchor="ctr"/>
              <a:lstStyle/>
              <a:p>
                <a:pPr algn="l" rtl="0"/>
                <a:endParaRPr lang="en-US"/>
              </a:p>
            </p:txBody>
          </p:sp>
          <p:sp>
            <p:nvSpPr>
              <p:cNvPr id="49" name="Freeform 529">
                <a:extLst>
                  <a:ext uri="{FF2B5EF4-FFF2-40B4-BE49-F238E27FC236}">
                    <a16:creationId xmlns:a16="http://schemas.microsoft.com/office/drawing/2014/main" id="{3661B29D-3795-38B6-021D-E7895BBE3DC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noFill/>
                <a:prstDash val="solid"/>
                <a:miter/>
              </a:ln>
            </p:spPr>
            <p:txBody>
              <a:bodyPr rtlCol="0" anchor="ctr"/>
              <a:lstStyle/>
              <a:p>
                <a:pPr algn="l" rtl="0"/>
                <a:endParaRPr lang="en-US"/>
              </a:p>
            </p:txBody>
          </p:sp>
          <p:sp>
            <p:nvSpPr>
              <p:cNvPr id="50" name="Freeform 530">
                <a:extLst>
                  <a:ext uri="{FF2B5EF4-FFF2-40B4-BE49-F238E27FC236}">
                    <a16:creationId xmlns:a16="http://schemas.microsoft.com/office/drawing/2014/main" id="{B670C82F-0CFB-0B1B-ACE5-257944B0D84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noFill/>
                <a:prstDash val="solid"/>
                <a:miter/>
              </a:ln>
            </p:spPr>
            <p:txBody>
              <a:bodyPr rtlCol="0" anchor="ctr"/>
              <a:lstStyle/>
              <a:p>
                <a:pPr algn="l" rtl="0"/>
                <a:endParaRPr lang="en-US"/>
              </a:p>
            </p:txBody>
          </p:sp>
          <p:sp>
            <p:nvSpPr>
              <p:cNvPr id="51" name="Freeform 531">
                <a:extLst>
                  <a:ext uri="{FF2B5EF4-FFF2-40B4-BE49-F238E27FC236}">
                    <a16:creationId xmlns:a16="http://schemas.microsoft.com/office/drawing/2014/main" id="{DAF2038C-ECAD-4DAC-68B2-CCC49CE81BA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noFill/>
                <a:prstDash val="solid"/>
                <a:miter/>
              </a:ln>
            </p:spPr>
            <p:txBody>
              <a:bodyPr rtlCol="0" anchor="ctr"/>
              <a:lstStyle/>
              <a:p>
                <a:pPr algn="l" rtl="0"/>
                <a:endParaRPr lang="en-US"/>
              </a:p>
            </p:txBody>
          </p:sp>
          <p:sp>
            <p:nvSpPr>
              <p:cNvPr id="52" name="Freeform 532">
                <a:extLst>
                  <a:ext uri="{FF2B5EF4-FFF2-40B4-BE49-F238E27FC236}">
                    <a16:creationId xmlns:a16="http://schemas.microsoft.com/office/drawing/2014/main" id="{B093E136-A8C3-0AA2-B36A-3C7796EF914E}"/>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noFill/>
                <a:prstDash val="solid"/>
                <a:miter/>
              </a:ln>
            </p:spPr>
            <p:txBody>
              <a:bodyPr rtlCol="0" anchor="ctr"/>
              <a:lstStyle/>
              <a:p>
                <a:pPr algn="l" rtl="0"/>
                <a:endParaRPr lang="en-US"/>
              </a:p>
            </p:txBody>
          </p:sp>
          <p:sp>
            <p:nvSpPr>
              <p:cNvPr id="53" name="Freeform 533">
                <a:extLst>
                  <a:ext uri="{FF2B5EF4-FFF2-40B4-BE49-F238E27FC236}">
                    <a16:creationId xmlns:a16="http://schemas.microsoft.com/office/drawing/2014/main" id="{86D7A564-D4DE-78F8-80E0-DE4A3675265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noFill/>
                <a:prstDash val="solid"/>
                <a:miter/>
              </a:ln>
            </p:spPr>
            <p:txBody>
              <a:bodyPr rtlCol="0" anchor="ctr"/>
              <a:lstStyle/>
              <a:p>
                <a:pPr algn="l" rtl="0"/>
                <a:endParaRPr lang="en-US"/>
              </a:p>
            </p:txBody>
          </p:sp>
        </p:grpSp>
        <p:sp>
          <p:nvSpPr>
            <p:cNvPr id="45" name="Freeform 525">
              <a:extLst>
                <a:ext uri="{FF2B5EF4-FFF2-40B4-BE49-F238E27FC236}">
                  <a16:creationId xmlns:a16="http://schemas.microsoft.com/office/drawing/2014/main" id="{C13A88A2-DB5D-5F3C-8B40-F7A51F08E778}"/>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F1A0C2"/>
            </a:solidFill>
            <a:ln w="9028" cap="flat">
              <a:noFill/>
              <a:prstDash val="solid"/>
              <a:miter/>
            </a:ln>
          </p:spPr>
          <p:txBody>
            <a:bodyPr rtlCol="0" anchor="ctr"/>
            <a:lstStyle/>
            <a:p>
              <a:pPr algn="l" rtl="0"/>
              <a:endParaRPr lang="en-US"/>
            </a:p>
          </p:txBody>
        </p:sp>
        <p:sp>
          <p:nvSpPr>
            <p:cNvPr id="46" name="Freeform 526">
              <a:extLst>
                <a:ext uri="{FF2B5EF4-FFF2-40B4-BE49-F238E27FC236}">
                  <a16:creationId xmlns:a16="http://schemas.microsoft.com/office/drawing/2014/main" id="{FDE6ACB6-8992-A645-B7BF-72D11483A277}"/>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F1A0C2"/>
            </a:solidFill>
            <a:ln w="9028"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2750238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062E14-681B-5C82-2D45-AF8E0B3AA7D1}"/>
              </a:ext>
            </a:extLst>
          </p:cNvPr>
          <p:cNvSpPr>
            <a:spLocks noGrp="1"/>
          </p:cNvSpPr>
          <p:nvPr>
            <p:ph type="body" sz="quarter" idx="28"/>
          </p:nvPr>
        </p:nvSpPr>
        <p:spPr/>
        <p:txBody>
          <a:bodyPr/>
          <a:lstStyle/>
          <a:p>
            <a:pPr algn="l" rtl="0"/>
            <a:r>
              <a:rPr lang="en-IE" b="1"/>
              <a:t>Finansman başvuruları için bazı ipuçları…</a:t>
            </a:r>
          </a:p>
          <a:p>
            <a:pPr algn="l" rtl="0"/>
            <a:endParaRPr lang="en-IE"/>
          </a:p>
        </p:txBody>
      </p:sp>
      <p:sp>
        <p:nvSpPr>
          <p:cNvPr id="3" name="Text Placeholder 2">
            <a:extLst>
              <a:ext uri="{FF2B5EF4-FFF2-40B4-BE49-F238E27FC236}">
                <a16:creationId xmlns:a16="http://schemas.microsoft.com/office/drawing/2014/main" id="{85855CBE-5BAE-B050-F235-3A1E18FC265D}"/>
              </a:ext>
            </a:extLst>
          </p:cNvPr>
          <p:cNvSpPr>
            <a:spLocks noGrp="1"/>
          </p:cNvSpPr>
          <p:nvPr>
            <p:ph type="body" sz="quarter" idx="18"/>
          </p:nvPr>
        </p:nvSpPr>
        <p:spPr>
          <a:xfrm>
            <a:off x="94022" y="3680271"/>
            <a:ext cx="2385847" cy="2033136"/>
          </a:xfrm>
        </p:spPr>
        <p:txBody>
          <a:bodyPr lIns="91440" tIns="45720" rIns="91440" bIns="45720" anchor="t"/>
          <a:lstStyle/>
          <a:p>
            <a:r>
              <a:rPr lang="en-IE" sz="2200" b="1" err="1">
                <a:solidFill>
                  <a:srgbClr val="000000"/>
                </a:solidFill>
                <a:ea typeface="Calibri"/>
                <a:cs typeface="Calibri"/>
              </a:rPr>
              <a:t>İhtiyaçlara</a:t>
            </a:r>
            <a:r>
              <a:rPr lang="en-IE" sz="2200">
                <a:solidFill>
                  <a:srgbClr val="000000"/>
                </a:solidFill>
                <a:ea typeface="Calibri"/>
                <a:cs typeface="Calibri"/>
              </a:rPr>
              <a:t> </a:t>
            </a:r>
            <a:r>
              <a:rPr lang="en-IE" sz="2200" err="1">
                <a:solidFill>
                  <a:srgbClr val="000000"/>
                </a:solidFill>
                <a:ea typeface="Calibri"/>
                <a:cs typeface="Calibri"/>
              </a:rPr>
              <a:t>kanıtlar</a:t>
            </a:r>
            <a:r>
              <a:rPr lang="en-IE" sz="2200">
                <a:solidFill>
                  <a:srgbClr val="000000"/>
                </a:solidFill>
                <a:ea typeface="Calibri"/>
                <a:cs typeface="Calibri"/>
              </a:rPr>
              <a:t> </a:t>
            </a:r>
            <a:r>
              <a:rPr lang="en-IE" sz="2200" err="1">
                <a:solidFill>
                  <a:srgbClr val="000000"/>
                </a:solidFill>
                <a:ea typeface="Calibri"/>
                <a:cs typeface="Calibri"/>
              </a:rPr>
              <a:t>sunun</a:t>
            </a:r>
            <a:r>
              <a:rPr lang="en-IE" sz="2200">
                <a:solidFill>
                  <a:srgbClr val="000000"/>
                </a:solidFill>
                <a:ea typeface="Calibri"/>
                <a:cs typeface="Calibri"/>
              </a:rPr>
              <a:t>. </a:t>
            </a:r>
            <a:r>
              <a:rPr lang="en-IE" sz="2200" err="1">
                <a:solidFill>
                  <a:srgbClr val="000000"/>
                </a:solidFill>
                <a:ea typeface="Calibri"/>
                <a:cs typeface="Calibri"/>
              </a:rPr>
              <a:t>Sadece</a:t>
            </a:r>
            <a:r>
              <a:rPr lang="en-IE" sz="2200">
                <a:solidFill>
                  <a:srgbClr val="000000"/>
                </a:solidFill>
                <a:ea typeface="Calibri"/>
                <a:cs typeface="Calibri"/>
              </a:rPr>
              <a:t> '</a:t>
            </a:r>
            <a:r>
              <a:rPr lang="en-IE" sz="2200" err="1">
                <a:solidFill>
                  <a:srgbClr val="000000"/>
                </a:solidFill>
                <a:ea typeface="Calibri"/>
                <a:cs typeface="Calibri"/>
              </a:rPr>
              <a:t>biliyoruz</a:t>
            </a:r>
            <a:r>
              <a:rPr lang="en-IE" sz="2200">
                <a:solidFill>
                  <a:srgbClr val="000000"/>
                </a:solidFill>
                <a:ea typeface="Calibri"/>
                <a:cs typeface="Calibri"/>
              </a:rPr>
              <a:t>' </a:t>
            </a:r>
            <a:r>
              <a:rPr lang="en-IE" sz="2200" err="1">
                <a:solidFill>
                  <a:srgbClr val="000000"/>
                </a:solidFill>
                <a:ea typeface="Calibri"/>
                <a:cs typeface="Calibri"/>
              </a:rPr>
              <a:t>demek</a:t>
            </a:r>
            <a:r>
              <a:rPr lang="en-IE" sz="2200">
                <a:solidFill>
                  <a:srgbClr val="000000"/>
                </a:solidFill>
                <a:ea typeface="Calibri"/>
                <a:cs typeface="Calibri"/>
              </a:rPr>
              <a:t> </a:t>
            </a:r>
            <a:r>
              <a:rPr lang="en-IE" sz="2200" err="1">
                <a:solidFill>
                  <a:srgbClr val="000000"/>
                </a:solidFill>
                <a:ea typeface="Calibri"/>
                <a:cs typeface="Calibri"/>
              </a:rPr>
              <a:t>yeterli</a:t>
            </a:r>
            <a:r>
              <a:rPr lang="en-IE" sz="2200">
                <a:solidFill>
                  <a:srgbClr val="000000"/>
                </a:solidFill>
                <a:ea typeface="Calibri"/>
                <a:cs typeface="Calibri"/>
              </a:rPr>
              <a:t> </a:t>
            </a:r>
            <a:r>
              <a:rPr lang="en-IE" sz="2200" err="1">
                <a:solidFill>
                  <a:srgbClr val="000000"/>
                </a:solidFill>
                <a:ea typeface="Calibri"/>
                <a:cs typeface="Calibri"/>
              </a:rPr>
              <a:t>değildir</a:t>
            </a:r>
            <a:r>
              <a:rPr lang="en-IE" sz="2200">
                <a:solidFill>
                  <a:srgbClr val="000000"/>
                </a:solidFill>
                <a:ea typeface="Calibri"/>
                <a:cs typeface="Calibri"/>
              </a:rPr>
              <a:t>. </a:t>
            </a:r>
            <a:r>
              <a:rPr lang="en-IE" sz="2200" err="1">
                <a:solidFill>
                  <a:srgbClr val="000000"/>
                </a:solidFill>
                <a:ea typeface="Calibri"/>
                <a:cs typeface="Calibri"/>
              </a:rPr>
              <a:t>İlgili</a:t>
            </a:r>
            <a:r>
              <a:rPr lang="en-IE" sz="2200">
                <a:solidFill>
                  <a:srgbClr val="000000"/>
                </a:solidFill>
                <a:ea typeface="Calibri"/>
                <a:cs typeface="Calibri"/>
              </a:rPr>
              <a:t> </a:t>
            </a:r>
            <a:r>
              <a:rPr lang="en-IE" sz="2200" err="1">
                <a:solidFill>
                  <a:srgbClr val="000000"/>
                </a:solidFill>
                <a:ea typeface="Calibri"/>
                <a:cs typeface="Calibri"/>
              </a:rPr>
              <a:t>araştırmalarla</a:t>
            </a:r>
            <a:r>
              <a:rPr lang="en-IE" sz="2200">
                <a:solidFill>
                  <a:srgbClr val="000000"/>
                </a:solidFill>
                <a:ea typeface="Calibri"/>
                <a:cs typeface="Calibri"/>
              </a:rPr>
              <a:t> </a:t>
            </a:r>
            <a:r>
              <a:rPr lang="en-IE" sz="2200" err="1">
                <a:solidFill>
                  <a:srgbClr val="000000"/>
                </a:solidFill>
                <a:ea typeface="Calibri"/>
                <a:cs typeface="Calibri"/>
              </a:rPr>
              <a:t>beyanları</a:t>
            </a:r>
            <a:r>
              <a:rPr lang="en-IE" sz="2200">
                <a:solidFill>
                  <a:srgbClr val="000000"/>
                </a:solidFill>
                <a:ea typeface="Calibri"/>
                <a:cs typeface="Calibri"/>
              </a:rPr>
              <a:t> </a:t>
            </a:r>
            <a:r>
              <a:rPr lang="en-IE" sz="2200" err="1">
                <a:solidFill>
                  <a:srgbClr val="000000"/>
                </a:solidFill>
                <a:ea typeface="Calibri"/>
                <a:cs typeface="Calibri"/>
              </a:rPr>
              <a:t>destekleyin</a:t>
            </a:r>
            <a:endParaRPr lang="en-US" sz="2200">
              <a:ea typeface="Calibri"/>
              <a:cs typeface="Calibri"/>
            </a:endParaRPr>
          </a:p>
        </p:txBody>
      </p:sp>
      <p:sp>
        <p:nvSpPr>
          <p:cNvPr id="4" name="Text Placeholder 3">
            <a:extLst>
              <a:ext uri="{FF2B5EF4-FFF2-40B4-BE49-F238E27FC236}">
                <a16:creationId xmlns:a16="http://schemas.microsoft.com/office/drawing/2014/main" id="{DA2C6D0C-6C9C-50F2-56EB-7A761A239A3A}"/>
              </a:ext>
            </a:extLst>
          </p:cNvPr>
          <p:cNvSpPr>
            <a:spLocks noGrp="1"/>
          </p:cNvSpPr>
          <p:nvPr>
            <p:ph type="body" sz="quarter" idx="29"/>
          </p:nvPr>
        </p:nvSpPr>
        <p:spPr>
          <a:xfrm>
            <a:off x="2479869" y="3680271"/>
            <a:ext cx="2322787" cy="2033136"/>
          </a:xfrm>
        </p:spPr>
        <p:txBody>
          <a:bodyPr/>
          <a:lstStyle/>
          <a:p>
            <a:pPr rtl="0">
              <a:spcBef>
                <a:spcPts val="600"/>
              </a:spcBef>
            </a:pPr>
            <a:r>
              <a:rPr lang="en-IE" sz="2200" b="1">
                <a:solidFill>
                  <a:srgbClr val="000000"/>
                </a:solidFill>
              </a:rPr>
              <a:t>finans</a:t>
            </a:r>
            <a:r>
              <a:rPr lang="en-IE" sz="2200">
                <a:solidFill>
                  <a:srgbClr val="000000"/>
                </a:solidFill>
              </a:rPr>
              <a:t>– genel giderlerinizi bilin, tahminlerinizi, hesaplarınızı ve gerekirse eşleştirme fonunuzu alın</a:t>
            </a:r>
          </a:p>
        </p:txBody>
      </p:sp>
      <p:sp>
        <p:nvSpPr>
          <p:cNvPr id="5" name="Text Placeholder 4">
            <a:extLst>
              <a:ext uri="{FF2B5EF4-FFF2-40B4-BE49-F238E27FC236}">
                <a16:creationId xmlns:a16="http://schemas.microsoft.com/office/drawing/2014/main" id="{622E5C87-DF95-B166-B90C-3AC66644912E}"/>
              </a:ext>
            </a:extLst>
          </p:cNvPr>
          <p:cNvSpPr>
            <a:spLocks noGrp="1"/>
          </p:cNvSpPr>
          <p:nvPr>
            <p:ph type="body" sz="quarter" idx="30"/>
          </p:nvPr>
        </p:nvSpPr>
        <p:spPr>
          <a:xfrm>
            <a:off x="4886742" y="3680271"/>
            <a:ext cx="2385846" cy="2033136"/>
          </a:xfrm>
        </p:spPr>
        <p:txBody>
          <a:bodyPr lIns="91440" tIns="45720" rIns="91440" bIns="45720" anchor="t"/>
          <a:lstStyle/>
          <a:p>
            <a:r>
              <a:rPr lang="en-US" sz="2200" dirty="0" err="1">
                <a:solidFill>
                  <a:srgbClr val="000000"/>
                </a:solidFill>
              </a:rPr>
              <a:t>Şunlara</a:t>
            </a:r>
            <a:r>
              <a:rPr lang="en-US" sz="2200" dirty="0">
                <a:solidFill>
                  <a:srgbClr val="000000"/>
                </a:solidFill>
              </a:rPr>
              <a:t> </a:t>
            </a:r>
            <a:r>
              <a:rPr lang="en-US" sz="2200" dirty="0" err="1">
                <a:solidFill>
                  <a:srgbClr val="000000"/>
                </a:solidFill>
              </a:rPr>
              <a:t>özellikle</a:t>
            </a:r>
            <a:r>
              <a:rPr lang="en-US" sz="2200" dirty="0">
                <a:solidFill>
                  <a:srgbClr val="000000"/>
                </a:solidFill>
              </a:rPr>
              <a:t> </a:t>
            </a:r>
            <a:r>
              <a:rPr lang="en-US" sz="2200" dirty="0" err="1">
                <a:solidFill>
                  <a:srgbClr val="000000"/>
                </a:solidFill>
              </a:rPr>
              <a:t>dikkat</a:t>
            </a:r>
            <a:r>
              <a:rPr lang="en-US" sz="2200" dirty="0">
                <a:solidFill>
                  <a:srgbClr val="000000"/>
                </a:solidFill>
              </a:rPr>
              <a:t> </a:t>
            </a:r>
            <a:r>
              <a:rPr lang="en-US" sz="2200" dirty="0" err="1">
                <a:solidFill>
                  <a:srgbClr val="000000"/>
                </a:solidFill>
              </a:rPr>
              <a:t>edin</a:t>
            </a:r>
            <a:r>
              <a:rPr lang="en-US" sz="2200" dirty="0">
                <a:solidFill>
                  <a:srgbClr val="000000"/>
                </a:solidFill>
              </a:rPr>
              <a:t>: </a:t>
            </a:r>
            <a:r>
              <a:rPr lang="en-US" sz="2200" b="1" dirty="0" err="1">
                <a:solidFill>
                  <a:srgbClr val="000000"/>
                </a:solidFill>
              </a:rPr>
              <a:t>sürdürülebilirlik</a:t>
            </a:r>
            <a:r>
              <a:rPr lang="en-US" sz="2200" b="1" dirty="0">
                <a:solidFill>
                  <a:srgbClr val="000000"/>
                </a:solidFill>
              </a:rPr>
              <a:t> –</a:t>
            </a:r>
            <a:r>
              <a:rPr lang="en-US" sz="2200" dirty="0" err="1">
                <a:solidFill>
                  <a:srgbClr val="000000"/>
                </a:solidFill>
              </a:rPr>
              <a:t>nasıl</a:t>
            </a:r>
            <a:r>
              <a:rPr lang="en-US" sz="2200" dirty="0">
                <a:solidFill>
                  <a:srgbClr val="000000"/>
                </a:solidFill>
              </a:rPr>
              <a:t> </a:t>
            </a:r>
            <a:r>
              <a:rPr lang="en-US" sz="2200" dirty="0" err="1">
                <a:solidFill>
                  <a:srgbClr val="000000"/>
                </a:solidFill>
              </a:rPr>
              <a:t>izleyecek</a:t>
            </a:r>
            <a:r>
              <a:rPr lang="en-US" sz="2200" dirty="0">
                <a:solidFill>
                  <a:srgbClr val="000000"/>
                </a:solidFill>
              </a:rPr>
              <a:t>, </a:t>
            </a:r>
            <a:r>
              <a:rPr lang="en-US" sz="2200" dirty="0" err="1">
                <a:solidFill>
                  <a:srgbClr val="000000"/>
                </a:solidFill>
              </a:rPr>
              <a:t>değerlendirecek</a:t>
            </a:r>
            <a:r>
              <a:rPr lang="en-US" sz="2200" dirty="0">
                <a:solidFill>
                  <a:srgbClr val="000000"/>
                </a:solidFill>
              </a:rPr>
              <a:t> </a:t>
            </a:r>
            <a:r>
              <a:rPr lang="en-US" sz="2200" dirty="0" err="1">
                <a:solidFill>
                  <a:srgbClr val="000000"/>
                </a:solidFill>
              </a:rPr>
              <a:t>ve</a:t>
            </a:r>
            <a:r>
              <a:rPr lang="en-US" sz="2200" dirty="0">
                <a:solidFill>
                  <a:srgbClr val="000000"/>
                </a:solidFill>
              </a:rPr>
              <a:t> </a:t>
            </a:r>
            <a:r>
              <a:rPr lang="en-US" sz="2200" dirty="0" err="1">
                <a:solidFill>
                  <a:srgbClr val="000000"/>
                </a:solidFill>
              </a:rPr>
              <a:t>raporlayacaksınız</a:t>
            </a:r>
            <a:r>
              <a:rPr lang="en-US" sz="2200" dirty="0">
                <a:solidFill>
                  <a:srgbClr val="000000"/>
                </a:solidFill>
              </a:rPr>
              <a:t>?</a:t>
            </a:r>
            <a:endParaRPr lang="en-IE" sz="2200" dirty="0">
              <a:solidFill>
                <a:srgbClr val="000000"/>
              </a:solidFill>
              <a:ea typeface="Calibri"/>
              <a:cs typeface="Calibri"/>
            </a:endParaRPr>
          </a:p>
        </p:txBody>
      </p:sp>
      <p:sp>
        <p:nvSpPr>
          <p:cNvPr id="6" name="Text Placeholder 5">
            <a:extLst>
              <a:ext uri="{FF2B5EF4-FFF2-40B4-BE49-F238E27FC236}">
                <a16:creationId xmlns:a16="http://schemas.microsoft.com/office/drawing/2014/main" id="{438C79DD-421F-7127-3BCD-5FC323AFCE85}"/>
              </a:ext>
            </a:extLst>
          </p:cNvPr>
          <p:cNvSpPr>
            <a:spLocks noGrp="1"/>
          </p:cNvSpPr>
          <p:nvPr>
            <p:ph type="body" sz="quarter" idx="31"/>
          </p:nvPr>
        </p:nvSpPr>
        <p:spPr>
          <a:xfrm>
            <a:off x="7419731" y="3708562"/>
            <a:ext cx="2385846" cy="2033136"/>
          </a:xfrm>
        </p:spPr>
        <p:txBody>
          <a:bodyPr lIns="91440" tIns="45720" rIns="91440" bIns="45720" anchor="t"/>
          <a:lstStyle/>
          <a:p>
            <a:r>
              <a:rPr lang="en-US" sz="2200" err="1">
                <a:solidFill>
                  <a:srgbClr val="000000"/>
                </a:solidFill>
              </a:rPr>
              <a:t>Finansörlerin</a:t>
            </a:r>
            <a:r>
              <a:rPr lang="en-US" sz="2200" dirty="0">
                <a:solidFill>
                  <a:srgbClr val="000000"/>
                </a:solidFill>
              </a:rPr>
              <a:t> her </a:t>
            </a:r>
            <a:r>
              <a:rPr lang="en-US" sz="2200" err="1">
                <a:solidFill>
                  <a:srgbClr val="000000"/>
                </a:solidFill>
              </a:rPr>
              <a:t>şeyi</a:t>
            </a:r>
            <a:r>
              <a:rPr lang="en-US" sz="2200" dirty="0">
                <a:solidFill>
                  <a:srgbClr val="000000"/>
                </a:solidFill>
              </a:rPr>
              <a:t> </a:t>
            </a:r>
            <a:r>
              <a:rPr lang="en-US" sz="2200" err="1">
                <a:solidFill>
                  <a:srgbClr val="000000"/>
                </a:solidFill>
              </a:rPr>
              <a:t>bildiğini</a:t>
            </a:r>
            <a:r>
              <a:rPr lang="en-US" sz="2200" dirty="0">
                <a:solidFill>
                  <a:srgbClr val="000000"/>
                </a:solidFill>
              </a:rPr>
              <a:t> </a:t>
            </a:r>
            <a:r>
              <a:rPr lang="en-US" sz="2200" err="1">
                <a:solidFill>
                  <a:srgbClr val="000000"/>
                </a:solidFill>
              </a:rPr>
              <a:t>varsaymayın</a:t>
            </a:r>
            <a:r>
              <a:rPr lang="en-US" sz="2200" dirty="0">
                <a:solidFill>
                  <a:srgbClr val="000000"/>
                </a:solidFill>
              </a:rPr>
              <a:t>.  </a:t>
            </a:r>
            <a:r>
              <a:rPr lang="en-US" sz="2200" b="1" err="1">
                <a:solidFill>
                  <a:srgbClr val="000000"/>
                </a:solidFill>
              </a:rPr>
              <a:t>Geçmişinizi</a:t>
            </a:r>
            <a:r>
              <a:rPr lang="en-US" sz="2200" b="1" dirty="0">
                <a:solidFill>
                  <a:srgbClr val="000000"/>
                </a:solidFill>
              </a:rPr>
              <a:t>, </a:t>
            </a:r>
            <a:r>
              <a:rPr lang="en-US" sz="2200" b="1" err="1">
                <a:solidFill>
                  <a:srgbClr val="000000"/>
                </a:solidFill>
              </a:rPr>
              <a:t>yeteneklerinizi</a:t>
            </a:r>
            <a:r>
              <a:rPr lang="en-US" sz="2200" b="1" dirty="0">
                <a:solidFill>
                  <a:srgbClr val="000000"/>
                </a:solidFill>
              </a:rPr>
              <a:t> </a:t>
            </a:r>
            <a:r>
              <a:rPr lang="en-US" sz="2200" b="1" err="1">
                <a:solidFill>
                  <a:srgbClr val="000000"/>
                </a:solidFill>
              </a:rPr>
              <a:t>ve</a:t>
            </a:r>
            <a:r>
              <a:rPr lang="en-US" sz="2200" b="1" dirty="0">
                <a:solidFill>
                  <a:srgbClr val="000000"/>
                </a:solidFill>
              </a:rPr>
              <a:t> </a:t>
            </a:r>
            <a:r>
              <a:rPr lang="en-US" sz="2200" b="1" err="1">
                <a:solidFill>
                  <a:srgbClr val="000000"/>
                </a:solidFill>
              </a:rPr>
              <a:t>projenizi</a:t>
            </a:r>
            <a:r>
              <a:rPr lang="en-US" sz="2200" b="1" dirty="0">
                <a:solidFill>
                  <a:srgbClr val="000000"/>
                </a:solidFill>
              </a:rPr>
              <a:t> </a:t>
            </a:r>
            <a:r>
              <a:rPr lang="en-US" sz="2200" b="1" err="1">
                <a:solidFill>
                  <a:srgbClr val="000000"/>
                </a:solidFill>
              </a:rPr>
              <a:t>doğru</a:t>
            </a:r>
            <a:r>
              <a:rPr lang="en-US" sz="2200" b="1" dirty="0">
                <a:solidFill>
                  <a:srgbClr val="000000"/>
                </a:solidFill>
              </a:rPr>
              <a:t> </a:t>
            </a:r>
            <a:r>
              <a:rPr lang="en-US" sz="2200" b="1" err="1">
                <a:solidFill>
                  <a:srgbClr val="000000"/>
                </a:solidFill>
              </a:rPr>
              <a:t>bir</a:t>
            </a:r>
            <a:r>
              <a:rPr lang="en-US" sz="2200" b="1" dirty="0">
                <a:solidFill>
                  <a:srgbClr val="000000"/>
                </a:solidFill>
              </a:rPr>
              <a:t> </a:t>
            </a:r>
            <a:r>
              <a:rPr lang="en-US" sz="2200" b="1" err="1">
                <a:solidFill>
                  <a:srgbClr val="000000"/>
                </a:solidFill>
              </a:rPr>
              <a:t>şekilde</a:t>
            </a:r>
            <a:r>
              <a:rPr lang="en-US" sz="2200" b="1" dirty="0">
                <a:solidFill>
                  <a:srgbClr val="000000"/>
                </a:solidFill>
              </a:rPr>
              <a:t> </a:t>
            </a:r>
            <a:r>
              <a:rPr lang="en-US" sz="2200" b="1" err="1">
                <a:solidFill>
                  <a:srgbClr val="000000"/>
                </a:solidFill>
              </a:rPr>
              <a:t>tanımlayın</a:t>
            </a:r>
            <a:r>
              <a:rPr lang="en-US" sz="2200" dirty="0">
                <a:solidFill>
                  <a:srgbClr val="000000"/>
                </a:solidFill>
              </a:rPr>
              <a:t>.</a:t>
            </a:r>
            <a:endParaRPr lang="en-IE" sz="2200">
              <a:solidFill>
                <a:srgbClr val="000000"/>
              </a:solidFill>
              <a:ea typeface="Calibri"/>
              <a:cs typeface="Calibri"/>
            </a:endParaRPr>
          </a:p>
        </p:txBody>
      </p:sp>
      <p:sp>
        <p:nvSpPr>
          <p:cNvPr id="7" name="Text Placeholder 6">
            <a:extLst>
              <a:ext uri="{FF2B5EF4-FFF2-40B4-BE49-F238E27FC236}">
                <a16:creationId xmlns:a16="http://schemas.microsoft.com/office/drawing/2014/main" id="{E3349AC6-962B-2546-39E5-A1179B1B2402}"/>
              </a:ext>
            </a:extLst>
          </p:cNvPr>
          <p:cNvSpPr>
            <a:spLocks noGrp="1"/>
          </p:cNvSpPr>
          <p:nvPr>
            <p:ph type="body" sz="quarter" idx="32"/>
          </p:nvPr>
        </p:nvSpPr>
        <p:spPr>
          <a:xfrm>
            <a:off x="9952721" y="3680271"/>
            <a:ext cx="2155264" cy="2033136"/>
          </a:xfrm>
        </p:spPr>
        <p:txBody>
          <a:bodyPr lIns="91440" tIns="45720" rIns="91440" bIns="45720" anchor="t"/>
          <a:lstStyle/>
          <a:p>
            <a:pPr rtl="0"/>
            <a:r>
              <a:rPr lang="en-US" sz="2200" b="1" dirty="0" err="1">
                <a:solidFill>
                  <a:srgbClr val="000000"/>
                </a:solidFill>
              </a:rPr>
              <a:t>Görünüş</a:t>
            </a:r>
            <a:r>
              <a:rPr lang="en-US" sz="2200" b="1" dirty="0">
                <a:solidFill>
                  <a:srgbClr val="000000"/>
                </a:solidFill>
              </a:rPr>
              <a:t> </a:t>
            </a:r>
            <a:r>
              <a:rPr lang="en-US" sz="2200" b="1" dirty="0" err="1">
                <a:solidFill>
                  <a:srgbClr val="000000"/>
                </a:solidFill>
              </a:rPr>
              <a:t>önemlidir</a:t>
            </a:r>
            <a:r>
              <a:rPr lang="en-US" sz="2200" dirty="0">
                <a:solidFill>
                  <a:srgbClr val="000000"/>
                </a:solidFill>
              </a:rPr>
              <a:t>. </a:t>
            </a:r>
            <a:r>
              <a:rPr lang="en-US" sz="2200" dirty="0" err="1">
                <a:solidFill>
                  <a:srgbClr val="000000"/>
                </a:solidFill>
              </a:rPr>
              <a:t>Okunması</a:t>
            </a:r>
            <a:r>
              <a:rPr lang="en-US" sz="2200" dirty="0">
                <a:solidFill>
                  <a:srgbClr val="000000"/>
                </a:solidFill>
              </a:rPr>
              <a:t> </a:t>
            </a:r>
            <a:r>
              <a:rPr lang="en-US" sz="2200" dirty="0" err="1">
                <a:solidFill>
                  <a:srgbClr val="000000"/>
                </a:solidFill>
              </a:rPr>
              <a:t>kolay</a:t>
            </a:r>
            <a:r>
              <a:rPr lang="en-US" sz="2200" dirty="0">
                <a:solidFill>
                  <a:srgbClr val="000000"/>
                </a:solidFill>
              </a:rPr>
              <a:t> </a:t>
            </a:r>
            <a:r>
              <a:rPr lang="en-US" sz="2200" dirty="0" err="1">
                <a:solidFill>
                  <a:srgbClr val="000000"/>
                </a:solidFill>
              </a:rPr>
              <a:t>bir</a:t>
            </a:r>
            <a:r>
              <a:rPr lang="en-US" sz="2200" dirty="0">
                <a:solidFill>
                  <a:srgbClr val="000000"/>
                </a:solidFill>
              </a:rPr>
              <a:t> </a:t>
            </a:r>
            <a:r>
              <a:rPr lang="en-US" sz="2200" dirty="0" err="1">
                <a:solidFill>
                  <a:srgbClr val="000000"/>
                </a:solidFill>
              </a:rPr>
              <a:t>uygulama</a:t>
            </a:r>
            <a:r>
              <a:rPr lang="en-US" sz="2200" dirty="0">
                <a:solidFill>
                  <a:srgbClr val="000000"/>
                </a:solidFill>
              </a:rPr>
              <a:t>, </a:t>
            </a:r>
            <a:r>
              <a:rPr lang="en-US" sz="2200" dirty="0" err="1">
                <a:solidFill>
                  <a:srgbClr val="000000"/>
                </a:solidFill>
              </a:rPr>
              <a:t>gözden</a:t>
            </a:r>
            <a:r>
              <a:rPr lang="en-US" sz="2200" dirty="0">
                <a:solidFill>
                  <a:srgbClr val="000000"/>
                </a:solidFill>
              </a:rPr>
              <a:t> </a:t>
            </a:r>
            <a:r>
              <a:rPr lang="en-US" sz="2200" dirty="0" err="1">
                <a:solidFill>
                  <a:srgbClr val="000000"/>
                </a:solidFill>
              </a:rPr>
              <a:t>geçirenin</a:t>
            </a:r>
            <a:r>
              <a:rPr lang="en-US" sz="2200" dirty="0">
                <a:solidFill>
                  <a:srgbClr val="000000"/>
                </a:solidFill>
              </a:rPr>
              <a:t> </a:t>
            </a:r>
            <a:r>
              <a:rPr lang="en-US" sz="2200" dirty="0" err="1">
                <a:solidFill>
                  <a:srgbClr val="000000"/>
                </a:solidFill>
              </a:rPr>
              <a:t>hayatını</a:t>
            </a:r>
            <a:r>
              <a:rPr lang="en-US" sz="2200" dirty="0">
                <a:solidFill>
                  <a:srgbClr val="000000"/>
                </a:solidFill>
              </a:rPr>
              <a:t> </a:t>
            </a:r>
            <a:r>
              <a:rPr lang="en-US" sz="2200" dirty="0" err="1">
                <a:solidFill>
                  <a:srgbClr val="000000"/>
                </a:solidFill>
              </a:rPr>
              <a:t>kolaylaştırır</a:t>
            </a:r>
            <a:r>
              <a:rPr lang="en-US" sz="2200" dirty="0">
                <a:solidFill>
                  <a:srgbClr val="000000"/>
                </a:solidFill>
              </a:rPr>
              <a:t>.</a:t>
            </a:r>
            <a:endParaRPr lang="en-US" sz="2200" dirty="0">
              <a:solidFill>
                <a:srgbClr val="000000"/>
              </a:solidFill>
              <a:ea typeface="Calibri"/>
              <a:cs typeface="Calibri"/>
            </a:endParaRPr>
          </a:p>
          <a:p>
            <a:pPr rtl="0"/>
            <a:endParaRPr lang="en-IE" sz="2200" dirty="0">
              <a:solidFill>
                <a:srgbClr val="000000"/>
              </a:solidFill>
              <a:ea typeface="Calibri"/>
              <a:cs typeface="Calibri"/>
            </a:endParaRPr>
          </a:p>
        </p:txBody>
      </p:sp>
      <p:grpSp>
        <p:nvGrpSpPr>
          <p:cNvPr id="8" name="Group 7">
            <a:extLst>
              <a:ext uri="{FF2B5EF4-FFF2-40B4-BE49-F238E27FC236}">
                <a16:creationId xmlns:a16="http://schemas.microsoft.com/office/drawing/2014/main" id="{93883CBE-B8D9-00FA-11B2-9FD7A77029DD}"/>
              </a:ext>
            </a:extLst>
          </p:cNvPr>
          <p:cNvGrpSpPr/>
          <p:nvPr/>
        </p:nvGrpSpPr>
        <p:grpSpPr>
          <a:xfrm>
            <a:off x="3076478" y="1775201"/>
            <a:ext cx="1347028" cy="1313666"/>
            <a:chOff x="978879" y="2999701"/>
            <a:chExt cx="2461200" cy="2460124"/>
          </a:xfrm>
        </p:grpSpPr>
        <p:grpSp>
          <p:nvGrpSpPr>
            <p:cNvPr id="9" name="Graphic 2">
              <a:extLst>
                <a:ext uri="{FF2B5EF4-FFF2-40B4-BE49-F238E27FC236}">
                  <a16:creationId xmlns:a16="http://schemas.microsoft.com/office/drawing/2014/main" id="{516F4860-3B10-8A16-16DA-ECC434E3615C}"/>
                </a:ext>
              </a:extLst>
            </p:cNvPr>
            <p:cNvGrpSpPr/>
            <p:nvPr/>
          </p:nvGrpSpPr>
          <p:grpSpPr>
            <a:xfrm>
              <a:off x="978879" y="2999701"/>
              <a:ext cx="2461200" cy="2460124"/>
              <a:chOff x="690225" y="4499263"/>
              <a:chExt cx="1499146" cy="1498490"/>
            </a:xfrm>
            <a:solidFill>
              <a:schemeClr val="bg1">
                <a:alpha val="27098"/>
              </a:schemeClr>
            </a:solidFill>
          </p:grpSpPr>
          <p:sp>
            <p:nvSpPr>
              <p:cNvPr id="13" name="Freeform 127">
                <a:extLst>
                  <a:ext uri="{FF2B5EF4-FFF2-40B4-BE49-F238E27FC236}">
                    <a16:creationId xmlns:a16="http://schemas.microsoft.com/office/drawing/2014/main" id="{72320A38-49E0-DDAF-F603-58B64CC75DDC}"/>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14" name="Freeform 128">
                <a:extLst>
                  <a:ext uri="{FF2B5EF4-FFF2-40B4-BE49-F238E27FC236}">
                    <a16:creationId xmlns:a16="http://schemas.microsoft.com/office/drawing/2014/main" id="{16C68D4F-7B72-9186-1259-425BA1A92B9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0" name="Freeform 124">
              <a:extLst>
                <a:ext uri="{FF2B5EF4-FFF2-40B4-BE49-F238E27FC236}">
                  <a16:creationId xmlns:a16="http://schemas.microsoft.com/office/drawing/2014/main" id="{60E456FE-E31E-8F0E-5207-E83EBD3CF89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1" name="Freeform 125">
              <a:extLst>
                <a:ext uri="{FF2B5EF4-FFF2-40B4-BE49-F238E27FC236}">
                  <a16:creationId xmlns:a16="http://schemas.microsoft.com/office/drawing/2014/main" id="{BEC15E27-ADBB-F63A-9BB7-093CDE6AA693}"/>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2" name="Freeform 126">
              <a:extLst>
                <a:ext uri="{FF2B5EF4-FFF2-40B4-BE49-F238E27FC236}">
                  <a16:creationId xmlns:a16="http://schemas.microsoft.com/office/drawing/2014/main" id="{B18EAC7E-EABF-EBAF-5A29-84E9A9ACED6F}"/>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15" name="Group 14">
            <a:extLst>
              <a:ext uri="{FF2B5EF4-FFF2-40B4-BE49-F238E27FC236}">
                <a16:creationId xmlns:a16="http://schemas.microsoft.com/office/drawing/2014/main" id="{34075C1C-4FE0-AF20-EE41-2C1B26D320C5}"/>
              </a:ext>
            </a:extLst>
          </p:cNvPr>
          <p:cNvGrpSpPr/>
          <p:nvPr/>
        </p:nvGrpSpPr>
        <p:grpSpPr>
          <a:xfrm>
            <a:off x="5589704" y="1723630"/>
            <a:ext cx="1347028" cy="1313666"/>
            <a:chOff x="978879" y="2999701"/>
            <a:chExt cx="2461200" cy="2460124"/>
          </a:xfrm>
        </p:grpSpPr>
        <p:grpSp>
          <p:nvGrpSpPr>
            <p:cNvPr id="16" name="Graphic 2">
              <a:extLst>
                <a:ext uri="{FF2B5EF4-FFF2-40B4-BE49-F238E27FC236}">
                  <a16:creationId xmlns:a16="http://schemas.microsoft.com/office/drawing/2014/main" id="{D3251E37-C0FE-DCCC-665F-B3528898E0A4}"/>
                </a:ext>
              </a:extLst>
            </p:cNvPr>
            <p:cNvGrpSpPr/>
            <p:nvPr/>
          </p:nvGrpSpPr>
          <p:grpSpPr>
            <a:xfrm>
              <a:off x="978879" y="2999701"/>
              <a:ext cx="2461200" cy="2460124"/>
              <a:chOff x="690225" y="4499263"/>
              <a:chExt cx="1499146" cy="1498490"/>
            </a:xfrm>
            <a:solidFill>
              <a:schemeClr val="bg1">
                <a:alpha val="27098"/>
              </a:schemeClr>
            </a:solidFill>
          </p:grpSpPr>
          <p:sp>
            <p:nvSpPr>
              <p:cNvPr id="20" name="Freeform 127">
                <a:extLst>
                  <a:ext uri="{FF2B5EF4-FFF2-40B4-BE49-F238E27FC236}">
                    <a16:creationId xmlns:a16="http://schemas.microsoft.com/office/drawing/2014/main" id="{7DADB737-1378-6977-952F-98C4286D2861}"/>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21" name="Freeform 128">
                <a:extLst>
                  <a:ext uri="{FF2B5EF4-FFF2-40B4-BE49-F238E27FC236}">
                    <a16:creationId xmlns:a16="http://schemas.microsoft.com/office/drawing/2014/main" id="{FD110E43-B3A4-7F84-DEC2-7294638974A2}"/>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7" name="Freeform 124">
              <a:extLst>
                <a:ext uri="{FF2B5EF4-FFF2-40B4-BE49-F238E27FC236}">
                  <a16:creationId xmlns:a16="http://schemas.microsoft.com/office/drawing/2014/main" id="{A85B01B6-8310-811C-9D43-6F2A775B6FFC}"/>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8" name="Freeform 125">
              <a:extLst>
                <a:ext uri="{FF2B5EF4-FFF2-40B4-BE49-F238E27FC236}">
                  <a16:creationId xmlns:a16="http://schemas.microsoft.com/office/drawing/2014/main" id="{2A32B885-FF69-5E7F-0FDD-73DBB633A4A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19" name="Freeform 126">
              <a:extLst>
                <a:ext uri="{FF2B5EF4-FFF2-40B4-BE49-F238E27FC236}">
                  <a16:creationId xmlns:a16="http://schemas.microsoft.com/office/drawing/2014/main" id="{3D76B1DF-1C61-5074-63C8-BEE56DF27112}"/>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22" name="Group 21">
            <a:extLst>
              <a:ext uri="{FF2B5EF4-FFF2-40B4-BE49-F238E27FC236}">
                <a16:creationId xmlns:a16="http://schemas.microsoft.com/office/drawing/2014/main" id="{70868D45-4F48-50EC-B862-1553ACA17E59}"/>
              </a:ext>
            </a:extLst>
          </p:cNvPr>
          <p:cNvGrpSpPr/>
          <p:nvPr/>
        </p:nvGrpSpPr>
        <p:grpSpPr>
          <a:xfrm>
            <a:off x="571701" y="1759741"/>
            <a:ext cx="1347028" cy="1313666"/>
            <a:chOff x="978879" y="2999701"/>
            <a:chExt cx="2461200" cy="2460124"/>
          </a:xfrm>
        </p:grpSpPr>
        <p:grpSp>
          <p:nvGrpSpPr>
            <p:cNvPr id="23" name="Graphic 2">
              <a:extLst>
                <a:ext uri="{FF2B5EF4-FFF2-40B4-BE49-F238E27FC236}">
                  <a16:creationId xmlns:a16="http://schemas.microsoft.com/office/drawing/2014/main" id="{79F15DF1-A300-762E-40D3-DBDF23AF4FCC}"/>
                </a:ext>
              </a:extLst>
            </p:cNvPr>
            <p:cNvGrpSpPr/>
            <p:nvPr/>
          </p:nvGrpSpPr>
          <p:grpSpPr>
            <a:xfrm>
              <a:off x="978879" y="2999701"/>
              <a:ext cx="2461200" cy="2460124"/>
              <a:chOff x="690225" y="4499263"/>
              <a:chExt cx="1499146" cy="1498490"/>
            </a:xfrm>
            <a:solidFill>
              <a:schemeClr val="bg1">
                <a:alpha val="27098"/>
              </a:schemeClr>
            </a:solidFill>
          </p:grpSpPr>
          <p:sp>
            <p:nvSpPr>
              <p:cNvPr id="27" name="Freeform 127">
                <a:extLst>
                  <a:ext uri="{FF2B5EF4-FFF2-40B4-BE49-F238E27FC236}">
                    <a16:creationId xmlns:a16="http://schemas.microsoft.com/office/drawing/2014/main" id="{D6E7E308-2504-399E-6FEC-831FE5B0CEEC}"/>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28" name="Freeform 128">
                <a:extLst>
                  <a:ext uri="{FF2B5EF4-FFF2-40B4-BE49-F238E27FC236}">
                    <a16:creationId xmlns:a16="http://schemas.microsoft.com/office/drawing/2014/main" id="{8F79B1BF-6319-733F-2D23-EDCB42FBAD4E}"/>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24" name="Freeform 124">
              <a:extLst>
                <a:ext uri="{FF2B5EF4-FFF2-40B4-BE49-F238E27FC236}">
                  <a16:creationId xmlns:a16="http://schemas.microsoft.com/office/drawing/2014/main" id="{90927341-C50E-7AA1-3CBD-6E2FB40C8710}"/>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25" name="Freeform 125">
              <a:extLst>
                <a:ext uri="{FF2B5EF4-FFF2-40B4-BE49-F238E27FC236}">
                  <a16:creationId xmlns:a16="http://schemas.microsoft.com/office/drawing/2014/main" id="{13631ECE-953B-EE82-A9BF-D1F8506EC595}"/>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26" name="Freeform 126">
              <a:extLst>
                <a:ext uri="{FF2B5EF4-FFF2-40B4-BE49-F238E27FC236}">
                  <a16:creationId xmlns:a16="http://schemas.microsoft.com/office/drawing/2014/main" id="{546688C9-1B3B-D96C-F0B6-CFBCB08E4483}"/>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29" name="Group 28">
            <a:extLst>
              <a:ext uri="{FF2B5EF4-FFF2-40B4-BE49-F238E27FC236}">
                <a16:creationId xmlns:a16="http://schemas.microsoft.com/office/drawing/2014/main" id="{1FFCF3F0-65BD-7B53-109D-A0A1013ACC5F}"/>
              </a:ext>
            </a:extLst>
          </p:cNvPr>
          <p:cNvGrpSpPr/>
          <p:nvPr/>
        </p:nvGrpSpPr>
        <p:grpSpPr>
          <a:xfrm>
            <a:off x="8095147" y="1728629"/>
            <a:ext cx="1347028" cy="1313666"/>
            <a:chOff x="978879" y="2999701"/>
            <a:chExt cx="2461200" cy="2460124"/>
          </a:xfrm>
        </p:grpSpPr>
        <p:grpSp>
          <p:nvGrpSpPr>
            <p:cNvPr id="30" name="Graphic 2">
              <a:extLst>
                <a:ext uri="{FF2B5EF4-FFF2-40B4-BE49-F238E27FC236}">
                  <a16:creationId xmlns:a16="http://schemas.microsoft.com/office/drawing/2014/main" id="{FA68E669-9F2C-B76D-4C3F-4F9E48AB10A6}"/>
                </a:ext>
              </a:extLst>
            </p:cNvPr>
            <p:cNvGrpSpPr/>
            <p:nvPr/>
          </p:nvGrpSpPr>
          <p:grpSpPr>
            <a:xfrm>
              <a:off x="978879" y="2999701"/>
              <a:ext cx="2461200" cy="2460124"/>
              <a:chOff x="690225" y="4499263"/>
              <a:chExt cx="1499146" cy="1498490"/>
            </a:xfrm>
            <a:solidFill>
              <a:schemeClr val="bg1">
                <a:alpha val="27098"/>
              </a:schemeClr>
            </a:solidFill>
          </p:grpSpPr>
          <p:sp>
            <p:nvSpPr>
              <p:cNvPr id="34" name="Freeform 127">
                <a:extLst>
                  <a:ext uri="{FF2B5EF4-FFF2-40B4-BE49-F238E27FC236}">
                    <a16:creationId xmlns:a16="http://schemas.microsoft.com/office/drawing/2014/main" id="{9B127057-E60E-F595-3439-93EBD8D5692C}"/>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35" name="Freeform 128">
                <a:extLst>
                  <a:ext uri="{FF2B5EF4-FFF2-40B4-BE49-F238E27FC236}">
                    <a16:creationId xmlns:a16="http://schemas.microsoft.com/office/drawing/2014/main" id="{1D4C21F1-EFB6-B565-2498-F165FBAB6F3F}"/>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31" name="Freeform 124">
              <a:extLst>
                <a:ext uri="{FF2B5EF4-FFF2-40B4-BE49-F238E27FC236}">
                  <a16:creationId xmlns:a16="http://schemas.microsoft.com/office/drawing/2014/main" id="{57BFF73A-2500-9700-21DA-277F017864D4}"/>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2" name="Freeform 125">
              <a:extLst>
                <a:ext uri="{FF2B5EF4-FFF2-40B4-BE49-F238E27FC236}">
                  <a16:creationId xmlns:a16="http://schemas.microsoft.com/office/drawing/2014/main" id="{41354584-C288-CF35-DA54-63B7697816D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3" name="Freeform 126">
              <a:extLst>
                <a:ext uri="{FF2B5EF4-FFF2-40B4-BE49-F238E27FC236}">
                  <a16:creationId xmlns:a16="http://schemas.microsoft.com/office/drawing/2014/main" id="{29B93DE8-58F8-C67D-65B0-7AD7ECCC23CB}"/>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36" name="Group 35">
            <a:extLst>
              <a:ext uri="{FF2B5EF4-FFF2-40B4-BE49-F238E27FC236}">
                <a16:creationId xmlns:a16="http://schemas.microsoft.com/office/drawing/2014/main" id="{2C1B13E2-E81D-D303-E381-B088165996B0}"/>
              </a:ext>
            </a:extLst>
          </p:cNvPr>
          <p:cNvGrpSpPr/>
          <p:nvPr/>
        </p:nvGrpSpPr>
        <p:grpSpPr>
          <a:xfrm>
            <a:off x="10600590" y="1759741"/>
            <a:ext cx="1347028" cy="1313666"/>
            <a:chOff x="978879" y="2999701"/>
            <a:chExt cx="2461200" cy="2460124"/>
          </a:xfrm>
        </p:grpSpPr>
        <p:grpSp>
          <p:nvGrpSpPr>
            <p:cNvPr id="37" name="Graphic 2">
              <a:extLst>
                <a:ext uri="{FF2B5EF4-FFF2-40B4-BE49-F238E27FC236}">
                  <a16:creationId xmlns:a16="http://schemas.microsoft.com/office/drawing/2014/main" id="{E817C9C3-6142-BB66-24F5-C338837B735B}"/>
                </a:ext>
              </a:extLst>
            </p:cNvPr>
            <p:cNvGrpSpPr/>
            <p:nvPr/>
          </p:nvGrpSpPr>
          <p:grpSpPr>
            <a:xfrm>
              <a:off x="978879" y="2999701"/>
              <a:ext cx="2461200" cy="2460124"/>
              <a:chOff x="690225" y="4499263"/>
              <a:chExt cx="1499146" cy="1498490"/>
            </a:xfrm>
            <a:solidFill>
              <a:schemeClr val="bg1">
                <a:alpha val="27098"/>
              </a:schemeClr>
            </a:solidFill>
          </p:grpSpPr>
          <p:sp>
            <p:nvSpPr>
              <p:cNvPr id="41" name="Freeform 127">
                <a:extLst>
                  <a:ext uri="{FF2B5EF4-FFF2-40B4-BE49-F238E27FC236}">
                    <a16:creationId xmlns:a16="http://schemas.microsoft.com/office/drawing/2014/main" id="{FD5A9FEE-CFA1-6912-8CBF-A71747FDB89B}"/>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42" name="Freeform 128">
                <a:extLst>
                  <a:ext uri="{FF2B5EF4-FFF2-40B4-BE49-F238E27FC236}">
                    <a16:creationId xmlns:a16="http://schemas.microsoft.com/office/drawing/2014/main" id="{74CF92AE-773F-0784-BA02-CB01D4A27518}"/>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38" name="Freeform 124">
              <a:extLst>
                <a:ext uri="{FF2B5EF4-FFF2-40B4-BE49-F238E27FC236}">
                  <a16:creationId xmlns:a16="http://schemas.microsoft.com/office/drawing/2014/main" id="{D2A920B7-01D7-5E0F-022F-B5F053E5CC10}"/>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39" name="Freeform 125">
              <a:extLst>
                <a:ext uri="{FF2B5EF4-FFF2-40B4-BE49-F238E27FC236}">
                  <a16:creationId xmlns:a16="http://schemas.microsoft.com/office/drawing/2014/main" id="{B2F8B3F7-50D8-CC9F-3C77-D6AD828A24D0}"/>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chemeClr val="bg1">
                <a:alpha val="27098"/>
              </a:schemeClr>
            </a:solidFill>
            <a:ln w="9512" cap="flat">
              <a:noFill/>
              <a:prstDash val="solid"/>
              <a:miter/>
            </a:ln>
          </p:spPr>
          <p:txBody>
            <a:bodyPr rtlCol="0" anchor="ctr"/>
            <a:lstStyle/>
            <a:p>
              <a:pPr algn="l" rtl="0"/>
              <a:endParaRPr lang="en-US"/>
            </a:p>
          </p:txBody>
        </p:sp>
        <p:sp>
          <p:nvSpPr>
            <p:cNvPr id="40" name="Freeform 126">
              <a:extLst>
                <a:ext uri="{FF2B5EF4-FFF2-40B4-BE49-F238E27FC236}">
                  <a16:creationId xmlns:a16="http://schemas.microsoft.com/office/drawing/2014/main" id="{3FC4B86D-BA57-F144-3B48-ABBDA6FF6F2A}"/>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chemeClr val="bg1">
                <a:alpha val="27098"/>
              </a:schemeClr>
            </a:solidFill>
            <a:ln w="9512" cap="flat">
              <a:noFill/>
              <a:prstDash val="solid"/>
              <a:miter/>
            </a:ln>
          </p:spPr>
          <p:txBody>
            <a:bodyPr rtlCol="0" anchor="ctr"/>
            <a:lstStyle/>
            <a:p>
              <a:pPr algn="l" rtl="0"/>
              <a:endParaRPr lang="en-US"/>
            </a:p>
          </p:txBody>
        </p:sp>
      </p:grpSp>
      <p:grpSp>
        <p:nvGrpSpPr>
          <p:cNvPr id="43" name="Group 42">
            <a:extLst>
              <a:ext uri="{FF2B5EF4-FFF2-40B4-BE49-F238E27FC236}">
                <a16:creationId xmlns:a16="http://schemas.microsoft.com/office/drawing/2014/main" id="{16C4A47D-C9EC-70AE-D154-598C36142845}"/>
              </a:ext>
            </a:extLst>
          </p:cNvPr>
          <p:cNvGrpSpPr/>
          <p:nvPr/>
        </p:nvGrpSpPr>
        <p:grpSpPr>
          <a:xfrm>
            <a:off x="10234594" y="158119"/>
            <a:ext cx="1223475" cy="1304502"/>
            <a:chOff x="8736336" y="773976"/>
            <a:chExt cx="925001" cy="925018"/>
          </a:xfrm>
        </p:grpSpPr>
        <p:grpSp>
          <p:nvGrpSpPr>
            <p:cNvPr id="44" name="Graphic 2">
              <a:extLst>
                <a:ext uri="{FF2B5EF4-FFF2-40B4-BE49-F238E27FC236}">
                  <a16:creationId xmlns:a16="http://schemas.microsoft.com/office/drawing/2014/main" id="{D15EA2B0-BD45-7033-8984-04D118F1ABBE}"/>
                </a:ext>
              </a:extLst>
            </p:cNvPr>
            <p:cNvGrpSpPr/>
            <p:nvPr/>
          </p:nvGrpSpPr>
          <p:grpSpPr>
            <a:xfrm>
              <a:off x="8736336" y="773976"/>
              <a:ext cx="925001" cy="925018"/>
              <a:chOff x="8736336" y="773976"/>
              <a:chExt cx="925001" cy="925018"/>
            </a:xfrm>
            <a:solidFill>
              <a:srgbClr val="010101"/>
            </a:solidFill>
          </p:grpSpPr>
          <p:sp>
            <p:nvSpPr>
              <p:cNvPr id="47" name="Freeform 527">
                <a:extLst>
                  <a:ext uri="{FF2B5EF4-FFF2-40B4-BE49-F238E27FC236}">
                    <a16:creationId xmlns:a16="http://schemas.microsoft.com/office/drawing/2014/main" id="{E162BDB9-E043-44C6-316C-7CAD6EE13D60}"/>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rgbClr val="010101"/>
              </a:solidFill>
              <a:ln w="9028" cap="flat">
                <a:noFill/>
                <a:prstDash val="solid"/>
                <a:miter/>
              </a:ln>
            </p:spPr>
            <p:txBody>
              <a:bodyPr rtlCol="0" anchor="ctr"/>
              <a:lstStyle/>
              <a:p>
                <a:pPr algn="l" rtl="0"/>
                <a:endParaRPr lang="en-US"/>
              </a:p>
            </p:txBody>
          </p:sp>
          <p:sp>
            <p:nvSpPr>
              <p:cNvPr id="48" name="Freeform 528">
                <a:extLst>
                  <a:ext uri="{FF2B5EF4-FFF2-40B4-BE49-F238E27FC236}">
                    <a16:creationId xmlns:a16="http://schemas.microsoft.com/office/drawing/2014/main" id="{9D9C4029-1C21-ED82-C76F-C74492F4E3B5}"/>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noFill/>
                <a:prstDash val="solid"/>
                <a:miter/>
              </a:ln>
            </p:spPr>
            <p:txBody>
              <a:bodyPr rtlCol="0" anchor="ctr"/>
              <a:lstStyle/>
              <a:p>
                <a:pPr algn="l" rtl="0"/>
                <a:endParaRPr lang="en-US"/>
              </a:p>
            </p:txBody>
          </p:sp>
          <p:sp>
            <p:nvSpPr>
              <p:cNvPr id="49" name="Freeform 529">
                <a:extLst>
                  <a:ext uri="{FF2B5EF4-FFF2-40B4-BE49-F238E27FC236}">
                    <a16:creationId xmlns:a16="http://schemas.microsoft.com/office/drawing/2014/main" id="{74E808A8-0632-A8F9-CDD8-924A096C349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noFill/>
                <a:prstDash val="solid"/>
                <a:miter/>
              </a:ln>
            </p:spPr>
            <p:txBody>
              <a:bodyPr rtlCol="0" anchor="ctr"/>
              <a:lstStyle/>
              <a:p>
                <a:pPr algn="l" rtl="0"/>
                <a:endParaRPr lang="en-US"/>
              </a:p>
            </p:txBody>
          </p:sp>
          <p:sp>
            <p:nvSpPr>
              <p:cNvPr id="50" name="Freeform 530">
                <a:extLst>
                  <a:ext uri="{FF2B5EF4-FFF2-40B4-BE49-F238E27FC236}">
                    <a16:creationId xmlns:a16="http://schemas.microsoft.com/office/drawing/2014/main" id="{516CCFB5-B428-52C5-C4E1-5AD707D93473}"/>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noFill/>
                <a:prstDash val="solid"/>
                <a:miter/>
              </a:ln>
            </p:spPr>
            <p:txBody>
              <a:bodyPr rtlCol="0" anchor="ctr"/>
              <a:lstStyle/>
              <a:p>
                <a:pPr algn="l" rtl="0"/>
                <a:endParaRPr lang="en-US"/>
              </a:p>
            </p:txBody>
          </p:sp>
          <p:sp>
            <p:nvSpPr>
              <p:cNvPr id="51" name="Freeform 531">
                <a:extLst>
                  <a:ext uri="{FF2B5EF4-FFF2-40B4-BE49-F238E27FC236}">
                    <a16:creationId xmlns:a16="http://schemas.microsoft.com/office/drawing/2014/main" id="{9F6A4E5F-FD7A-9C63-03D2-7BB195257703}"/>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noFill/>
                <a:prstDash val="solid"/>
                <a:miter/>
              </a:ln>
            </p:spPr>
            <p:txBody>
              <a:bodyPr rtlCol="0" anchor="ctr"/>
              <a:lstStyle/>
              <a:p>
                <a:pPr algn="l" rtl="0"/>
                <a:endParaRPr lang="en-US"/>
              </a:p>
            </p:txBody>
          </p:sp>
          <p:sp>
            <p:nvSpPr>
              <p:cNvPr id="52" name="Freeform 532">
                <a:extLst>
                  <a:ext uri="{FF2B5EF4-FFF2-40B4-BE49-F238E27FC236}">
                    <a16:creationId xmlns:a16="http://schemas.microsoft.com/office/drawing/2014/main" id="{67EA7CD4-2754-ADE9-1DED-17C9D25DE657}"/>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noFill/>
                <a:prstDash val="solid"/>
                <a:miter/>
              </a:ln>
            </p:spPr>
            <p:txBody>
              <a:bodyPr rtlCol="0" anchor="ctr"/>
              <a:lstStyle/>
              <a:p>
                <a:pPr algn="l" rtl="0"/>
                <a:endParaRPr lang="en-US"/>
              </a:p>
            </p:txBody>
          </p:sp>
          <p:sp>
            <p:nvSpPr>
              <p:cNvPr id="53" name="Freeform 533">
                <a:extLst>
                  <a:ext uri="{FF2B5EF4-FFF2-40B4-BE49-F238E27FC236}">
                    <a16:creationId xmlns:a16="http://schemas.microsoft.com/office/drawing/2014/main" id="{4FF49343-1346-A42A-51BC-2F7DE66CEAE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noFill/>
                <a:prstDash val="solid"/>
                <a:miter/>
              </a:ln>
            </p:spPr>
            <p:txBody>
              <a:bodyPr rtlCol="0" anchor="ctr"/>
              <a:lstStyle/>
              <a:p>
                <a:pPr algn="l" rtl="0"/>
                <a:endParaRPr lang="en-US"/>
              </a:p>
            </p:txBody>
          </p:sp>
        </p:grpSp>
        <p:sp>
          <p:nvSpPr>
            <p:cNvPr id="45" name="Freeform 525">
              <a:extLst>
                <a:ext uri="{FF2B5EF4-FFF2-40B4-BE49-F238E27FC236}">
                  <a16:creationId xmlns:a16="http://schemas.microsoft.com/office/drawing/2014/main" id="{9F329401-CA8E-B10A-5706-A7D8CC5ACA13}"/>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F1A0C2"/>
            </a:solidFill>
            <a:ln w="9028" cap="flat">
              <a:noFill/>
              <a:prstDash val="solid"/>
              <a:miter/>
            </a:ln>
          </p:spPr>
          <p:txBody>
            <a:bodyPr rtlCol="0" anchor="ctr"/>
            <a:lstStyle/>
            <a:p>
              <a:pPr algn="l" rtl="0"/>
              <a:endParaRPr lang="en-US"/>
            </a:p>
          </p:txBody>
        </p:sp>
        <p:sp>
          <p:nvSpPr>
            <p:cNvPr id="46" name="Freeform 526">
              <a:extLst>
                <a:ext uri="{FF2B5EF4-FFF2-40B4-BE49-F238E27FC236}">
                  <a16:creationId xmlns:a16="http://schemas.microsoft.com/office/drawing/2014/main" id="{B6A8B2E3-6820-588A-DE5B-A1C213B6E5ED}"/>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F1A0C2"/>
            </a:solidFill>
            <a:ln w="9028"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3506886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297886F-FC81-5C3B-9A2E-0252D23EA3D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912202" y="1246695"/>
            <a:ext cx="2444127" cy="4336988"/>
          </a:xfrm>
        </p:spPr>
      </p:pic>
      <p:sp>
        <p:nvSpPr>
          <p:cNvPr id="3" name="Text Placeholder 2">
            <a:extLst>
              <a:ext uri="{FF2B5EF4-FFF2-40B4-BE49-F238E27FC236}">
                <a16:creationId xmlns:a16="http://schemas.microsoft.com/office/drawing/2014/main" id="{E88AFED4-F3B4-C2B5-7B1C-F925C03F02DB}"/>
              </a:ext>
            </a:extLst>
          </p:cNvPr>
          <p:cNvSpPr>
            <a:spLocks noGrp="1"/>
          </p:cNvSpPr>
          <p:nvPr>
            <p:ph type="body" sz="quarter" idx="18"/>
          </p:nvPr>
        </p:nvSpPr>
        <p:spPr>
          <a:xfrm>
            <a:off x="898356" y="1642705"/>
            <a:ext cx="7772677" cy="3708015"/>
          </a:xfrm>
        </p:spPr>
        <p:txBody>
          <a:bodyPr/>
          <a:lstStyle/>
          <a:p>
            <a:pPr marL="342900" indent="-342900" algn="l" rtl="0">
              <a:buFont typeface="Arial" panose="020B0604020202020204" pitchFamily="34" charset="0"/>
              <a:buChar char="•"/>
            </a:pPr>
            <a:r>
              <a:rPr lang="en-US" sz="2350">
                <a:solidFill>
                  <a:srgbClr val="F79037"/>
                </a:solidFill>
                <a:hlinkClick r:id="rId3">
                  <a:extLst>
                    <a:ext uri="{A12FA001-AC4F-418D-AE19-62706E023703}">
                      <ahyp:hlinkClr xmlns:ahyp="http://schemas.microsoft.com/office/drawing/2018/hyperlinkcolor" val="tx"/>
                    </a:ext>
                  </a:extLst>
                </a:hlinkClick>
              </a:rPr>
              <a:t>Hibeler ve Programlar - Teagasc | Tarım ve Gıda Geliştirme Kurumu</a:t>
            </a:r>
            <a:endParaRPr lang="en-US" sz="2350">
              <a:solidFill>
                <a:srgbClr val="F79037"/>
              </a:solidFill>
            </a:endParaRPr>
          </a:p>
          <a:p>
            <a:pPr marL="342900" indent="-342900" algn="l" rtl="0">
              <a:buFont typeface="Arial" panose="020B0604020202020204" pitchFamily="34" charset="0"/>
              <a:buChar char="•"/>
            </a:pPr>
            <a:r>
              <a:rPr lang="en-US" sz="2350">
                <a:solidFill>
                  <a:srgbClr val="F79037"/>
                </a:solidFill>
                <a:hlinkClick r:id="rId4">
                  <a:extLst>
                    <a:ext uri="{A12FA001-AC4F-418D-AE19-62706E023703}">
                      <ahyp:hlinkClr xmlns:ahyp="http://schemas.microsoft.com/office/drawing/2018/hyperlinkcolor" val="tx"/>
                    </a:ext>
                  </a:extLst>
                </a:hlinkClick>
              </a:rPr>
              <a:t>gov.ie - Planlar ve Ödemeler (www.gov.ie)</a:t>
            </a:r>
            <a:endParaRPr lang="en-US" sz="2350">
              <a:solidFill>
                <a:srgbClr val="F79037"/>
              </a:solidFill>
            </a:endParaRPr>
          </a:p>
          <a:p>
            <a:pPr marL="342900" indent="-342900" algn="l" rtl="0">
              <a:buFont typeface="Arial" panose="020B0604020202020204" pitchFamily="34" charset="0"/>
              <a:buChar char="•"/>
            </a:pPr>
            <a:r>
              <a:rPr lang="en-US" sz="2350">
                <a:solidFill>
                  <a:srgbClr val="F79037"/>
                </a:solidFill>
                <a:hlinkClick r:id="rId5">
                  <a:extLst>
                    <a:ext uri="{A12FA001-AC4F-418D-AE19-62706E023703}">
                      <ahyp:hlinkClr xmlns:ahyp="http://schemas.microsoft.com/office/drawing/2018/hyperlinkcolor" val="tx"/>
                    </a:ext>
                  </a:extLst>
                </a:hlinkClick>
              </a:rPr>
              <a:t>İrlanda'da Kitle Fonlaması - Kısa Bir Kılavuz (Think Business.ie)</a:t>
            </a:r>
            <a:endParaRPr lang="en-IE" sz="2350">
              <a:solidFill>
                <a:srgbClr val="F79037"/>
              </a:solidFill>
            </a:endParaRPr>
          </a:p>
          <a:p>
            <a:pPr marL="342900" indent="-342900" algn="l" rtl="0">
              <a:buFont typeface="Arial" panose="020B0604020202020204" pitchFamily="34" charset="0"/>
              <a:buChar char="•"/>
            </a:pPr>
            <a:r>
              <a:rPr lang="en-US" sz="2350">
                <a:solidFill>
                  <a:srgbClr val="F79037"/>
                </a:solidFill>
                <a:hlinkClick r:id="rId6">
                  <a:extLst>
                    <a:ext uri="{A12FA001-AC4F-418D-AE19-62706E023703}">
                      <ahyp:hlinkClr xmlns:ahyp="http://schemas.microsoft.com/office/drawing/2018/hyperlinkcolor" val="tx"/>
                    </a:ext>
                  </a:extLst>
                </a:hlinkClick>
              </a:rPr>
              <a:t>Girişimciler, şirketler ve araştırmacılar için fon, hibe ve finansal destekler - Enterprise Ireland (enterprise-ireland.com)</a:t>
            </a:r>
            <a:endParaRPr lang="en-US" sz="2350">
              <a:solidFill>
                <a:srgbClr val="F79037"/>
              </a:solidFill>
            </a:endParaRPr>
          </a:p>
          <a:p>
            <a:pPr marL="342900" indent="-342900" algn="l" rtl="0">
              <a:buFont typeface="Arial" panose="020B0604020202020204" pitchFamily="34" charset="0"/>
              <a:buChar char="•"/>
            </a:pPr>
            <a:r>
              <a:rPr lang="en-US" sz="2350">
                <a:solidFill>
                  <a:srgbClr val="F79037"/>
                </a:solidFill>
                <a:hlinkClick r:id="rId7">
                  <a:extLst>
                    <a:ext uri="{A12FA001-AC4F-418D-AE19-62706E023703}">
                      <ahyp:hlinkClr xmlns:ahyp="http://schemas.microsoft.com/office/drawing/2018/hyperlinkcolor" val="tx"/>
                    </a:ext>
                  </a:extLst>
                </a:hlinkClick>
              </a:rPr>
              <a:t>Gıda Destekleri - Yerel İşletme Ofisi</a:t>
            </a:r>
            <a:endParaRPr lang="en-US" sz="2350">
              <a:solidFill>
                <a:srgbClr val="F79037"/>
              </a:solidFill>
            </a:endParaRPr>
          </a:p>
          <a:p>
            <a:pPr marL="342900" indent="-342900" algn="l" rtl="0">
              <a:buFont typeface="Arial" panose="020B0604020202020204" pitchFamily="34" charset="0"/>
              <a:buChar char="•"/>
            </a:pPr>
            <a:r>
              <a:rPr lang="en-IE" sz="2350">
                <a:solidFill>
                  <a:srgbClr val="F79037"/>
                </a:solidFill>
                <a:hlinkClick r:id="rId8">
                  <a:extLst>
                    <a:ext uri="{A12FA001-AC4F-418D-AE19-62706E023703}">
                      <ahyp:hlinkClr xmlns:ahyp="http://schemas.microsoft.com/office/drawing/2018/hyperlinkcolor" val="tx"/>
                    </a:ext>
                  </a:extLst>
                </a:hlinkClick>
              </a:rPr>
              <a:t>Yeni Sınırlar | Girişimcileri Geliştirme Ulusal Programı</a:t>
            </a:r>
            <a:endParaRPr lang="en-IE" sz="2350">
              <a:solidFill>
                <a:srgbClr val="F79037"/>
              </a:solidFill>
            </a:endParaRPr>
          </a:p>
        </p:txBody>
      </p:sp>
      <p:sp>
        <p:nvSpPr>
          <p:cNvPr id="4" name="Text Placeholder 3">
            <a:extLst>
              <a:ext uri="{FF2B5EF4-FFF2-40B4-BE49-F238E27FC236}">
                <a16:creationId xmlns:a16="http://schemas.microsoft.com/office/drawing/2014/main" id="{1EAF46F2-9FCE-7B4C-801C-19979354A42A}"/>
              </a:ext>
            </a:extLst>
          </p:cNvPr>
          <p:cNvSpPr>
            <a:spLocks noGrp="1"/>
          </p:cNvSpPr>
          <p:nvPr>
            <p:ph type="body" sz="quarter" idx="16"/>
          </p:nvPr>
        </p:nvSpPr>
        <p:spPr>
          <a:xfrm>
            <a:off x="605008" y="555081"/>
            <a:ext cx="6773265" cy="992652"/>
          </a:xfrm>
        </p:spPr>
        <p:txBody>
          <a:bodyPr lIns="91440" tIns="45720" rIns="91440" bIns="45720" anchor="t">
            <a:noAutofit/>
          </a:bodyPr>
          <a:lstStyle/>
          <a:p>
            <a:r>
              <a:rPr lang="en-IE" b="1"/>
              <a:t>Size</a:t>
            </a:r>
            <a:r>
              <a:rPr lang="en-IE" sz="3600" b="1"/>
              <a:t> </a:t>
            </a:r>
            <a:r>
              <a:rPr lang="en-IE" sz="3600" b="1" err="1"/>
              <a:t>sunulan</a:t>
            </a:r>
            <a:r>
              <a:rPr lang="en-IE" sz="3600" b="1"/>
              <a:t> </a:t>
            </a:r>
            <a:r>
              <a:rPr lang="en-IE" sz="3600" b="1" err="1"/>
              <a:t>seçenekleri</a:t>
            </a:r>
            <a:r>
              <a:rPr lang="en-IE" sz="3600" b="1"/>
              <a:t> </a:t>
            </a:r>
            <a:r>
              <a:rPr lang="en-IE" b="1" err="1"/>
              <a:t>keşfedin</a:t>
            </a:r>
            <a:r>
              <a:rPr lang="en-IE" b="1"/>
              <a:t>: İrlanda </a:t>
            </a:r>
            <a:r>
              <a:rPr lang="en-IE" b="1" err="1"/>
              <a:t>Örnekleri</a:t>
            </a:r>
            <a:endParaRPr lang="en-IE" b="1" err="1">
              <a:ea typeface="Calibri"/>
              <a:cs typeface="Calibri"/>
            </a:endParaRPr>
          </a:p>
        </p:txBody>
      </p:sp>
      <p:pic>
        <p:nvPicPr>
          <p:cNvPr id="7" name="Picture 2" descr="drapeau-de-lirlande">
            <a:extLst>
              <a:ext uri="{FF2B5EF4-FFF2-40B4-BE49-F238E27FC236}">
                <a16:creationId xmlns:a16="http://schemas.microsoft.com/office/drawing/2014/main" id="{A00BA6DE-5914-EDF5-C88A-75B33D8196D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28696" y="745280"/>
            <a:ext cx="1238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4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04A90-494E-6CC5-345F-174B31C7D54E}"/>
              </a:ext>
            </a:extLst>
          </p:cNvPr>
          <p:cNvSpPr>
            <a:spLocks noGrp="1"/>
          </p:cNvSpPr>
          <p:nvPr>
            <p:ph type="body" sz="quarter" idx="18"/>
          </p:nvPr>
        </p:nvSpPr>
        <p:spPr>
          <a:xfrm>
            <a:off x="898357" y="1718809"/>
            <a:ext cx="5313257" cy="3891578"/>
          </a:xfrm>
        </p:spPr>
        <p:txBody>
          <a:bodyPr lIns="91440" tIns="45720" rIns="91440" bIns="45720" anchor="t"/>
          <a:lstStyle/>
          <a:p>
            <a:r>
              <a:rPr lang="tr-TR">
                <a:ea typeface="+mn-lt"/>
                <a:cs typeface="+mn-lt"/>
              </a:rPr>
              <a:t>Pazar araştırması yapmak, hedef pazarınız, potansiyel müşterileriniz, rakipleriniz ve sektör trendleri hakkında bilgi toplamayı içerir.</a:t>
            </a:r>
            <a:endParaRPr lang="tr-TR">
              <a:ea typeface="Calibri"/>
              <a:cs typeface="Calibri"/>
            </a:endParaRPr>
          </a:p>
          <a:p>
            <a:r>
              <a:rPr lang="tr-TR">
                <a:ea typeface="+mn-lt"/>
                <a:cs typeface="+mn-lt"/>
              </a:rPr>
              <a:t>Gıda ürününüz veya hizmetiniz için talep olup olmadığını belirleyin ve mevcut çözümlerdeki boşlukları veya iyileştirme gereken alanları tanımlayın. Pazar araştırması, </a:t>
            </a:r>
            <a:r>
              <a:rPr lang="tr-TR" b="1">
                <a:ea typeface="+mn-lt"/>
                <a:cs typeface="+mn-lt"/>
              </a:rPr>
              <a:t>fikrinizin uygulanabilirliğini ve potansiyel pazar uygunluğunu</a:t>
            </a:r>
            <a:r>
              <a:rPr lang="tr-TR">
                <a:ea typeface="+mn-lt"/>
                <a:cs typeface="+mn-lt"/>
              </a:rPr>
              <a:t> değerlendirmenize yardımcı olur.</a:t>
            </a:r>
            <a:endParaRPr lang="tr-TR">
              <a:ea typeface="Calibri"/>
              <a:cs typeface="Calibri"/>
            </a:endParaRPr>
          </a:p>
          <a:p>
            <a:pPr algn="l"/>
            <a:endParaRPr lang="tr-TR">
              <a:ea typeface="Calibri"/>
              <a:cs typeface="Calibri"/>
            </a:endParaRPr>
          </a:p>
        </p:txBody>
      </p:sp>
      <p:sp>
        <p:nvSpPr>
          <p:cNvPr id="3" name="Text Placeholder 2">
            <a:extLst>
              <a:ext uri="{FF2B5EF4-FFF2-40B4-BE49-F238E27FC236}">
                <a16:creationId xmlns:a16="http://schemas.microsoft.com/office/drawing/2014/main" id="{F2EB09C0-61EC-0587-669F-B3083D30CFCB}"/>
              </a:ext>
            </a:extLst>
          </p:cNvPr>
          <p:cNvSpPr>
            <a:spLocks noGrp="1"/>
          </p:cNvSpPr>
          <p:nvPr>
            <p:ph type="body" sz="quarter" idx="16"/>
          </p:nvPr>
        </p:nvSpPr>
        <p:spPr>
          <a:xfrm>
            <a:off x="694567" y="565217"/>
            <a:ext cx="5491932" cy="992652"/>
          </a:xfrm>
        </p:spPr>
        <p:txBody>
          <a:bodyPr/>
          <a:lstStyle/>
          <a:p>
            <a:pPr algn="l" rtl="0"/>
            <a:r>
              <a:rPr lang="en-US" b="1"/>
              <a:t>2. Pazar araştırması yaparak fikrinizi doğrulayın</a:t>
            </a:r>
            <a:endParaRPr lang="en-IE" b="1"/>
          </a:p>
          <a:p>
            <a:pPr algn="l" rtl="0"/>
            <a:endParaRPr lang="en-IE"/>
          </a:p>
        </p:txBody>
      </p:sp>
      <p:pic>
        <p:nvPicPr>
          <p:cNvPr id="7" name="Picture Placeholder 6" descr="Desk with productivity items">
            <a:extLst>
              <a:ext uri="{FF2B5EF4-FFF2-40B4-BE49-F238E27FC236}">
                <a16:creationId xmlns:a16="http://schemas.microsoft.com/office/drawing/2014/main" id="{A6E81C97-C131-580F-1B9F-D89D90B42B02}"/>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b="-43"/>
          <a:stretch/>
        </p:blipFill>
        <p:spPr>
          <a:xfrm>
            <a:off x="6545263" y="1452563"/>
            <a:ext cx="5646737" cy="4656137"/>
          </a:xfrm>
        </p:spPr>
      </p:pic>
      <p:pic>
        <p:nvPicPr>
          <p:cNvPr id="5" name="Picture 4">
            <a:extLst>
              <a:ext uri="{FF2B5EF4-FFF2-40B4-BE49-F238E27FC236}">
                <a16:creationId xmlns:a16="http://schemas.microsoft.com/office/drawing/2014/main" id="{A6EB7987-E3CC-403A-48FE-9D20E89BF851}"/>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344512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orking on laptop afterhours">
            <a:extLst>
              <a:ext uri="{FF2B5EF4-FFF2-40B4-BE49-F238E27FC236}">
                <a16:creationId xmlns:a16="http://schemas.microsoft.com/office/drawing/2014/main" id="{DDC36F74-DE2D-47C8-B871-25D3F013AA89}"/>
              </a:ext>
            </a:extLst>
          </p:cNvPr>
          <p:cNvPicPr>
            <a:picLocks noGrp="1" noChangeAspect="1"/>
          </p:cNvPicPr>
          <p:nvPr>
            <p:ph type="pic" sz="quarter" idx="42"/>
          </p:nvPr>
        </p:nvPicPr>
        <p:blipFill>
          <a:blip r:embed="rId2"/>
          <a:srcRect t="10171" b="10171"/>
          <a:stretch/>
        </p:blipFill>
        <p:spPr/>
      </p:pic>
      <p:sp>
        <p:nvSpPr>
          <p:cNvPr id="3" name="Text Placeholder 2">
            <a:extLst>
              <a:ext uri="{FF2B5EF4-FFF2-40B4-BE49-F238E27FC236}">
                <a16:creationId xmlns:a16="http://schemas.microsoft.com/office/drawing/2014/main" id="{80C9701F-6B2B-6924-D5D2-BCDDD233F1F8}"/>
              </a:ext>
            </a:extLst>
          </p:cNvPr>
          <p:cNvSpPr>
            <a:spLocks noGrp="1"/>
          </p:cNvSpPr>
          <p:nvPr>
            <p:ph type="body" sz="quarter" idx="13"/>
          </p:nvPr>
        </p:nvSpPr>
        <p:spPr>
          <a:xfrm>
            <a:off x="320540" y="2072160"/>
            <a:ext cx="5433848" cy="3808175"/>
          </a:xfrm>
        </p:spPr>
        <p:txBody>
          <a:bodyPr lIns="91440" tIns="45720" rIns="91440" bIns="45720" anchor="ctr">
            <a:noAutofit/>
          </a:bodyPr>
          <a:lstStyle/>
          <a:p>
            <a:pPr marL="342900" indent="-342900" algn="l">
              <a:buFont typeface="Calibri" panose="020B0604020202020204" pitchFamily="34" charset="0"/>
              <a:buChar char="-"/>
            </a:pPr>
            <a:r>
              <a:rPr lang="en-IE" sz="2400" i="0">
                <a:ea typeface="Calibri"/>
                <a:cs typeface="Calibri"/>
                <a:hlinkClick r:id="rId3"/>
              </a:rPr>
              <a:t>KOSGEB Mali Destek</a:t>
            </a:r>
            <a:endParaRPr lang="en-US" sz="2400" i="0">
              <a:ea typeface="Calibri"/>
              <a:cs typeface="Calibri"/>
            </a:endParaRPr>
          </a:p>
          <a:p>
            <a:pPr marL="342900" indent="-342900" algn="l">
              <a:buFont typeface="Calibri" panose="020B0604020202020204" pitchFamily="34" charset="0"/>
              <a:buChar char="-"/>
            </a:pPr>
            <a:r>
              <a:rPr lang="en-IE" sz="2400" i="0">
                <a:ea typeface="Calibri"/>
                <a:cs typeface="Calibri"/>
                <a:hlinkClick r:id="rId4"/>
              </a:rPr>
              <a:t>TÜBİTAK Girişimcilik Destek Programı</a:t>
            </a:r>
            <a:endParaRPr lang="en-IE" sz="2400" i="0" err="1"/>
          </a:p>
          <a:p>
            <a:pPr marL="342900" indent="-342900" algn="l">
              <a:buFont typeface="Calibri" panose="020B0604020202020204" pitchFamily="34" charset="0"/>
              <a:buChar char="-"/>
            </a:pPr>
            <a:r>
              <a:rPr lang="en-IE" sz="2400" i="0">
                <a:ea typeface="Calibri"/>
                <a:cs typeface="Calibri"/>
                <a:hlinkClick r:id="rId5"/>
              </a:rPr>
              <a:t>Ulukaya Girişim Destekleri</a:t>
            </a:r>
            <a:endParaRPr lang="en-IE" sz="2400" i="0">
              <a:ea typeface="Calibri"/>
              <a:cs typeface="Calibri"/>
            </a:endParaRPr>
          </a:p>
          <a:p>
            <a:pPr algn="l"/>
            <a:endParaRPr lang="en-IE" sz="2400" i="0">
              <a:ea typeface="Calibri"/>
              <a:cs typeface="Calibri"/>
            </a:endParaRPr>
          </a:p>
        </p:txBody>
      </p:sp>
      <p:sp>
        <p:nvSpPr>
          <p:cNvPr id="5" name="TextBox 4">
            <a:extLst>
              <a:ext uri="{FF2B5EF4-FFF2-40B4-BE49-F238E27FC236}">
                <a16:creationId xmlns:a16="http://schemas.microsoft.com/office/drawing/2014/main" id="{F702AE11-9CA2-B899-DEBD-54AC299451D7}"/>
              </a:ext>
            </a:extLst>
          </p:cNvPr>
          <p:cNvSpPr txBox="1"/>
          <p:nvPr/>
        </p:nvSpPr>
        <p:spPr>
          <a:xfrm>
            <a:off x="320540" y="877523"/>
            <a:ext cx="4903101" cy="1200329"/>
          </a:xfrm>
          <a:prstGeom prst="rect">
            <a:avLst/>
          </a:prstGeom>
          <a:noFill/>
        </p:spPr>
        <p:txBody>
          <a:bodyPr wrap="square" lIns="91440" tIns="45720" rIns="91440" bIns="45720" anchor="t">
            <a:spAutoFit/>
          </a:bodyPr>
          <a:lstStyle/>
          <a:p>
            <a:r>
              <a:rPr lang="en-IE" sz="3600" b="1" err="1">
                <a:solidFill>
                  <a:srgbClr val="000000"/>
                </a:solidFill>
              </a:rPr>
              <a:t>Türkiye'deki</a:t>
            </a:r>
            <a:r>
              <a:rPr lang="en-IE" sz="3600" b="1">
                <a:solidFill>
                  <a:srgbClr val="000000"/>
                </a:solidFill>
              </a:rPr>
              <a:t> </a:t>
            </a:r>
            <a:r>
              <a:rPr lang="en-IE" sz="3600" b="1" err="1">
                <a:solidFill>
                  <a:srgbClr val="000000"/>
                </a:solidFill>
              </a:rPr>
              <a:t>imkanların</a:t>
            </a:r>
            <a:r>
              <a:rPr lang="en-IE" sz="3600" b="1">
                <a:solidFill>
                  <a:srgbClr val="000000"/>
                </a:solidFill>
              </a:rPr>
              <a:t> </a:t>
            </a:r>
            <a:r>
              <a:rPr lang="en-IE" sz="3600" b="1" err="1">
                <a:solidFill>
                  <a:srgbClr val="000000"/>
                </a:solidFill>
              </a:rPr>
              <a:t>farkında</a:t>
            </a:r>
            <a:r>
              <a:rPr lang="en-IE" sz="3600" b="1">
                <a:solidFill>
                  <a:srgbClr val="000000"/>
                </a:solidFill>
              </a:rPr>
              <a:t> </a:t>
            </a:r>
            <a:r>
              <a:rPr lang="en-IE" sz="3600" b="1" err="1">
                <a:solidFill>
                  <a:srgbClr val="000000"/>
                </a:solidFill>
              </a:rPr>
              <a:t>olun</a:t>
            </a:r>
            <a:endParaRPr lang="en-IE" sz="3600" b="1" err="1">
              <a:solidFill>
                <a:srgbClr val="000000"/>
              </a:solidFill>
              <a:ea typeface="Calibri"/>
              <a:cs typeface="Calibri"/>
            </a:endParaRPr>
          </a:p>
        </p:txBody>
      </p:sp>
      <p:pic>
        <p:nvPicPr>
          <p:cNvPr id="2" name="Picture 1" descr="Türk bayrağı - Vikipedi">
            <a:extLst>
              <a:ext uri="{FF2B5EF4-FFF2-40B4-BE49-F238E27FC236}">
                <a16:creationId xmlns:a16="http://schemas.microsoft.com/office/drawing/2014/main" id="{FF613BF1-3571-105C-ED87-3011121FF30D}"/>
              </a:ext>
            </a:extLst>
          </p:cNvPr>
          <p:cNvPicPr>
            <a:picLocks noChangeAspect="1"/>
          </p:cNvPicPr>
          <p:nvPr/>
        </p:nvPicPr>
        <p:blipFill>
          <a:blip r:embed="rId6"/>
          <a:stretch>
            <a:fillRect/>
          </a:stretch>
        </p:blipFill>
        <p:spPr>
          <a:xfrm>
            <a:off x="4335997" y="1794537"/>
            <a:ext cx="1232959" cy="825500"/>
          </a:xfrm>
          <a:prstGeom prst="rect">
            <a:avLst/>
          </a:prstGeom>
        </p:spPr>
      </p:pic>
    </p:spTree>
    <p:extLst>
      <p:ext uri="{BB962C8B-B14F-4D97-AF65-F5344CB8AC3E}">
        <p14:creationId xmlns:p14="http://schemas.microsoft.com/office/powerpoint/2010/main" val="33760563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ople meeting in conference room">
            <a:extLst>
              <a:ext uri="{FF2B5EF4-FFF2-40B4-BE49-F238E27FC236}">
                <a16:creationId xmlns:a16="http://schemas.microsoft.com/office/drawing/2014/main" id="{2AA5D844-86C4-F679-B57C-CF2D7DA400AB}"/>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l="-62419"/>
          <a:stretch/>
        </p:blipFill>
        <p:spPr>
          <a:xfrm>
            <a:off x="320540" y="335338"/>
            <a:ext cx="11578483" cy="6146707"/>
          </a:xfrm>
          <a:solidFill>
            <a:srgbClr val="F79037"/>
          </a:solidFill>
        </p:spPr>
      </p:pic>
      <p:sp>
        <p:nvSpPr>
          <p:cNvPr id="3" name="Text Placeholder 2">
            <a:extLst>
              <a:ext uri="{FF2B5EF4-FFF2-40B4-BE49-F238E27FC236}">
                <a16:creationId xmlns:a16="http://schemas.microsoft.com/office/drawing/2014/main" id="{80C9701F-6B2B-6924-D5D2-BCDDD233F1F8}"/>
              </a:ext>
            </a:extLst>
          </p:cNvPr>
          <p:cNvSpPr>
            <a:spLocks noGrp="1"/>
          </p:cNvSpPr>
          <p:nvPr>
            <p:ph type="body" sz="quarter" idx="13"/>
          </p:nvPr>
        </p:nvSpPr>
        <p:spPr>
          <a:xfrm>
            <a:off x="320540" y="1976910"/>
            <a:ext cx="5433848" cy="3903425"/>
          </a:xfrm>
        </p:spPr>
        <p:txBody>
          <a:bodyPr lIns="91440" tIns="45720" rIns="91440" bIns="45720" anchor="ctr">
            <a:noAutofit/>
          </a:bodyPr>
          <a:lstStyle/>
          <a:p>
            <a:pPr algn="l"/>
            <a:r>
              <a:rPr lang="en-IE" sz="2400" i="0" dirty="0" err="1">
                <a:ea typeface="+mn-lt"/>
                <a:cs typeface="+mn-lt"/>
              </a:rPr>
              <a:t>Bazen</a:t>
            </a:r>
            <a:r>
              <a:rPr lang="en-IE" sz="2400" i="0" dirty="0">
                <a:ea typeface="+mn-lt"/>
                <a:cs typeface="+mn-lt"/>
              </a:rPr>
              <a:t> </a:t>
            </a:r>
            <a:r>
              <a:rPr lang="en-IE" sz="2400" i="0" dirty="0" err="1">
                <a:ea typeface="+mn-lt"/>
                <a:cs typeface="+mn-lt"/>
              </a:rPr>
              <a:t>finansman</a:t>
            </a:r>
            <a:r>
              <a:rPr lang="en-IE" sz="2400" i="0" dirty="0">
                <a:ea typeface="+mn-lt"/>
                <a:cs typeface="+mn-lt"/>
              </a:rPr>
              <a:t> </a:t>
            </a:r>
            <a:r>
              <a:rPr lang="en-IE" sz="2400" i="0" dirty="0" err="1">
                <a:ea typeface="+mn-lt"/>
                <a:cs typeface="+mn-lt"/>
              </a:rPr>
              <a:t>aradığınızda</a:t>
            </a:r>
            <a:r>
              <a:rPr lang="en-IE" sz="2400" i="0" dirty="0">
                <a:ea typeface="+mn-lt"/>
                <a:cs typeface="+mn-lt"/>
              </a:rPr>
              <a:t>, </a:t>
            </a:r>
            <a:r>
              <a:rPr lang="en-IE" sz="2400" i="0" dirty="0" err="1">
                <a:ea typeface="+mn-lt"/>
                <a:cs typeface="+mn-lt"/>
              </a:rPr>
              <a:t>mali</a:t>
            </a:r>
            <a:r>
              <a:rPr lang="en-IE" sz="2400" i="0" dirty="0">
                <a:ea typeface="+mn-lt"/>
                <a:cs typeface="+mn-lt"/>
              </a:rPr>
              <a:t> </a:t>
            </a:r>
            <a:r>
              <a:rPr lang="en-IE" sz="2400" i="0" dirty="0" err="1">
                <a:ea typeface="+mn-lt"/>
                <a:cs typeface="+mn-lt"/>
              </a:rPr>
              <a:t>desteklerini</a:t>
            </a:r>
            <a:r>
              <a:rPr lang="en-IE" sz="2400" i="0" dirty="0">
                <a:ea typeface="+mn-lt"/>
                <a:cs typeface="+mn-lt"/>
              </a:rPr>
              <a:t> </a:t>
            </a:r>
            <a:r>
              <a:rPr lang="en-IE" sz="2400" i="0" dirty="0" err="1">
                <a:ea typeface="+mn-lt"/>
                <a:cs typeface="+mn-lt"/>
              </a:rPr>
              <a:t>ararken</a:t>
            </a:r>
            <a:r>
              <a:rPr lang="en-IE" sz="2400" i="0" dirty="0">
                <a:ea typeface="+mn-lt"/>
                <a:cs typeface="+mn-lt"/>
              </a:rPr>
              <a:t> </a:t>
            </a:r>
            <a:r>
              <a:rPr lang="en-IE" sz="2400" i="0" dirty="0" err="1">
                <a:ea typeface="+mn-lt"/>
                <a:cs typeface="+mn-lt"/>
              </a:rPr>
              <a:t>projenizi</a:t>
            </a:r>
            <a:r>
              <a:rPr lang="en-IE" sz="2400" i="0" dirty="0">
                <a:ea typeface="+mn-lt"/>
                <a:cs typeface="+mn-lt"/>
              </a:rPr>
              <a:t> </a:t>
            </a:r>
            <a:r>
              <a:rPr lang="en-IE" sz="2400" i="0" dirty="0" err="1">
                <a:ea typeface="+mn-lt"/>
                <a:cs typeface="+mn-lt"/>
              </a:rPr>
              <a:t>sunmanız</a:t>
            </a:r>
            <a:r>
              <a:rPr lang="en-IE" sz="2400" i="0" dirty="0">
                <a:ea typeface="+mn-lt"/>
                <a:cs typeface="+mn-lt"/>
              </a:rPr>
              <a:t> </a:t>
            </a:r>
            <a:r>
              <a:rPr lang="en-IE" sz="2400" i="0" dirty="0" err="1">
                <a:ea typeface="+mn-lt"/>
                <a:cs typeface="+mn-lt"/>
              </a:rPr>
              <a:t>veya</a:t>
            </a:r>
            <a:r>
              <a:rPr lang="en-IE" sz="2400" i="0" dirty="0">
                <a:ea typeface="+mn-lt"/>
                <a:cs typeface="+mn-lt"/>
              </a:rPr>
              <a:t> </a:t>
            </a:r>
            <a:r>
              <a:rPr lang="en-IE" sz="2400" b="1" i="0" dirty="0">
                <a:ea typeface="+mn-lt"/>
                <a:cs typeface="+mn-lt"/>
              </a:rPr>
              <a:t>TANITMANIZ </a:t>
            </a:r>
            <a:r>
              <a:rPr lang="en-IE" sz="2400" i="0" dirty="0" err="1">
                <a:ea typeface="+mn-lt"/>
                <a:cs typeface="+mn-lt"/>
              </a:rPr>
              <a:t>gerekebilir</a:t>
            </a:r>
            <a:r>
              <a:rPr lang="en-IE" sz="2400" i="0" dirty="0">
                <a:ea typeface="+mn-lt"/>
                <a:cs typeface="+mn-lt"/>
              </a:rPr>
              <a:t> (</a:t>
            </a:r>
            <a:r>
              <a:rPr lang="en-IE" sz="2400" i="0" dirty="0" err="1">
                <a:ea typeface="+mn-lt"/>
                <a:cs typeface="+mn-lt"/>
              </a:rPr>
              <a:t>bankalar</a:t>
            </a:r>
            <a:r>
              <a:rPr lang="en-IE" sz="2400" i="0" dirty="0">
                <a:ea typeface="+mn-lt"/>
                <a:cs typeface="+mn-lt"/>
              </a:rPr>
              <a:t> </a:t>
            </a:r>
            <a:r>
              <a:rPr lang="en-IE" sz="2400" i="0" dirty="0" err="1">
                <a:ea typeface="+mn-lt"/>
                <a:cs typeface="+mn-lt"/>
              </a:rPr>
              <a:t>veya</a:t>
            </a:r>
            <a:r>
              <a:rPr lang="en-IE" sz="2400" i="0" dirty="0">
                <a:ea typeface="+mn-lt"/>
                <a:cs typeface="+mn-lt"/>
              </a:rPr>
              <a:t> </a:t>
            </a:r>
            <a:r>
              <a:rPr lang="en-IE" sz="2400" i="0" dirty="0" err="1">
                <a:ea typeface="+mn-lt"/>
                <a:cs typeface="+mn-lt"/>
              </a:rPr>
              <a:t>kurumlar</a:t>
            </a:r>
            <a:r>
              <a:rPr lang="en-IE" sz="2400" i="0" dirty="0">
                <a:ea typeface="+mn-lt"/>
                <a:cs typeface="+mn-lt"/>
              </a:rPr>
              <a:t> </a:t>
            </a:r>
            <a:r>
              <a:rPr lang="en-IE" sz="2400" i="0" dirty="0" err="1">
                <a:ea typeface="+mn-lt"/>
                <a:cs typeface="+mn-lt"/>
              </a:rPr>
              <a:t>gibi</a:t>
            </a:r>
            <a:r>
              <a:rPr lang="en-IE" sz="2400" i="0" dirty="0">
                <a:ea typeface="+mn-lt"/>
                <a:cs typeface="+mn-lt"/>
              </a:rPr>
              <a:t> </a:t>
            </a:r>
            <a:r>
              <a:rPr lang="en-IE" sz="2400" i="0" dirty="0" err="1">
                <a:ea typeface="+mn-lt"/>
                <a:cs typeface="+mn-lt"/>
              </a:rPr>
              <a:t>finansman</a:t>
            </a:r>
            <a:r>
              <a:rPr lang="en-IE" sz="2400" i="0" dirty="0">
                <a:ea typeface="+mn-lt"/>
                <a:cs typeface="+mn-lt"/>
              </a:rPr>
              <a:t> </a:t>
            </a:r>
            <a:r>
              <a:rPr lang="en-IE" sz="2400" i="0" dirty="0" err="1">
                <a:ea typeface="+mn-lt"/>
                <a:cs typeface="+mn-lt"/>
              </a:rPr>
              <a:t>sağlayıcılarına</a:t>
            </a:r>
            <a:r>
              <a:rPr lang="en-IE" sz="2400" i="0" dirty="0">
                <a:ea typeface="+mn-lt"/>
                <a:cs typeface="+mn-lt"/>
              </a:rPr>
              <a:t>).</a:t>
            </a:r>
            <a:endParaRPr lang="en-IE" sz="2400" i="0" dirty="0">
              <a:ea typeface="Calibri"/>
              <a:cs typeface="Calibri"/>
            </a:endParaRPr>
          </a:p>
          <a:p>
            <a:pPr algn="l" rtl="0"/>
            <a:r>
              <a:rPr lang="en-IE" sz="2400" i="0" dirty="0" err="1"/>
              <a:t>Takip</a:t>
            </a:r>
            <a:r>
              <a:rPr lang="en-IE" sz="2400" i="0" dirty="0"/>
              <a:t> </a:t>
            </a:r>
            <a:r>
              <a:rPr lang="en-IE" sz="2400" i="0" dirty="0" err="1"/>
              <a:t>eden</a:t>
            </a:r>
            <a:r>
              <a:rPr lang="en-IE" sz="2400" i="0" dirty="0"/>
              <a:t> </a:t>
            </a:r>
            <a:r>
              <a:rPr lang="en-IE" sz="2400" i="0" dirty="0" err="1"/>
              <a:t>slaytlarda</a:t>
            </a:r>
            <a:r>
              <a:rPr lang="en-IE" sz="2400" i="0" dirty="0"/>
              <a:t>, </a:t>
            </a:r>
            <a:r>
              <a:rPr lang="en-IE" sz="2400" i="0" dirty="0" err="1"/>
              <a:t>mükemmele</a:t>
            </a:r>
            <a:r>
              <a:rPr lang="en-IE" sz="2400" i="0" dirty="0"/>
              <a:t> </a:t>
            </a:r>
            <a:r>
              <a:rPr lang="en-IE" sz="2400" i="0" dirty="0" err="1"/>
              <a:t>yakın</a:t>
            </a:r>
            <a:r>
              <a:rPr lang="en-IE" sz="2400" i="0" dirty="0"/>
              <a:t> </a:t>
            </a:r>
            <a:r>
              <a:rPr lang="en-IE" sz="2400" i="0" dirty="0" err="1"/>
              <a:t>bir</a:t>
            </a:r>
            <a:r>
              <a:rPr lang="en-IE" sz="2400" i="0" dirty="0"/>
              <a:t> </a:t>
            </a:r>
            <a:r>
              <a:rPr lang="en-IE" sz="2400" i="0" dirty="0" err="1"/>
              <a:t>satış</a:t>
            </a:r>
            <a:r>
              <a:rPr lang="en-IE" sz="2400" i="0" dirty="0"/>
              <a:t> </a:t>
            </a:r>
            <a:r>
              <a:rPr lang="en-IE" sz="2400" i="0" dirty="0" err="1"/>
              <a:t>konuşmasını</a:t>
            </a:r>
            <a:r>
              <a:rPr lang="en-IE" sz="2400" i="0" dirty="0"/>
              <a:t> </a:t>
            </a:r>
            <a:r>
              <a:rPr lang="en-IE" sz="2400" i="0" dirty="0" err="1"/>
              <a:t>nasıl</a:t>
            </a:r>
            <a:r>
              <a:rPr lang="en-IE" sz="2400" i="0" dirty="0"/>
              <a:t> </a:t>
            </a:r>
            <a:r>
              <a:rPr lang="en-IE" sz="2400" i="0" dirty="0" err="1"/>
              <a:t>oluşturabileceğinize</a:t>
            </a:r>
            <a:r>
              <a:rPr lang="en-IE" sz="2400" i="0" dirty="0"/>
              <a:t> </a:t>
            </a:r>
            <a:r>
              <a:rPr lang="en-IE" sz="2400" i="0" dirty="0" err="1"/>
              <a:t>dair</a:t>
            </a:r>
            <a:r>
              <a:rPr lang="en-IE" sz="2400" i="0" dirty="0"/>
              <a:t> </a:t>
            </a:r>
            <a:r>
              <a:rPr lang="en-IE" sz="2400" i="0" dirty="0" err="1"/>
              <a:t>bazı</a:t>
            </a:r>
            <a:r>
              <a:rPr lang="en-IE" sz="2400" i="0" dirty="0"/>
              <a:t> </a:t>
            </a:r>
            <a:r>
              <a:rPr lang="en-IE" sz="2400" i="0" dirty="0" err="1"/>
              <a:t>önemli</a:t>
            </a:r>
            <a:r>
              <a:rPr lang="en-IE" sz="2400" i="0" dirty="0"/>
              <a:t> </a:t>
            </a:r>
            <a:r>
              <a:rPr lang="en-IE" sz="2400" i="0" dirty="0" err="1"/>
              <a:t>bilgileri</a:t>
            </a:r>
            <a:r>
              <a:rPr lang="en-IE" sz="2400" i="0" dirty="0"/>
              <a:t> </a:t>
            </a:r>
            <a:r>
              <a:rPr lang="en-IE" sz="2400" i="0" dirty="0" err="1"/>
              <a:t>paylaşacağız</a:t>
            </a:r>
            <a:r>
              <a:rPr lang="en-IE" sz="2400" i="0" dirty="0"/>
              <a:t>.</a:t>
            </a:r>
            <a:endParaRPr lang="en-IE" sz="2400" i="0" dirty="0">
              <a:ea typeface="Calibri"/>
              <a:cs typeface="Calibri"/>
            </a:endParaRPr>
          </a:p>
          <a:p>
            <a:pPr algn="l" rtl="0"/>
            <a:endParaRPr lang="en-IE" sz="2400" i="0" dirty="0">
              <a:ea typeface="Calibri"/>
              <a:cs typeface="Calibri"/>
            </a:endParaRPr>
          </a:p>
        </p:txBody>
      </p:sp>
      <p:sp>
        <p:nvSpPr>
          <p:cNvPr id="5" name="TextBox 4">
            <a:extLst>
              <a:ext uri="{FF2B5EF4-FFF2-40B4-BE49-F238E27FC236}">
                <a16:creationId xmlns:a16="http://schemas.microsoft.com/office/drawing/2014/main" id="{F702AE11-9CA2-B899-DEBD-54AC299451D7}"/>
              </a:ext>
            </a:extLst>
          </p:cNvPr>
          <p:cNvSpPr txBox="1"/>
          <p:nvPr/>
        </p:nvSpPr>
        <p:spPr>
          <a:xfrm>
            <a:off x="331123" y="665857"/>
            <a:ext cx="5432267" cy="1200329"/>
          </a:xfrm>
          <a:prstGeom prst="rect">
            <a:avLst/>
          </a:prstGeom>
          <a:noFill/>
        </p:spPr>
        <p:txBody>
          <a:bodyPr wrap="square" lIns="91440" tIns="45720" rIns="91440" bIns="45720" anchor="t">
            <a:spAutoFit/>
          </a:bodyPr>
          <a:lstStyle/>
          <a:p>
            <a:r>
              <a:rPr lang="en-IE" sz="3600" b="1">
                <a:solidFill>
                  <a:srgbClr val="000000"/>
                </a:solidFill>
              </a:rPr>
              <a:t>Neden </a:t>
            </a:r>
            <a:r>
              <a:rPr lang="en-IE" sz="3600" b="1" err="1">
                <a:solidFill>
                  <a:srgbClr val="000000"/>
                </a:solidFill>
              </a:rPr>
              <a:t>ve</a:t>
            </a:r>
            <a:r>
              <a:rPr lang="en-IE" sz="3600" b="1">
                <a:solidFill>
                  <a:srgbClr val="000000"/>
                </a:solidFill>
              </a:rPr>
              <a:t> ne zaman </a:t>
            </a:r>
            <a:r>
              <a:rPr lang="en-IE" sz="3600" b="1" err="1">
                <a:solidFill>
                  <a:srgbClr val="000000"/>
                </a:solidFill>
              </a:rPr>
              <a:t>sunum</a:t>
            </a:r>
            <a:r>
              <a:rPr lang="en-IE" sz="3600" b="1">
                <a:solidFill>
                  <a:srgbClr val="000000"/>
                </a:solidFill>
              </a:rPr>
              <a:t> </a:t>
            </a:r>
            <a:r>
              <a:rPr lang="en-IE" sz="3600" b="1" err="1">
                <a:solidFill>
                  <a:srgbClr val="000000"/>
                </a:solidFill>
              </a:rPr>
              <a:t>yapmanız</a:t>
            </a:r>
            <a:r>
              <a:rPr lang="en-IE" sz="3600" b="1">
                <a:solidFill>
                  <a:srgbClr val="000000"/>
                </a:solidFill>
              </a:rPr>
              <a:t> gerekecek…</a:t>
            </a:r>
          </a:p>
        </p:txBody>
      </p:sp>
    </p:spTree>
    <p:extLst>
      <p:ext uri="{BB962C8B-B14F-4D97-AF65-F5344CB8AC3E}">
        <p14:creationId xmlns:p14="http://schemas.microsoft.com/office/powerpoint/2010/main" val="812299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A9E2DE-DD6F-97D4-3810-A81AB0A6A1E9}"/>
              </a:ext>
            </a:extLst>
          </p:cNvPr>
          <p:cNvSpPr>
            <a:spLocks noGrp="1"/>
          </p:cNvSpPr>
          <p:nvPr>
            <p:ph type="body" sz="quarter" idx="18"/>
          </p:nvPr>
        </p:nvSpPr>
        <p:spPr>
          <a:xfrm>
            <a:off x="898357" y="1452563"/>
            <a:ext cx="6337330" cy="4157823"/>
          </a:xfrm>
        </p:spPr>
        <p:txBody>
          <a:bodyPr lIns="91440" tIns="45720" rIns="91440" bIns="45720" anchor="t"/>
          <a:lstStyle/>
          <a:p>
            <a:pPr algn="l" rtl="0"/>
            <a:r>
              <a:rPr lang="en-US" dirty="0" err="1"/>
              <a:t>Satış</a:t>
            </a:r>
            <a:r>
              <a:rPr lang="en-US" dirty="0"/>
              <a:t> </a:t>
            </a:r>
            <a:r>
              <a:rPr lang="en-US" dirty="0" err="1"/>
              <a:t>konuşması</a:t>
            </a:r>
            <a:r>
              <a:rPr lang="en-US" dirty="0"/>
              <a:t>, </a:t>
            </a:r>
            <a:r>
              <a:rPr lang="en-US" dirty="0" err="1"/>
              <a:t>tipik</a:t>
            </a:r>
            <a:r>
              <a:rPr lang="en-US" dirty="0"/>
              <a:t> </a:t>
            </a:r>
            <a:r>
              <a:rPr lang="en-US" dirty="0" err="1"/>
              <a:t>olarak</a:t>
            </a:r>
            <a:r>
              <a:rPr lang="en-US" dirty="0"/>
              <a:t>, </a:t>
            </a:r>
            <a:r>
              <a:rPr lang="en-US" dirty="0" err="1"/>
              <a:t>fon</a:t>
            </a:r>
            <a:r>
              <a:rPr lang="en-US" dirty="0"/>
              <a:t> </a:t>
            </a:r>
            <a:r>
              <a:rPr lang="en-US" dirty="0" err="1"/>
              <a:t>sağlayıcıların</a:t>
            </a:r>
            <a:r>
              <a:rPr lang="en-US" dirty="0"/>
              <a:t> </a:t>
            </a:r>
            <a:r>
              <a:rPr lang="en-US" dirty="0" err="1"/>
              <a:t>projeyi</a:t>
            </a:r>
            <a:r>
              <a:rPr lang="en-US" dirty="0"/>
              <a:t> </a:t>
            </a:r>
            <a:r>
              <a:rPr lang="en-US" b="1" dirty="0"/>
              <a:t>NEDEN</a:t>
            </a:r>
            <a:r>
              <a:rPr lang="en-US" dirty="0"/>
              <a:t> </a:t>
            </a:r>
            <a:r>
              <a:rPr lang="en-US" dirty="0" err="1"/>
              <a:t>finansal</a:t>
            </a:r>
            <a:r>
              <a:rPr lang="en-US" dirty="0"/>
              <a:t> </a:t>
            </a:r>
            <a:r>
              <a:rPr lang="en-US" dirty="0" err="1"/>
              <a:t>olarak</a:t>
            </a:r>
            <a:r>
              <a:rPr lang="en-US" dirty="0"/>
              <a:t> </a:t>
            </a:r>
            <a:r>
              <a:rPr lang="en-US" dirty="0" err="1"/>
              <a:t>desteklemesi</a:t>
            </a:r>
            <a:r>
              <a:rPr lang="en-US" dirty="0"/>
              <a:t> </a:t>
            </a:r>
            <a:r>
              <a:rPr lang="en-US" dirty="0" err="1"/>
              <a:t>gerektiğine</a:t>
            </a:r>
            <a:r>
              <a:rPr lang="en-US" dirty="0"/>
              <a:t> </a:t>
            </a:r>
            <a:r>
              <a:rPr lang="en-US" dirty="0" err="1"/>
              <a:t>ilişkin</a:t>
            </a:r>
            <a:r>
              <a:rPr lang="en-US" dirty="0"/>
              <a:t> </a:t>
            </a:r>
            <a:r>
              <a:rPr lang="en-US" dirty="0" err="1"/>
              <a:t>tüm</a:t>
            </a:r>
            <a:r>
              <a:rPr lang="en-US" dirty="0"/>
              <a:t> </a:t>
            </a:r>
            <a:r>
              <a:rPr lang="en-US" dirty="0" err="1"/>
              <a:t>ilgili</a:t>
            </a:r>
            <a:r>
              <a:rPr lang="en-US" dirty="0"/>
              <a:t> </a:t>
            </a:r>
            <a:r>
              <a:rPr lang="en-US" dirty="0" err="1"/>
              <a:t>ve</a:t>
            </a:r>
            <a:r>
              <a:rPr lang="en-US" dirty="0"/>
              <a:t> </a:t>
            </a:r>
            <a:r>
              <a:rPr lang="en-US" dirty="0" err="1"/>
              <a:t>gerçekçi</a:t>
            </a:r>
            <a:r>
              <a:rPr lang="en-US" dirty="0"/>
              <a:t> </a:t>
            </a:r>
            <a:r>
              <a:rPr lang="en-US" dirty="0" err="1"/>
              <a:t>bilgileri</a:t>
            </a:r>
            <a:r>
              <a:rPr lang="en-US" dirty="0"/>
              <a:t> </a:t>
            </a:r>
            <a:r>
              <a:rPr lang="en-US" dirty="0" err="1"/>
              <a:t>sağlayan</a:t>
            </a:r>
            <a:r>
              <a:rPr lang="en-US" dirty="0"/>
              <a:t> </a:t>
            </a:r>
            <a:r>
              <a:rPr lang="en-US" dirty="0" err="1"/>
              <a:t>kısa</a:t>
            </a:r>
            <a:r>
              <a:rPr lang="en-US" dirty="0"/>
              <a:t> </a:t>
            </a:r>
            <a:r>
              <a:rPr lang="en-US" dirty="0" err="1"/>
              <a:t>ve</a:t>
            </a:r>
            <a:r>
              <a:rPr lang="en-US" dirty="0"/>
              <a:t> </a:t>
            </a:r>
            <a:r>
              <a:rPr lang="en-US" dirty="0" err="1"/>
              <a:t>öz</a:t>
            </a:r>
            <a:r>
              <a:rPr lang="en-US" dirty="0"/>
              <a:t> </a:t>
            </a:r>
            <a:r>
              <a:rPr lang="en-US" dirty="0" err="1"/>
              <a:t>bir</a:t>
            </a:r>
            <a:r>
              <a:rPr lang="en-US" dirty="0"/>
              <a:t> </a:t>
            </a:r>
            <a:r>
              <a:rPr lang="en-US" dirty="0" err="1"/>
              <a:t>sunumdur</a:t>
            </a:r>
            <a:r>
              <a:rPr lang="en-US" dirty="0"/>
              <a:t>.</a:t>
            </a:r>
            <a:endParaRPr lang="en-US" dirty="0">
              <a:ea typeface="Calibri"/>
              <a:cs typeface="Calibri"/>
            </a:endParaRPr>
          </a:p>
          <a:p>
            <a:r>
              <a:rPr lang="en-US" dirty="0">
                <a:ea typeface="+mn-lt"/>
                <a:cs typeface="+mn-lt"/>
              </a:rPr>
              <a:t>En iyi </a:t>
            </a:r>
            <a:r>
              <a:rPr lang="en-US" dirty="0" err="1">
                <a:ea typeface="+mn-lt"/>
                <a:cs typeface="+mn-lt"/>
              </a:rPr>
              <a:t>sunumlar</a:t>
            </a:r>
            <a:r>
              <a:rPr lang="en-US" dirty="0">
                <a:ea typeface="+mn-lt"/>
                <a:cs typeface="+mn-lt"/>
              </a:rPr>
              <a:t>, </a:t>
            </a:r>
            <a:r>
              <a:rPr lang="en-US" dirty="0" err="1">
                <a:ea typeface="+mn-lt"/>
                <a:cs typeface="+mn-lt"/>
              </a:rPr>
              <a:t>bir</a:t>
            </a:r>
            <a:r>
              <a:rPr lang="en-US" dirty="0">
                <a:ea typeface="+mn-lt"/>
                <a:cs typeface="+mn-lt"/>
              </a:rPr>
              <a:t> </a:t>
            </a:r>
            <a:r>
              <a:rPr lang="en-US" dirty="0" err="1">
                <a:ea typeface="+mn-lt"/>
                <a:cs typeface="+mn-lt"/>
              </a:rPr>
              <a:t>hikaye</a:t>
            </a:r>
            <a:r>
              <a:rPr lang="en-US" dirty="0">
                <a:ea typeface="+mn-lt"/>
                <a:cs typeface="+mn-lt"/>
              </a:rPr>
              <a:t> </a:t>
            </a:r>
            <a:r>
              <a:rPr lang="en-US" dirty="0" err="1">
                <a:ea typeface="+mn-lt"/>
                <a:cs typeface="+mn-lt"/>
              </a:rPr>
              <a:t>anlatan</a:t>
            </a:r>
            <a:r>
              <a:rPr lang="en-US" dirty="0">
                <a:ea typeface="+mn-lt"/>
                <a:cs typeface="+mn-lt"/>
              </a:rPr>
              <a:t> </a:t>
            </a:r>
            <a:r>
              <a:rPr lang="en-US" dirty="0" err="1">
                <a:ea typeface="+mn-lt"/>
                <a:cs typeface="+mn-lt"/>
              </a:rPr>
              <a:t>ve</a:t>
            </a:r>
            <a:r>
              <a:rPr lang="en-US" dirty="0">
                <a:ea typeface="+mn-lt"/>
                <a:cs typeface="+mn-lt"/>
              </a:rPr>
              <a:t> </a:t>
            </a:r>
            <a:r>
              <a:rPr lang="en-US" dirty="0" err="1">
                <a:ea typeface="+mn-lt"/>
                <a:cs typeface="+mn-lt"/>
              </a:rPr>
              <a:t>t</a:t>
            </a:r>
            <a:r>
              <a:rPr lang="en-US" b="1" dirty="0" err="1">
                <a:ea typeface="+mn-lt"/>
                <a:cs typeface="+mn-lt"/>
              </a:rPr>
              <a:t>utku</a:t>
            </a:r>
            <a:r>
              <a:rPr lang="en-US" b="1" dirty="0">
                <a:ea typeface="+mn-lt"/>
                <a:cs typeface="+mn-lt"/>
              </a:rPr>
              <a:t>, </a:t>
            </a:r>
            <a:r>
              <a:rPr lang="en-US" b="1" dirty="0" err="1">
                <a:ea typeface="+mn-lt"/>
                <a:cs typeface="+mn-lt"/>
              </a:rPr>
              <a:t>konu</a:t>
            </a:r>
            <a:r>
              <a:rPr lang="en-US" b="1" dirty="0">
                <a:ea typeface="+mn-lt"/>
                <a:cs typeface="+mn-lt"/>
              </a:rPr>
              <a:t> </a:t>
            </a:r>
            <a:r>
              <a:rPr lang="en-US" b="1" dirty="0" err="1">
                <a:ea typeface="+mn-lt"/>
                <a:cs typeface="+mn-lt"/>
              </a:rPr>
              <a:t>hakkındaki</a:t>
            </a:r>
            <a:r>
              <a:rPr lang="en-US" b="1" dirty="0">
                <a:ea typeface="+mn-lt"/>
                <a:cs typeface="+mn-lt"/>
              </a:rPr>
              <a:t> </a:t>
            </a:r>
            <a:r>
              <a:rPr lang="en-US" b="1" dirty="0" err="1">
                <a:ea typeface="+mn-lt"/>
                <a:cs typeface="+mn-lt"/>
              </a:rPr>
              <a:t>bilgi</a:t>
            </a:r>
            <a:r>
              <a:rPr lang="en-US" b="1" dirty="0">
                <a:ea typeface="+mn-lt"/>
                <a:cs typeface="+mn-lt"/>
              </a:rPr>
              <a:t> </a:t>
            </a:r>
            <a:r>
              <a:rPr lang="en-US" b="1" dirty="0" err="1">
                <a:ea typeface="+mn-lt"/>
                <a:cs typeface="+mn-lt"/>
              </a:rPr>
              <a:t>ve</a:t>
            </a:r>
            <a:r>
              <a:rPr lang="en-US" b="1" dirty="0">
                <a:ea typeface="+mn-lt"/>
                <a:cs typeface="+mn-lt"/>
              </a:rPr>
              <a:t> </a:t>
            </a:r>
            <a:r>
              <a:rPr lang="en-US" b="1" dirty="0" err="1">
                <a:ea typeface="+mn-lt"/>
                <a:cs typeface="+mn-lt"/>
              </a:rPr>
              <a:t>özgüvenle</a:t>
            </a:r>
            <a:r>
              <a:rPr lang="en-US" dirty="0">
                <a:ea typeface="+mn-lt"/>
                <a:cs typeface="+mn-lt"/>
              </a:rPr>
              <a:t> </a:t>
            </a:r>
            <a:r>
              <a:rPr lang="en-US" dirty="0" err="1">
                <a:ea typeface="+mn-lt"/>
                <a:cs typeface="+mn-lt"/>
              </a:rPr>
              <a:t>sunulan</a:t>
            </a:r>
            <a:r>
              <a:rPr lang="en-US" dirty="0">
                <a:ea typeface="+mn-lt"/>
                <a:cs typeface="+mn-lt"/>
              </a:rPr>
              <a:t> </a:t>
            </a:r>
            <a:r>
              <a:rPr lang="en-US" dirty="0" err="1">
                <a:ea typeface="+mn-lt"/>
                <a:cs typeface="+mn-lt"/>
              </a:rPr>
              <a:t>sunumlardır</a:t>
            </a:r>
            <a:r>
              <a:rPr lang="en-US" dirty="0">
                <a:ea typeface="+mn-lt"/>
                <a:cs typeface="+mn-lt"/>
              </a:rPr>
              <a:t>. </a:t>
            </a:r>
            <a:r>
              <a:rPr lang="en-US" dirty="0" err="1">
                <a:ea typeface="+mn-lt"/>
                <a:cs typeface="+mn-lt"/>
              </a:rPr>
              <a:t>Duygusal</a:t>
            </a:r>
            <a:r>
              <a:rPr lang="en-US" dirty="0">
                <a:ea typeface="+mn-lt"/>
                <a:cs typeface="+mn-lt"/>
              </a:rPr>
              <a:t> </a:t>
            </a:r>
            <a:r>
              <a:rPr lang="en-US" dirty="0" err="1">
                <a:ea typeface="+mn-lt"/>
                <a:cs typeface="+mn-lt"/>
              </a:rPr>
              <a:t>bir</a:t>
            </a:r>
            <a:r>
              <a:rPr lang="en-US" dirty="0">
                <a:ea typeface="+mn-lt"/>
                <a:cs typeface="+mn-lt"/>
              </a:rPr>
              <a:t> </a:t>
            </a:r>
            <a:r>
              <a:rPr lang="en-US" dirty="0" err="1">
                <a:ea typeface="+mn-lt"/>
                <a:cs typeface="+mn-lt"/>
              </a:rPr>
              <a:t>bağlantı</a:t>
            </a:r>
            <a:r>
              <a:rPr lang="en-US" dirty="0">
                <a:ea typeface="+mn-lt"/>
                <a:cs typeface="+mn-lt"/>
              </a:rPr>
              <a:t> </a:t>
            </a:r>
            <a:r>
              <a:rPr lang="en-US" dirty="0" err="1">
                <a:ea typeface="+mn-lt"/>
                <a:cs typeface="+mn-lt"/>
              </a:rPr>
              <a:t>oluştururlar</a:t>
            </a:r>
            <a:r>
              <a:rPr lang="en-US" dirty="0">
                <a:ea typeface="+mn-lt"/>
                <a:cs typeface="+mn-lt"/>
              </a:rPr>
              <a:t> </a:t>
            </a:r>
            <a:r>
              <a:rPr lang="en-US" dirty="0" err="1">
                <a:ea typeface="+mn-lt"/>
                <a:cs typeface="+mn-lt"/>
              </a:rPr>
              <a:t>ve</a:t>
            </a:r>
            <a:r>
              <a:rPr lang="en-US" dirty="0">
                <a:ea typeface="+mn-lt"/>
                <a:cs typeface="+mn-lt"/>
              </a:rPr>
              <a:t> </a:t>
            </a:r>
            <a:r>
              <a:rPr lang="en-US" dirty="0" err="1">
                <a:ea typeface="+mn-lt"/>
                <a:cs typeface="+mn-lt"/>
              </a:rPr>
              <a:t>insanları</a:t>
            </a:r>
            <a:r>
              <a:rPr lang="en-US" dirty="0">
                <a:ea typeface="+mn-lt"/>
                <a:cs typeface="+mn-lt"/>
              </a:rPr>
              <a:t> </a:t>
            </a:r>
            <a:r>
              <a:rPr lang="en-US" dirty="0" err="1">
                <a:ea typeface="+mn-lt"/>
                <a:cs typeface="+mn-lt"/>
              </a:rPr>
              <a:t>projeye</a:t>
            </a:r>
            <a:r>
              <a:rPr lang="en-US" dirty="0">
                <a:ea typeface="+mn-lt"/>
                <a:cs typeface="+mn-lt"/>
              </a:rPr>
              <a:t> </a:t>
            </a:r>
            <a:r>
              <a:rPr lang="en-US" dirty="0" err="1">
                <a:ea typeface="+mn-lt"/>
                <a:cs typeface="+mn-lt"/>
              </a:rPr>
              <a:t>yatırım</a:t>
            </a:r>
            <a:r>
              <a:rPr lang="en-US" dirty="0">
                <a:ea typeface="+mn-lt"/>
                <a:cs typeface="+mn-lt"/>
              </a:rPr>
              <a:t> </a:t>
            </a:r>
            <a:r>
              <a:rPr lang="en-US" dirty="0" err="1">
                <a:ea typeface="+mn-lt"/>
                <a:cs typeface="+mn-lt"/>
              </a:rPr>
              <a:t>yapmaya</a:t>
            </a:r>
            <a:r>
              <a:rPr lang="en-US" dirty="0">
                <a:ea typeface="+mn-lt"/>
                <a:cs typeface="+mn-lt"/>
              </a:rPr>
              <a:t> </a:t>
            </a:r>
            <a:r>
              <a:rPr lang="en-US" dirty="0" err="1">
                <a:ea typeface="+mn-lt"/>
                <a:cs typeface="+mn-lt"/>
              </a:rPr>
              <a:t>teşvik</a:t>
            </a:r>
            <a:r>
              <a:rPr lang="en-US" dirty="0">
                <a:ea typeface="+mn-lt"/>
                <a:cs typeface="+mn-lt"/>
              </a:rPr>
              <a:t> </a:t>
            </a:r>
            <a:r>
              <a:rPr lang="en-US" dirty="0" err="1">
                <a:ea typeface="+mn-lt"/>
                <a:cs typeface="+mn-lt"/>
              </a:rPr>
              <a:t>ederler</a:t>
            </a:r>
            <a:r>
              <a:rPr lang="en-US" dirty="0">
                <a:ea typeface="+mn-lt"/>
                <a:cs typeface="+mn-lt"/>
              </a:rPr>
              <a:t>.</a:t>
            </a:r>
          </a:p>
          <a:p>
            <a:r>
              <a:rPr lang="en-US" b="1" dirty="0">
                <a:ea typeface="+mn-lt"/>
                <a:cs typeface="+mn-lt"/>
              </a:rPr>
              <a:t>En iyi </a:t>
            </a:r>
            <a:r>
              <a:rPr lang="en-US" b="1" dirty="0" err="1">
                <a:ea typeface="+mn-lt"/>
                <a:cs typeface="+mn-lt"/>
              </a:rPr>
              <a:t>hikaye</a:t>
            </a:r>
            <a:r>
              <a:rPr lang="en-US" b="1" dirty="0">
                <a:ea typeface="+mn-lt"/>
                <a:cs typeface="+mn-lt"/>
              </a:rPr>
              <a:t> </a:t>
            </a:r>
            <a:r>
              <a:rPr lang="en-US" b="1" dirty="0" err="1">
                <a:ea typeface="+mn-lt"/>
                <a:cs typeface="+mn-lt"/>
              </a:rPr>
              <a:t>anlatıcısı</a:t>
            </a:r>
            <a:r>
              <a:rPr lang="en-US" b="1" dirty="0">
                <a:ea typeface="+mn-lt"/>
                <a:cs typeface="+mn-lt"/>
              </a:rPr>
              <a:t> </a:t>
            </a:r>
            <a:r>
              <a:rPr lang="en-US" dirty="0" err="1">
                <a:ea typeface="+mn-lt"/>
                <a:cs typeface="+mn-lt"/>
              </a:rPr>
              <a:t>modunuza</a:t>
            </a:r>
            <a:r>
              <a:rPr lang="en-US" dirty="0">
                <a:ea typeface="+mn-lt"/>
                <a:cs typeface="+mn-lt"/>
              </a:rPr>
              <a:t> </a:t>
            </a:r>
            <a:r>
              <a:rPr lang="en-US" dirty="0" err="1">
                <a:ea typeface="+mn-lt"/>
                <a:cs typeface="+mn-lt"/>
              </a:rPr>
              <a:t>dönün</a:t>
            </a:r>
            <a:r>
              <a:rPr lang="en-US" dirty="0">
                <a:ea typeface="+mn-lt"/>
                <a:cs typeface="+mn-lt"/>
              </a:rPr>
              <a:t> </a:t>
            </a:r>
            <a:r>
              <a:rPr lang="en-US" dirty="0" err="1">
                <a:ea typeface="+mn-lt"/>
                <a:cs typeface="+mn-lt"/>
              </a:rPr>
              <a:t>ve</a:t>
            </a:r>
            <a:r>
              <a:rPr lang="en-US" dirty="0">
                <a:ea typeface="+mn-lt"/>
                <a:cs typeface="+mn-lt"/>
              </a:rPr>
              <a:t> </a:t>
            </a:r>
            <a:r>
              <a:rPr lang="en-US" dirty="0" err="1">
                <a:ea typeface="+mn-lt"/>
                <a:cs typeface="+mn-lt"/>
              </a:rPr>
              <a:t>bu</a:t>
            </a:r>
            <a:r>
              <a:rPr lang="en-US" dirty="0">
                <a:ea typeface="+mn-lt"/>
                <a:cs typeface="+mn-lt"/>
              </a:rPr>
              <a:t>, </a:t>
            </a:r>
            <a:r>
              <a:rPr lang="en-US" dirty="0" err="1">
                <a:ea typeface="+mn-lt"/>
                <a:cs typeface="+mn-lt"/>
              </a:rPr>
              <a:t>sunum</a:t>
            </a:r>
            <a:r>
              <a:rPr lang="en-US" dirty="0">
                <a:ea typeface="+mn-lt"/>
                <a:cs typeface="+mn-lt"/>
              </a:rPr>
              <a:t> </a:t>
            </a:r>
            <a:r>
              <a:rPr lang="en-US" dirty="0" err="1">
                <a:ea typeface="+mn-lt"/>
                <a:cs typeface="+mn-lt"/>
              </a:rPr>
              <a:t>başarınız</a:t>
            </a:r>
            <a:r>
              <a:rPr lang="en-US" dirty="0">
                <a:ea typeface="+mn-lt"/>
                <a:cs typeface="+mn-lt"/>
              </a:rPr>
              <a:t> </a:t>
            </a:r>
            <a:r>
              <a:rPr lang="en-US" dirty="0" err="1">
                <a:ea typeface="+mn-lt"/>
                <a:cs typeface="+mn-lt"/>
              </a:rPr>
              <a:t>için</a:t>
            </a:r>
            <a:r>
              <a:rPr lang="en-US" dirty="0">
                <a:ea typeface="+mn-lt"/>
                <a:cs typeface="+mn-lt"/>
              </a:rPr>
              <a:t> </a:t>
            </a:r>
            <a:r>
              <a:rPr lang="en-US" dirty="0" err="1">
                <a:ea typeface="+mn-lt"/>
                <a:cs typeface="+mn-lt"/>
              </a:rPr>
              <a:t>anahtar</a:t>
            </a:r>
            <a:r>
              <a:rPr lang="en-US" dirty="0">
                <a:ea typeface="+mn-lt"/>
                <a:cs typeface="+mn-lt"/>
              </a:rPr>
              <a:t> </a:t>
            </a:r>
            <a:r>
              <a:rPr lang="en-US" dirty="0" err="1">
                <a:ea typeface="+mn-lt"/>
                <a:cs typeface="+mn-lt"/>
              </a:rPr>
              <a:t>olacaktır</a:t>
            </a:r>
            <a:r>
              <a:rPr lang="en-US" dirty="0">
                <a:ea typeface="+mn-lt"/>
                <a:cs typeface="+mn-lt"/>
              </a:rPr>
              <a:t>. </a:t>
            </a:r>
            <a:r>
              <a:rPr lang="en-US" dirty="0" err="1">
                <a:ea typeface="+mn-lt"/>
                <a:cs typeface="+mn-lt"/>
              </a:rPr>
              <a:t>İnsanlar</a:t>
            </a:r>
            <a:r>
              <a:rPr lang="en-US" dirty="0">
                <a:ea typeface="+mn-lt"/>
                <a:cs typeface="+mn-lt"/>
              </a:rPr>
              <a:t>, </a:t>
            </a:r>
            <a:r>
              <a:rPr lang="en-US" dirty="0" err="1">
                <a:ea typeface="+mn-lt"/>
                <a:cs typeface="+mn-lt"/>
              </a:rPr>
              <a:t>insanları</a:t>
            </a:r>
            <a:r>
              <a:rPr lang="en-US" dirty="0">
                <a:ea typeface="+mn-lt"/>
                <a:cs typeface="+mn-lt"/>
              </a:rPr>
              <a:t> </a:t>
            </a:r>
            <a:r>
              <a:rPr lang="en-US" dirty="0" err="1">
                <a:ea typeface="+mn-lt"/>
                <a:cs typeface="+mn-lt"/>
              </a:rPr>
              <a:t>satın</a:t>
            </a:r>
            <a:r>
              <a:rPr lang="en-US" dirty="0">
                <a:ea typeface="+mn-lt"/>
                <a:cs typeface="+mn-lt"/>
              </a:rPr>
              <a:t> </a:t>
            </a:r>
            <a:r>
              <a:rPr lang="en-US" dirty="0" err="1">
                <a:ea typeface="+mn-lt"/>
                <a:cs typeface="+mn-lt"/>
              </a:rPr>
              <a:t>alır</a:t>
            </a:r>
            <a:r>
              <a:rPr lang="en-US" dirty="0">
                <a:ea typeface="+mn-lt"/>
                <a:cs typeface="+mn-lt"/>
              </a:rPr>
              <a:t>!</a:t>
            </a:r>
            <a:endParaRPr lang="en-US" dirty="0">
              <a:ea typeface="Calibri"/>
              <a:cs typeface="Calibri"/>
            </a:endParaRPr>
          </a:p>
          <a:p>
            <a:endParaRPr lang="en-IE" dirty="0">
              <a:ea typeface="Calibri"/>
              <a:cs typeface="Calibri"/>
            </a:endParaRPr>
          </a:p>
        </p:txBody>
      </p:sp>
      <p:sp>
        <p:nvSpPr>
          <p:cNvPr id="3" name="Text Placeholder 2">
            <a:extLst>
              <a:ext uri="{FF2B5EF4-FFF2-40B4-BE49-F238E27FC236}">
                <a16:creationId xmlns:a16="http://schemas.microsoft.com/office/drawing/2014/main" id="{91D8AF6B-73D8-7976-D639-1D00C9BAD017}"/>
              </a:ext>
            </a:extLst>
          </p:cNvPr>
          <p:cNvSpPr>
            <a:spLocks noGrp="1"/>
          </p:cNvSpPr>
          <p:nvPr>
            <p:ph type="body" sz="quarter" idx="16"/>
          </p:nvPr>
        </p:nvSpPr>
        <p:spPr>
          <a:xfrm>
            <a:off x="898358" y="751288"/>
            <a:ext cx="4990998" cy="558736"/>
          </a:xfrm>
        </p:spPr>
        <p:txBody>
          <a:bodyPr lIns="91440" tIns="45720" rIns="91440" bIns="45720" anchor="t">
            <a:noAutofit/>
          </a:bodyPr>
          <a:lstStyle/>
          <a:p>
            <a:r>
              <a:rPr lang="en-IE" b="1" dirty="0" err="1"/>
              <a:t>Tanıtım</a:t>
            </a:r>
            <a:r>
              <a:rPr lang="en-IE" b="1" dirty="0"/>
              <a:t>/</a:t>
            </a:r>
            <a:r>
              <a:rPr lang="en-IE" b="1" dirty="0" err="1"/>
              <a:t>Sunum</a:t>
            </a:r>
            <a:r>
              <a:rPr lang="en-IE" b="1" dirty="0"/>
              <a:t> </a:t>
            </a:r>
            <a:r>
              <a:rPr lang="en-IE" b="1" dirty="0" err="1"/>
              <a:t>nedir</a:t>
            </a:r>
            <a:r>
              <a:rPr lang="en-IE" b="1" dirty="0"/>
              <a:t>?</a:t>
            </a:r>
          </a:p>
          <a:p>
            <a:pPr algn="l" rtl="0"/>
            <a:endParaRPr lang="en-IE" b="1" dirty="0"/>
          </a:p>
        </p:txBody>
      </p:sp>
      <p:pic>
        <p:nvPicPr>
          <p:cNvPr id="5" name="Picture Placeholder 5" descr="Person presenting to his team">
            <a:extLst>
              <a:ext uri="{FF2B5EF4-FFF2-40B4-BE49-F238E27FC236}">
                <a16:creationId xmlns:a16="http://schemas.microsoft.com/office/drawing/2014/main" id="{963CD7B4-CF04-E1E7-EF81-D506739BE7EB}"/>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4900" y="1452563"/>
            <a:ext cx="4737100" cy="4656137"/>
          </a:xfrm>
        </p:spPr>
      </p:pic>
    </p:spTree>
    <p:extLst>
      <p:ext uri="{BB962C8B-B14F-4D97-AF65-F5344CB8AC3E}">
        <p14:creationId xmlns:p14="http://schemas.microsoft.com/office/powerpoint/2010/main" val="42767736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14C26A2-BD0B-73AA-365A-4C3368D99CC8}"/>
              </a:ext>
            </a:extLst>
          </p:cNvPr>
          <p:cNvGraphicFramePr/>
          <p:nvPr>
            <p:extLst>
              <p:ext uri="{D42A27DB-BD31-4B8C-83A1-F6EECF244321}">
                <p14:modId xmlns:p14="http://schemas.microsoft.com/office/powerpoint/2010/main" val="411022323"/>
              </p:ext>
            </p:extLst>
          </p:nvPr>
        </p:nvGraphicFramePr>
        <p:xfrm>
          <a:off x="2070539" y="201513"/>
          <a:ext cx="8921750" cy="627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loud 2">
            <a:extLst>
              <a:ext uri="{FF2B5EF4-FFF2-40B4-BE49-F238E27FC236}">
                <a16:creationId xmlns:a16="http://schemas.microsoft.com/office/drawing/2014/main" id="{780C091F-3F3E-CFFC-6D49-5444A77009A1}"/>
              </a:ext>
            </a:extLst>
          </p:cNvPr>
          <p:cNvSpPr/>
          <p:nvPr/>
        </p:nvSpPr>
        <p:spPr>
          <a:xfrm>
            <a:off x="8292322" y="182672"/>
            <a:ext cx="3734054" cy="2096050"/>
          </a:xfrm>
          <a:prstGeom prst="cloud">
            <a:avLst/>
          </a:prstGeom>
          <a:solidFill>
            <a:srgbClr val="B2DDDC"/>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dirty="0">
                <a:solidFill>
                  <a:srgbClr val="000000"/>
                </a:solidFill>
              </a:rPr>
              <a:t>Güçlü </a:t>
            </a:r>
            <a:r>
              <a:rPr lang="en-IE" dirty="0" err="1">
                <a:solidFill>
                  <a:srgbClr val="000000"/>
                </a:solidFill>
              </a:rPr>
              <a:t>ve</a:t>
            </a:r>
            <a:r>
              <a:rPr lang="en-IE" dirty="0">
                <a:solidFill>
                  <a:srgbClr val="000000"/>
                </a:solidFill>
              </a:rPr>
              <a:t>/</a:t>
            </a:r>
            <a:r>
              <a:rPr lang="en-IE" dirty="0" err="1">
                <a:solidFill>
                  <a:srgbClr val="000000"/>
                </a:solidFill>
              </a:rPr>
              <a:t>veya</a:t>
            </a:r>
            <a:r>
              <a:rPr lang="en-IE" dirty="0">
                <a:solidFill>
                  <a:srgbClr val="000000"/>
                </a:solidFill>
              </a:rPr>
              <a:t> </a:t>
            </a:r>
            <a:r>
              <a:rPr lang="en-IE" b="1" dirty="0" err="1">
                <a:solidFill>
                  <a:srgbClr val="000000"/>
                </a:solidFill>
              </a:rPr>
              <a:t>ikna</a:t>
            </a:r>
            <a:r>
              <a:rPr lang="en-IE" b="1" dirty="0">
                <a:solidFill>
                  <a:srgbClr val="000000"/>
                </a:solidFill>
              </a:rPr>
              <a:t> </a:t>
            </a:r>
            <a:r>
              <a:rPr lang="en-IE" b="1" dirty="0" err="1">
                <a:solidFill>
                  <a:srgbClr val="000000"/>
                </a:solidFill>
              </a:rPr>
              <a:t>edici</a:t>
            </a:r>
            <a:r>
              <a:rPr lang="en-IE" b="1" dirty="0">
                <a:solidFill>
                  <a:srgbClr val="000000"/>
                </a:solidFill>
              </a:rPr>
              <a:t> </a:t>
            </a:r>
            <a:r>
              <a:rPr lang="en-IE" b="1" dirty="0" err="1">
                <a:solidFill>
                  <a:srgbClr val="000000"/>
                </a:solidFill>
              </a:rPr>
              <a:t>görseller</a:t>
            </a:r>
            <a:r>
              <a:rPr lang="en-IE" b="1" dirty="0">
                <a:solidFill>
                  <a:srgbClr val="000000"/>
                </a:solidFill>
              </a:rPr>
              <a:t> </a:t>
            </a:r>
            <a:r>
              <a:rPr lang="en-IE" dirty="0" err="1">
                <a:solidFill>
                  <a:srgbClr val="000000"/>
                </a:solidFill>
              </a:rPr>
              <a:t>kullanın</a:t>
            </a:r>
            <a:r>
              <a:rPr lang="en-IE" dirty="0">
                <a:solidFill>
                  <a:srgbClr val="000000"/>
                </a:solidFill>
              </a:rPr>
              <a:t>. </a:t>
            </a:r>
            <a:r>
              <a:rPr lang="en-IE" dirty="0" err="1">
                <a:solidFill>
                  <a:srgbClr val="000000"/>
                </a:solidFill>
              </a:rPr>
              <a:t>İnsanlar</a:t>
            </a:r>
            <a:r>
              <a:rPr lang="en-IE" dirty="0">
                <a:solidFill>
                  <a:srgbClr val="000000"/>
                </a:solidFill>
              </a:rPr>
              <a:t> </a:t>
            </a:r>
            <a:r>
              <a:rPr lang="en-IE" dirty="0" err="1">
                <a:solidFill>
                  <a:srgbClr val="000000"/>
                </a:solidFill>
              </a:rPr>
              <a:t>duyduklarının</a:t>
            </a:r>
            <a:r>
              <a:rPr lang="en-IE" dirty="0">
                <a:solidFill>
                  <a:srgbClr val="000000"/>
                </a:solidFill>
              </a:rPr>
              <a:t> </a:t>
            </a:r>
            <a:r>
              <a:rPr lang="en-IE" dirty="0" err="1">
                <a:solidFill>
                  <a:srgbClr val="000000"/>
                </a:solidFill>
              </a:rPr>
              <a:t>yalnızca</a:t>
            </a:r>
            <a:r>
              <a:rPr lang="en-IE" dirty="0">
                <a:solidFill>
                  <a:srgbClr val="000000"/>
                </a:solidFill>
              </a:rPr>
              <a:t> %10'unu </a:t>
            </a:r>
            <a:r>
              <a:rPr lang="en-IE" dirty="0" err="1">
                <a:solidFill>
                  <a:srgbClr val="000000"/>
                </a:solidFill>
              </a:rPr>
              <a:t>akıllarında</a:t>
            </a:r>
            <a:r>
              <a:rPr lang="en-IE" dirty="0">
                <a:solidFill>
                  <a:srgbClr val="000000"/>
                </a:solidFill>
              </a:rPr>
              <a:t> </a:t>
            </a:r>
            <a:r>
              <a:rPr lang="en-IE" dirty="0" err="1">
                <a:solidFill>
                  <a:srgbClr val="000000"/>
                </a:solidFill>
              </a:rPr>
              <a:t>tutuyor</a:t>
            </a:r>
            <a:endParaRPr lang="en-IE" dirty="0" err="1">
              <a:solidFill>
                <a:srgbClr val="000000"/>
              </a:solidFill>
              <a:ea typeface="Calibri"/>
              <a:cs typeface="Calibri"/>
            </a:endParaRPr>
          </a:p>
        </p:txBody>
      </p:sp>
      <p:sp>
        <p:nvSpPr>
          <p:cNvPr id="4" name="Cloud 3">
            <a:extLst>
              <a:ext uri="{FF2B5EF4-FFF2-40B4-BE49-F238E27FC236}">
                <a16:creationId xmlns:a16="http://schemas.microsoft.com/office/drawing/2014/main" id="{E2D71431-F95A-265D-E8EB-B0E2B7677031}"/>
              </a:ext>
            </a:extLst>
          </p:cNvPr>
          <p:cNvSpPr/>
          <p:nvPr/>
        </p:nvSpPr>
        <p:spPr>
          <a:xfrm>
            <a:off x="8110013" y="4183117"/>
            <a:ext cx="3916363" cy="2096050"/>
          </a:xfrm>
          <a:prstGeom prst="cloud">
            <a:avLst/>
          </a:prstGeom>
          <a:solidFill>
            <a:srgbClr val="B2DDDC"/>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sz="1900" dirty="0" err="1">
                <a:solidFill>
                  <a:srgbClr val="000000"/>
                </a:solidFill>
                <a:ea typeface="+mn-lt"/>
                <a:cs typeface="+mn-lt"/>
              </a:rPr>
              <a:t>İş</a:t>
            </a:r>
            <a:r>
              <a:rPr lang="en-IE" sz="1900" dirty="0">
                <a:solidFill>
                  <a:srgbClr val="000000"/>
                </a:solidFill>
                <a:ea typeface="+mn-lt"/>
                <a:cs typeface="+mn-lt"/>
              </a:rPr>
              <a:t> </a:t>
            </a:r>
            <a:r>
              <a:rPr lang="en-IE" sz="1900" dirty="0" err="1">
                <a:solidFill>
                  <a:srgbClr val="000000"/>
                </a:solidFill>
                <a:ea typeface="+mn-lt"/>
                <a:cs typeface="+mn-lt"/>
              </a:rPr>
              <a:t>geliştirme</a:t>
            </a:r>
            <a:r>
              <a:rPr lang="en-IE" sz="1900" dirty="0">
                <a:solidFill>
                  <a:srgbClr val="000000"/>
                </a:solidFill>
                <a:ea typeface="+mn-lt"/>
                <a:cs typeface="+mn-lt"/>
              </a:rPr>
              <a:t> </a:t>
            </a:r>
            <a:r>
              <a:rPr lang="en-IE" sz="1900" dirty="0" err="1">
                <a:solidFill>
                  <a:srgbClr val="000000"/>
                </a:solidFill>
                <a:ea typeface="+mn-lt"/>
                <a:cs typeface="+mn-lt"/>
              </a:rPr>
              <a:t>geçmişiniz</a:t>
            </a:r>
            <a:r>
              <a:rPr lang="en-IE" sz="1900" dirty="0">
                <a:solidFill>
                  <a:srgbClr val="000000"/>
                </a:solidFill>
                <a:ea typeface="+mn-lt"/>
                <a:cs typeface="+mn-lt"/>
              </a:rPr>
              <a:t> </a:t>
            </a:r>
            <a:r>
              <a:rPr lang="en-IE" sz="1900" dirty="0" err="1">
                <a:solidFill>
                  <a:srgbClr val="000000"/>
                </a:solidFill>
                <a:ea typeface="+mn-lt"/>
                <a:cs typeface="+mn-lt"/>
              </a:rPr>
              <a:t>hakkında</a:t>
            </a:r>
            <a:r>
              <a:rPr lang="en-IE" sz="1900" dirty="0">
                <a:solidFill>
                  <a:srgbClr val="000000"/>
                </a:solidFill>
                <a:ea typeface="+mn-lt"/>
                <a:cs typeface="+mn-lt"/>
              </a:rPr>
              <a:t> </a:t>
            </a:r>
            <a:r>
              <a:rPr lang="en-IE" sz="1900" dirty="0" err="1">
                <a:solidFill>
                  <a:srgbClr val="000000"/>
                </a:solidFill>
                <a:ea typeface="+mn-lt"/>
                <a:cs typeface="+mn-lt"/>
              </a:rPr>
              <a:t>ve</a:t>
            </a:r>
            <a:r>
              <a:rPr lang="en-IE" sz="1900" dirty="0">
                <a:solidFill>
                  <a:srgbClr val="000000"/>
                </a:solidFill>
                <a:ea typeface="+mn-lt"/>
                <a:cs typeface="+mn-lt"/>
              </a:rPr>
              <a:t> </a:t>
            </a:r>
            <a:r>
              <a:rPr lang="en-IE" sz="1900" dirty="0" err="1">
                <a:solidFill>
                  <a:srgbClr val="000000"/>
                </a:solidFill>
                <a:ea typeface="+mn-lt"/>
                <a:cs typeface="+mn-lt"/>
              </a:rPr>
              <a:t>bu</a:t>
            </a:r>
            <a:r>
              <a:rPr lang="en-IE" sz="1900" dirty="0">
                <a:solidFill>
                  <a:srgbClr val="000000"/>
                </a:solidFill>
                <a:ea typeface="+mn-lt"/>
                <a:cs typeface="+mn-lt"/>
              </a:rPr>
              <a:t> </a:t>
            </a:r>
            <a:r>
              <a:rPr lang="en-IE" sz="1900" dirty="0" err="1">
                <a:solidFill>
                  <a:srgbClr val="000000"/>
                </a:solidFill>
                <a:ea typeface="+mn-lt"/>
                <a:cs typeface="+mn-lt"/>
              </a:rPr>
              <a:t>projeye</a:t>
            </a:r>
            <a:r>
              <a:rPr lang="en-IE" sz="1900" dirty="0">
                <a:solidFill>
                  <a:srgbClr val="000000"/>
                </a:solidFill>
                <a:ea typeface="+mn-lt"/>
                <a:cs typeface="+mn-lt"/>
              </a:rPr>
              <a:t> </a:t>
            </a:r>
            <a:r>
              <a:rPr lang="en-IE" sz="1900" dirty="0" err="1">
                <a:solidFill>
                  <a:srgbClr val="000000"/>
                </a:solidFill>
                <a:ea typeface="+mn-lt"/>
                <a:cs typeface="+mn-lt"/>
              </a:rPr>
              <a:t>kimlerin</a:t>
            </a:r>
            <a:r>
              <a:rPr lang="en-IE" sz="1900" dirty="0">
                <a:solidFill>
                  <a:srgbClr val="000000"/>
                </a:solidFill>
                <a:ea typeface="+mn-lt"/>
                <a:cs typeface="+mn-lt"/>
              </a:rPr>
              <a:t> </a:t>
            </a:r>
            <a:r>
              <a:rPr lang="en-IE" sz="1900" dirty="0" err="1">
                <a:solidFill>
                  <a:srgbClr val="000000"/>
                </a:solidFill>
                <a:ea typeface="+mn-lt"/>
                <a:cs typeface="+mn-lt"/>
              </a:rPr>
              <a:t>katıldığına</a:t>
            </a:r>
            <a:r>
              <a:rPr lang="en-IE" sz="1900" dirty="0">
                <a:solidFill>
                  <a:srgbClr val="000000"/>
                </a:solidFill>
                <a:ea typeface="+mn-lt"/>
                <a:cs typeface="+mn-lt"/>
              </a:rPr>
              <a:t> </a:t>
            </a:r>
            <a:r>
              <a:rPr lang="en-IE" sz="1900" dirty="0" err="1">
                <a:solidFill>
                  <a:srgbClr val="000000"/>
                </a:solidFill>
                <a:ea typeface="+mn-lt"/>
                <a:cs typeface="+mn-lt"/>
              </a:rPr>
              <a:t>dair</a:t>
            </a:r>
            <a:r>
              <a:rPr lang="en-IE" sz="1900" dirty="0">
                <a:solidFill>
                  <a:srgbClr val="000000"/>
                </a:solidFill>
                <a:ea typeface="+mn-lt"/>
                <a:cs typeface="+mn-lt"/>
              </a:rPr>
              <a:t> </a:t>
            </a:r>
            <a:r>
              <a:rPr lang="en-IE" sz="1900" dirty="0" err="1">
                <a:solidFill>
                  <a:srgbClr val="000000"/>
                </a:solidFill>
                <a:ea typeface="+mn-lt"/>
                <a:cs typeface="+mn-lt"/>
              </a:rPr>
              <a:t>biraz</a:t>
            </a:r>
            <a:r>
              <a:rPr lang="en-IE" sz="1900" dirty="0">
                <a:solidFill>
                  <a:srgbClr val="000000"/>
                </a:solidFill>
                <a:ea typeface="+mn-lt"/>
                <a:cs typeface="+mn-lt"/>
              </a:rPr>
              <a:t> </a:t>
            </a:r>
            <a:r>
              <a:rPr lang="en-IE" sz="1900" dirty="0" err="1">
                <a:solidFill>
                  <a:srgbClr val="000000"/>
                </a:solidFill>
                <a:ea typeface="+mn-lt"/>
                <a:cs typeface="+mn-lt"/>
              </a:rPr>
              <a:t>ar</a:t>
            </a:r>
            <a:r>
              <a:rPr lang="en-IE" sz="1900" dirty="0">
                <a:solidFill>
                  <a:srgbClr val="000000"/>
                </a:solidFill>
                <a:ea typeface="+mn-lt"/>
                <a:cs typeface="+mn-lt"/>
              </a:rPr>
              <a:t>-ka plan </a:t>
            </a:r>
            <a:r>
              <a:rPr lang="en-IE" sz="1900" dirty="0" err="1">
                <a:solidFill>
                  <a:srgbClr val="000000"/>
                </a:solidFill>
                <a:ea typeface="+mn-lt"/>
                <a:cs typeface="+mn-lt"/>
              </a:rPr>
              <a:t>bilgisi</a:t>
            </a:r>
            <a:r>
              <a:rPr lang="en-IE" sz="1900" dirty="0">
                <a:solidFill>
                  <a:srgbClr val="000000"/>
                </a:solidFill>
                <a:ea typeface="+mn-lt"/>
                <a:cs typeface="+mn-lt"/>
              </a:rPr>
              <a:t> </a:t>
            </a:r>
            <a:r>
              <a:rPr lang="en-IE" sz="1900" dirty="0" err="1">
                <a:solidFill>
                  <a:srgbClr val="000000"/>
                </a:solidFill>
                <a:ea typeface="+mn-lt"/>
                <a:cs typeface="+mn-lt"/>
              </a:rPr>
              <a:t>verin</a:t>
            </a:r>
            <a:r>
              <a:rPr lang="en-IE" sz="1900" dirty="0">
                <a:solidFill>
                  <a:srgbClr val="000000"/>
                </a:solidFill>
                <a:ea typeface="+mn-lt"/>
                <a:cs typeface="+mn-lt"/>
              </a:rPr>
              <a:t>.</a:t>
            </a:r>
          </a:p>
        </p:txBody>
      </p:sp>
      <p:sp>
        <p:nvSpPr>
          <p:cNvPr id="5" name="Cloud 4">
            <a:extLst>
              <a:ext uri="{FF2B5EF4-FFF2-40B4-BE49-F238E27FC236}">
                <a16:creationId xmlns:a16="http://schemas.microsoft.com/office/drawing/2014/main" id="{C2CD6A5D-1018-1FB7-A0EE-17F78864F349}"/>
              </a:ext>
            </a:extLst>
          </p:cNvPr>
          <p:cNvSpPr/>
          <p:nvPr/>
        </p:nvSpPr>
        <p:spPr>
          <a:xfrm>
            <a:off x="718328" y="4622411"/>
            <a:ext cx="3181350" cy="1857375"/>
          </a:xfrm>
          <a:prstGeom prst="cloud">
            <a:avLst/>
          </a:prstGeom>
          <a:solidFill>
            <a:srgbClr val="B2DDDC"/>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dirty="0" err="1">
                <a:solidFill>
                  <a:srgbClr val="000000"/>
                </a:solidFill>
                <a:ea typeface="+mn-lt"/>
                <a:cs typeface="+mn-lt"/>
              </a:rPr>
              <a:t>konumundan</a:t>
            </a:r>
            <a:r>
              <a:rPr lang="en-IE" dirty="0">
                <a:solidFill>
                  <a:srgbClr val="000000"/>
                </a:solidFill>
                <a:ea typeface="+mn-lt"/>
                <a:cs typeface="+mn-lt"/>
              </a:rPr>
              <a:t> </a:t>
            </a:r>
            <a:r>
              <a:rPr lang="en-IE" dirty="0" err="1">
                <a:solidFill>
                  <a:srgbClr val="000000"/>
                </a:solidFill>
                <a:ea typeface="+mn-lt"/>
                <a:cs typeface="+mn-lt"/>
              </a:rPr>
              <a:t>ba-ğımsız</a:t>
            </a:r>
            <a:r>
              <a:rPr lang="en-IE" dirty="0">
                <a:solidFill>
                  <a:srgbClr val="000000"/>
                </a:solidFill>
                <a:ea typeface="+mn-lt"/>
                <a:cs typeface="+mn-lt"/>
              </a:rPr>
              <a:t> </a:t>
            </a:r>
            <a:r>
              <a:rPr lang="en-IE" dirty="0" err="1">
                <a:solidFill>
                  <a:srgbClr val="000000"/>
                </a:solidFill>
                <a:ea typeface="+mn-lt"/>
                <a:cs typeface="+mn-lt"/>
              </a:rPr>
              <a:t>olarak</a:t>
            </a:r>
          </a:p>
          <a:p>
            <a:pPr algn="ctr"/>
            <a:r>
              <a:rPr lang="en-IE" b="1" dirty="0" err="1">
                <a:solidFill>
                  <a:srgbClr val="000000"/>
                </a:solidFill>
              </a:rPr>
              <a:t>en</a:t>
            </a:r>
            <a:r>
              <a:rPr lang="en-IE" sz="1800" b="1" dirty="0">
                <a:solidFill>
                  <a:srgbClr val="000000"/>
                </a:solidFill>
              </a:rPr>
              <a:t> </a:t>
            </a:r>
            <a:r>
              <a:rPr lang="en-IE" sz="1800" b="1" dirty="0" err="1">
                <a:solidFill>
                  <a:srgbClr val="000000"/>
                </a:solidFill>
              </a:rPr>
              <a:t>güçlü</a:t>
            </a:r>
            <a:r>
              <a:rPr lang="en-IE" sz="1800" b="1" dirty="0">
                <a:solidFill>
                  <a:srgbClr val="000000"/>
                </a:solidFill>
              </a:rPr>
              <a:t> </a:t>
            </a:r>
            <a:r>
              <a:rPr lang="en-IE" b="1" dirty="0" err="1">
                <a:solidFill>
                  <a:srgbClr val="000000"/>
                </a:solidFill>
              </a:rPr>
              <a:t>sunucunu</a:t>
            </a:r>
            <a:r>
              <a:rPr lang="en-IE" b="1" dirty="0">
                <a:solidFill>
                  <a:srgbClr val="000000"/>
                </a:solidFill>
              </a:rPr>
              <a:t> </a:t>
            </a:r>
            <a:r>
              <a:rPr lang="en-IE" b="1" dirty="0" err="1">
                <a:solidFill>
                  <a:srgbClr val="000000"/>
                </a:solidFill>
              </a:rPr>
              <a:t>seç</a:t>
            </a:r>
            <a:r>
              <a:rPr lang="en-IE" b="1" dirty="0">
                <a:solidFill>
                  <a:srgbClr val="000000"/>
                </a:solidFill>
              </a:rPr>
              <a:t>.</a:t>
            </a:r>
            <a:endParaRPr lang="en-IE" b="1" dirty="0">
              <a:solidFill>
                <a:srgbClr val="000000"/>
              </a:solidFill>
              <a:ea typeface="Calibri"/>
              <a:cs typeface="Calibri"/>
            </a:endParaRPr>
          </a:p>
        </p:txBody>
      </p:sp>
      <p:sp>
        <p:nvSpPr>
          <p:cNvPr id="6" name="Cloud 5">
            <a:extLst>
              <a:ext uri="{FF2B5EF4-FFF2-40B4-BE49-F238E27FC236}">
                <a16:creationId xmlns:a16="http://schemas.microsoft.com/office/drawing/2014/main" id="{EB6650D2-A481-09AD-5B3E-8FC5FA9AAB59}"/>
              </a:ext>
            </a:extLst>
          </p:cNvPr>
          <p:cNvSpPr/>
          <p:nvPr/>
        </p:nvSpPr>
        <p:spPr>
          <a:xfrm>
            <a:off x="718328" y="1420597"/>
            <a:ext cx="3005958" cy="1987382"/>
          </a:xfrm>
          <a:prstGeom prst="cloud">
            <a:avLst/>
          </a:prstGeom>
          <a:solidFill>
            <a:srgbClr val="B2DDDC"/>
          </a:solidFill>
          <a:ln>
            <a:solidFill>
              <a:srgbClr val="E3E2D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E" b="1" err="1">
                <a:solidFill>
                  <a:srgbClr val="000000"/>
                </a:solidFill>
              </a:rPr>
              <a:t>proje</a:t>
            </a:r>
            <a:r>
              <a:rPr lang="en-IE" b="1">
                <a:solidFill>
                  <a:srgbClr val="000000"/>
                </a:solidFill>
              </a:rPr>
              <a:t> </a:t>
            </a:r>
            <a:r>
              <a:rPr lang="en-IE" b="1" err="1">
                <a:solidFill>
                  <a:srgbClr val="000000"/>
                </a:solidFill>
              </a:rPr>
              <a:t>maliyetlerini</a:t>
            </a:r>
            <a:r>
              <a:rPr lang="en-IE">
                <a:solidFill>
                  <a:srgbClr val="000000"/>
                </a:solidFill>
              </a:rPr>
              <a:t> </a:t>
            </a:r>
            <a:r>
              <a:rPr lang="en-IE" err="1">
                <a:solidFill>
                  <a:srgbClr val="000000"/>
                </a:solidFill>
              </a:rPr>
              <a:t>bil</a:t>
            </a:r>
            <a:r>
              <a:rPr lang="en-IE" b="1">
                <a:solidFill>
                  <a:srgbClr val="000000"/>
                </a:solidFill>
              </a:rPr>
              <a:t>… </a:t>
            </a:r>
            <a:r>
              <a:rPr lang="en-IE" b="1" err="1">
                <a:solidFill>
                  <a:srgbClr val="000000"/>
                </a:solidFill>
              </a:rPr>
              <a:t>güçlü</a:t>
            </a:r>
            <a:r>
              <a:rPr lang="en-IE" b="1">
                <a:solidFill>
                  <a:srgbClr val="000000"/>
                </a:solidFill>
              </a:rPr>
              <a:t> </a:t>
            </a:r>
            <a:r>
              <a:rPr lang="en-IE" b="1" err="1">
                <a:solidFill>
                  <a:srgbClr val="000000"/>
                </a:solidFill>
              </a:rPr>
              <a:t>etik</a:t>
            </a:r>
            <a:r>
              <a:rPr lang="en-IE" b="1">
                <a:solidFill>
                  <a:srgbClr val="000000"/>
                </a:solidFill>
              </a:rPr>
              <a:t> </a:t>
            </a:r>
            <a:r>
              <a:rPr lang="en-IE" b="1" err="1">
                <a:solidFill>
                  <a:srgbClr val="000000"/>
                </a:solidFill>
              </a:rPr>
              <a:t>odağını</a:t>
            </a:r>
            <a:r>
              <a:rPr lang="en-IE">
                <a:solidFill>
                  <a:srgbClr val="000000"/>
                </a:solidFill>
              </a:rPr>
              <a:t> koru</a:t>
            </a:r>
            <a:endParaRPr lang="en-IE" err="1">
              <a:solidFill>
                <a:srgbClr val="000000"/>
              </a:solidFill>
              <a:ea typeface="Calibri"/>
              <a:cs typeface="Calibri"/>
            </a:endParaRPr>
          </a:p>
        </p:txBody>
      </p:sp>
      <p:sp>
        <p:nvSpPr>
          <p:cNvPr id="7" name="TextBox 6">
            <a:extLst>
              <a:ext uri="{FF2B5EF4-FFF2-40B4-BE49-F238E27FC236}">
                <a16:creationId xmlns:a16="http://schemas.microsoft.com/office/drawing/2014/main" id="{135EEAC9-7CB5-1052-7B9D-C0CCF4DE05C8}"/>
              </a:ext>
            </a:extLst>
          </p:cNvPr>
          <p:cNvSpPr txBox="1"/>
          <p:nvPr/>
        </p:nvSpPr>
        <p:spPr>
          <a:xfrm>
            <a:off x="117938" y="96237"/>
            <a:ext cx="4097547" cy="1200329"/>
          </a:xfrm>
          <a:prstGeom prst="rect">
            <a:avLst/>
          </a:prstGeom>
          <a:noFill/>
          <a:ln w="28575">
            <a:solidFill>
              <a:srgbClr val="F79037"/>
            </a:solidFill>
          </a:ln>
        </p:spPr>
        <p:txBody>
          <a:bodyPr wrap="square" lIns="91440" tIns="45720" rIns="91440" bIns="45720" rtlCol="0" anchor="t">
            <a:spAutoFit/>
          </a:bodyPr>
          <a:lstStyle/>
          <a:p>
            <a:pPr algn="ctr"/>
            <a:r>
              <a:rPr lang="en-IE" sz="3600" b="1">
                <a:solidFill>
                  <a:srgbClr val="000000"/>
                </a:solidFill>
              </a:rPr>
              <a:t>MÜKEMMEL SUNUM İÇERİKLERİ</a:t>
            </a:r>
          </a:p>
        </p:txBody>
      </p:sp>
    </p:spTree>
    <p:extLst>
      <p:ext uri="{BB962C8B-B14F-4D97-AF65-F5344CB8AC3E}">
        <p14:creationId xmlns:p14="http://schemas.microsoft.com/office/powerpoint/2010/main" val="3714766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7952C5-CC37-4115-C43B-EE6556A850BD}"/>
              </a:ext>
            </a:extLst>
          </p:cNvPr>
          <p:cNvSpPr>
            <a:spLocks noGrp="1"/>
          </p:cNvSpPr>
          <p:nvPr>
            <p:ph type="body" sz="quarter" idx="18"/>
          </p:nvPr>
        </p:nvSpPr>
        <p:spPr>
          <a:xfrm>
            <a:off x="908227" y="1577146"/>
            <a:ext cx="11056883" cy="4069717"/>
          </a:xfrm>
        </p:spPr>
        <p:txBody>
          <a:bodyPr lIns="91440" tIns="45720" rIns="91440" bIns="45720" anchor="t"/>
          <a:lstStyle/>
          <a:p>
            <a:pPr algn="l" rtl="0">
              <a:lnSpc>
                <a:spcPct val="80000"/>
              </a:lnSpc>
            </a:pPr>
            <a:r>
              <a:rPr lang="tr-TR" altLang="en-US" sz="2200"/>
              <a:t>Tarif doğru değilse ve Hibe, Kitle Fonu veya Banka Kredisi alamıyorsanız - bu retleri bir öğrenme deneyimi olarak kullandığınızdan emin olun!</a:t>
            </a:r>
            <a:endParaRPr lang="tr-TR" sz="2200">
              <a:ea typeface="Calibri"/>
              <a:cs typeface="Calibri"/>
            </a:endParaRPr>
          </a:p>
          <a:p>
            <a:pPr>
              <a:lnSpc>
                <a:spcPct val="80000"/>
              </a:lnSpc>
            </a:pPr>
            <a:r>
              <a:rPr lang="tr-TR" sz="2200" dirty="0"/>
              <a:t>Bir </a:t>
            </a:r>
            <a:r>
              <a:rPr lang="tr-TR" sz="2200" i="1" dirty="0"/>
              <a:t>HAYIR </a:t>
            </a:r>
            <a:r>
              <a:rPr lang="tr-TR" sz="2200" dirty="0"/>
              <a:t>ile karşılaşmak moral bozucu olabilir. Ama bunun seni gölgelemesine izin verme. Yeniden değerlendirilme şansınızı artırmak, gelecekte finansman bulma potansiyelinizi artırmak ve genel olarak finansman sağlama stresini azaltmak için bu adımları değerlendirin.</a:t>
            </a:r>
            <a:endParaRPr lang="tr-TR" sz="2200" dirty="0">
              <a:ea typeface="Calibri"/>
              <a:cs typeface="Calibri"/>
            </a:endParaRPr>
          </a:p>
          <a:p>
            <a:pPr>
              <a:lnSpc>
                <a:spcPct val="80000"/>
              </a:lnSpc>
            </a:pPr>
            <a:r>
              <a:rPr lang="tr-TR" altLang="en-US" sz="2200" b="1" dirty="0"/>
              <a:t>Yaklaşımınız üzerinde düşünün: </a:t>
            </a:r>
            <a:r>
              <a:rPr lang="tr-TR" altLang="en-US" sz="2200" dirty="0"/>
              <a:t>kendinize karşı dürüst olun. Uygulamayı aceleye mi getirdiniz? Öncelikleri gerçekten karşıladınız mı yoksa projeniz hakkında yazarken kendinizin hakkını vermediniz mi? İş modelinizin kusurları var mı?</a:t>
            </a:r>
            <a:endParaRPr lang="tr-TR" altLang="en-US" sz="2200" dirty="0">
              <a:ea typeface="Calibri"/>
              <a:cs typeface="Calibri"/>
            </a:endParaRPr>
          </a:p>
          <a:p>
            <a:pPr>
              <a:lnSpc>
                <a:spcPct val="80000"/>
              </a:lnSpc>
            </a:pPr>
            <a:r>
              <a:rPr lang="tr-TR" altLang="en-US" sz="2200" b="1" dirty="0"/>
              <a:t>Geri bildirim isteyin: </a:t>
            </a:r>
            <a:r>
              <a:rPr lang="tr-TR" altLang="en-US" sz="2200" dirty="0"/>
              <a:t>Ret mektubunuzda bir neden belirtse bile, sözlü geri bildirim istemek bazen size daha eksiksiz ve daha açık bir yanıt verir.</a:t>
            </a:r>
            <a:endParaRPr lang="tr-TR" altLang="en-US" sz="2200" dirty="0">
              <a:ea typeface="Calibri"/>
              <a:cs typeface="Calibri"/>
            </a:endParaRPr>
          </a:p>
          <a:p>
            <a:pPr>
              <a:lnSpc>
                <a:spcPct val="80000"/>
              </a:lnSpc>
            </a:pPr>
            <a:r>
              <a:rPr lang="tr-TR" altLang="en-US" sz="2200" b="1" dirty="0"/>
              <a:t>Neyin finanse edildiğini öğrenin: </a:t>
            </a:r>
            <a:r>
              <a:rPr lang="tr-TR" altLang="en-US" sz="2200" dirty="0"/>
              <a:t>fon sağlayıcılar genellikle fon sağladıklarının listelerini yayınlar. Bu size proje türleri, finansman miktarları, iş aşaması vb. hakkında fikir verebilir.</a:t>
            </a:r>
            <a:endParaRPr lang="tr-TR" altLang="en-US" sz="2200" dirty="0">
              <a:ea typeface="Calibri"/>
              <a:cs typeface="Calibri"/>
            </a:endParaRPr>
          </a:p>
          <a:p>
            <a:pPr algn="l" rtl="0"/>
            <a:endParaRPr lang="tr-TR" sz="2200" dirty="0">
              <a:ea typeface="Calibri"/>
              <a:cs typeface="Calibri"/>
            </a:endParaRPr>
          </a:p>
        </p:txBody>
      </p:sp>
      <p:sp>
        <p:nvSpPr>
          <p:cNvPr id="3" name="Text Placeholder 2">
            <a:extLst>
              <a:ext uri="{FF2B5EF4-FFF2-40B4-BE49-F238E27FC236}">
                <a16:creationId xmlns:a16="http://schemas.microsoft.com/office/drawing/2014/main" id="{842556CE-54C0-EEEE-38FC-99F6022B069D}"/>
              </a:ext>
            </a:extLst>
          </p:cNvPr>
          <p:cNvSpPr>
            <a:spLocks noGrp="1"/>
          </p:cNvSpPr>
          <p:nvPr>
            <p:ph type="body" sz="quarter" idx="16"/>
          </p:nvPr>
        </p:nvSpPr>
        <p:spPr>
          <a:xfrm>
            <a:off x="669414" y="191706"/>
            <a:ext cx="9716765" cy="803654"/>
          </a:xfrm>
        </p:spPr>
        <p:txBody>
          <a:bodyPr lIns="91440" tIns="45720" rIns="91440" bIns="45720" anchor="t">
            <a:noAutofit/>
          </a:bodyPr>
          <a:lstStyle/>
          <a:p>
            <a:r>
              <a:rPr lang="en-IE" b="1" dirty="0"/>
              <a:t>"HAYIR" </a:t>
            </a:r>
            <a:r>
              <a:rPr lang="en-IE" b="1" dirty="0" err="1"/>
              <a:t>ile</a:t>
            </a:r>
            <a:r>
              <a:rPr lang="en-IE" b="1" dirty="0"/>
              <a:t> </a:t>
            </a:r>
            <a:r>
              <a:rPr lang="en-IE" b="1" dirty="0" err="1"/>
              <a:t>başetmek</a:t>
            </a:r>
            <a:r>
              <a:rPr lang="en-IE" b="1" dirty="0"/>
              <a:t>…</a:t>
            </a:r>
            <a:r>
              <a:rPr lang="en-IE" dirty="0" err="1"/>
              <a:t>Bunu</a:t>
            </a:r>
            <a:r>
              <a:rPr lang="en-IE" dirty="0"/>
              <a:t> </a:t>
            </a:r>
            <a:r>
              <a:rPr lang="en-IE" dirty="0" err="1"/>
              <a:t>bir</a:t>
            </a:r>
            <a:r>
              <a:rPr lang="en-IE" dirty="0"/>
              <a:t> </a:t>
            </a:r>
            <a:r>
              <a:rPr lang="en-IE" dirty="0" err="1"/>
              <a:t>başarısızlık</a:t>
            </a:r>
            <a:r>
              <a:rPr lang="en-IE" dirty="0"/>
              <a:t> </a:t>
            </a:r>
            <a:r>
              <a:rPr lang="en-IE" dirty="0" err="1"/>
              <a:t>olarak</a:t>
            </a:r>
            <a:r>
              <a:rPr lang="en-IE" dirty="0"/>
              <a:t> </a:t>
            </a:r>
            <a:r>
              <a:rPr lang="en-IE" dirty="0" err="1"/>
              <a:t>değil</a:t>
            </a:r>
            <a:r>
              <a:rPr lang="en-IE" dirty="0"/>
              <a:t>, </a:t>
            </a:r>
            <a:r>
              <a:rPr lang="en-IE" dirty="0" err="1"/>
              <a:t>bir</a:t>
            </a:r>
            <a:r>
              <a:rPr lang="en-IE" dirty="0"/>
              <a:t> </a:t>
            </a:r>
            <a:r>
              <a:rPr lang="en-IE" dirty="0" err="1"/>
              <a:t>öğrenme</a:t>
            </a:r>
            <a:r>
              <a:rPr lang="en-IE" dirty="0"/>
              <a:t> </a:t>
            </a:r>
            <a:r>
              <a:rPr lang="en-IE" dirty="0" err="1"/>
              <a:t>deneyimi</a:t>
            </a:r>
            <a:r>
              <a:rPr lang="en-IE" dirty="0"/>
              <a:t> </a:t>
            </a:r>
            <a:r>
              <a:rPr lang="en-IE" dirty="0" err="1"/>
              <a:t>olarak</a:t>
            </a:r>
            <a:r>
              <a:rPr lang="en-IE" dirty="0"/>
              <a:t> </a:t>
            </a:r>
            <a:r>
              <a:rPr lang="en-IE" dirty="0" err="1"/>
              <a:t>görün</a:t>
            </a:r>
            <a:r>
              <a:rPr lang="en-IE" dirty="0"/>
              <a:t>!!</a:t>
            </a:r>
            <a:endParaRPr lang="en-IE" b="1" dirty="0"/>
          </a:p>
        </p:txBody>
      </p:sp>
      <p:grpSp>
        <p:nvGrpSpPr>
          <p:cNvPr id="4" name="Group 3">
            <a:extLst>
              <a:ext uri="{FF2B5EF4-FFF2-40B4-BE49-F238E27FC236}">
                <a16:creationId xmlns:a16="http://schemas.microsoft.com/office/drawing/2014/main" id="{0A89C934-8362-BCB9-FBC1-1D08C84FE531}"/>
              </a:ext>
            </a:extLst>
          </p:cNvPr>
          <p:cNvGrpSpPr/>
          <p:nvPr/>
        </p:nvGrpSpPr>
        <p:grpSpPr>
          <a:xfrm>
            <a:off x="10609960" y="68872"/>
            <a:ext cx="1121273" cy="1044893"/>
            <a:chOff x="7284496" y="2127428"/>
            <a:chExt cx="2245645" cy="2249982"/>
          </a:xfrm>
        </p:grpSpPr>
        <p:grpSp>
          <p:nvGrpSpPr>
            <p:cNvPr id="5" name="Graphic 3">
              <a:extLst>
                <a:ext uri="{FF2B5EF4-FFF2-40B4-BE49-F238E27FC236}">
                  <a16:creationId xmlns:a16="http://schemas.microsoft.com/office/drawing/2014/main" id="{6125FC7E-5F00-BDE2-90FE-4835DE995658}"/>
                </a:ext>
              </a:extLst>
            </p:cNvPr>
            <p:cNvGrpSpPr/>
            <p:nvPr/>
          </p:nvGrpSpPr>
          <p:grpSpPr>
            <a:xfrm>
              <a:off x="7284496" y="2127428"/>
              <a:ext cx="2245645" cy="2249982"/>
              <a:chOff x="5098317" y="2100784"/>
              <a:chExt cx="2245645" cy="2249982"/>
            </a:xfrm>
            <a:solidFill>
              <a:srgbClr val="000000"/>
            </a:solidFill>
          </p:grpSpPr>
          <p:sp>
            <p:nvSpPr>
              <p:cNvPr id="9" name="Freeform 8">
                <a:extLst>
                  <a:ext uri="{FF2B5EF4-FFF2-40B4-BE49-F238E27FC236}">
                    <a16:creationId xmlns:a16="http://schemas.microsoft.com/office/drawing/2014/main" id="{03A136D4-6CB1-C9A1-DFF2-9B8BE096E338}"/>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1635D049-BC31-D152-CB32-838EED6B67D5}"/>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835EF485-78BF-9BD7-2FD9-15502E2B366D}"/>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D9E8E0DA-6265-3466-91D4-136AB3592D4A}"/>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9B17B9DF-A035-E2E1-7875-17145A68D2E1}"/>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pPr algn="l" rtl="0"/>
                <a:endParaRPr lang="en-US"/>
              </a:p>
            </p:txBody>
          </p:sp>
          <p:sp>
            <p:nvSpPr>
              <p:cNvPr id="14" name="Freeform 13">
                <a:extLst>
                  <a:ext uri="{FF2B5EF4-FFF2-40B4-BE49-F238E27FC236}">
                    <a16:creationId xmlns:a16="http://schemas.microsoft.com/office/drawing/2014/main" id="{E5FC9AB1-7869-79F5-4BFA-B39E99931A9C}"/>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pPr algn="l" rtl="0"/>
                <a:endParaRPr lang="en-US"/>
              </a:p>
            </p:txBody>
          </p:sp>
        </p:grpSp>
        <p:grpSp>
          <p:nvGrpSpPr>
            <p:cNvPr id="6" name="Graphic 3">
              <a:extLst>
                <a:ext uri="{FF2B5EF4-FFF2-40B4-BE49-F238E27FC236}">
                  <a16:creationId xmlns:a16="http://schemas.microsoft.com/office/drawing/2014/main" id="{65656880-A3F7-7A09-2348-B4F8B3539327}"/>
                </a:ext>
              </a:extLst>
            </p:cNvPr>
            <p:cNvGrpSpPr/>
            <p:nvPr/>
          </p:nvGrpSpPr>
          <p:grpSpPr>
            <a:xfrm>
              <a:off x="8878245" y="2200268"/>
              <a:ext cx="144167" cy="725714"/>
              <a:chOff x="6692066" y="2173624"/>
              <a:chExt cx="144167" cy="725714"/>
            </a:xfrm>
            <a:solidFill>
              <a:srgbClr val="00BADE"/>
            </a:solidFill>
          </p:grpSpPr>
          <p:sp>
            <p:nvSpPr>
              <p:cNvPr id="7" name="Freeform 15">
                <a:extLst>
                  <a:ext uri="{FF2B5EF4-FFF2-40B4-BE49-F238E27FC236}">
                    <a16:creationId xmlns:a16="http://schemas.microsoft.com/office/drawing/2014/main" id="{2F0786C4-7E77-5191-4661-105A3F8BF8E8}"/>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F1A0C2"/>
              </a:solidFill>
              <a:ln w="6040" cap="flat">
                <a:noFill/>
                <a:prstDash val="solid"/>
                <a:miter/>
              </a:ln>
            </p:spPr>
            <p:txBody>
              <a:bodyPr rtlCol="0" anchor="ctr"/>
              <a:lstStyle/>
              <a:p>
                <a:pPr algn="l" rtl="0"/>
                <a:endParaRPr lang="en-US"/>
              </a:p>
            </p:txBody>
          </p:sp>
          <p:sp>
            <p:nvSpPr>
              <p:cNvPr id="8" name="Freeform 16">
                <a:extLst>
                  <a:ext uri="{FF2B5EF4-FFF2-40B4-BE49-F238E27FC236}">
                    <a16:creationId xmlns:a16="http://schemas.microsoft.com/office/drawing/2014/main" id="{3220A73E-3941-6ED3-6257-F53E14C43059}"/>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F1A0C2"/>
              </a:solidFill>
              <a:ln w="6040"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856230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56B3C4-2AD5-12DC-FD0B-7141794BCA91}"/>
              </a:ext>
            </a:extLst>
          </p:cNvPr>
          <p:cNvSpPr>
            <a:spLocks noGrp="1"/>
          </p:cNvSpPr>
          <p:nvPr>
            <p:ph type="body" sz="quarter" idx="13"/>
          </p:nvPr>
        </p:nvSpPr>
        <p:spPr/>
        <p:txBody>
          <a:bodyPr lIns="91440" tIns="45720" rIns="91440" bIns="45720" anchor="ctr">
            <a:normAutofit/>
          </a:bodyPr>
          <a:lstStyle/>
          <a:p>
            <a:r>
              <a:rPr lang="en-US" sz="2800" i="1" dirty="0" err="1"/>
              <a:t>Kariyerim</a:t>
            </a:r>
            <a:r>
              <a:rPr lang="en-US" sz="2800" i="1" dirty="0"/>
              <a:t> </a:t>
            </a:r>
            <a:r>
              <a:rPr lang="en-US" sz="2800" i="1" dirty="0" err="1"/>
              <a:t>boyunca</a:t>
            </a:r>
            <a:r>
              <a:rPr lang="en-US" sz="2800" i="1" dirty="0"/>
              <a:t> 9.000'den </a:t>
            </a:r>
            <a:r>
              <a:rPr lang="en-US" sz="2800" i="1" dirty="0" err="1"/>
              <a:t>fazla</a:t>
            </a:r>
            <a:r>
              <a:rPr lang="en-US" sz="2800" i="1" dirty="0"/>
              <a:t> </a:t>
            </a:r>
            <a:r>
              <a:rPr lang="en-US" sz="2800" i="1" dirty="0" err="1"/>
              <a:t>atış</a:t>
            </a:r>
            <a:r>
              <a:rPr lang="en-US" sz="2800" i="1" dirty="0"/>
              <a:t> </a:t>
            </a:r>
            <a:r>
              <a:rPr lang="en-US" sz="2800" i="1" dirty="0" err="1"/>
              <a:t>kaçırdım</a:t>
            </a:r>
            <a:r>
              <a:rPr lang="en-US" sz="2800" i="1" dirty="0"/>
              <a:t>. 300'e </a:t>
            </a:r>
            <a:r>
              <a:rPr lang="en-US" sz="2800" i="1" dirty="0" err="1"/>
              <a:t>yakın</a:t>
            </a:r>
            <a:r>
              <a:rPr lang="en-US" sz="2800" i="1" dirty="0"/>
              <a:t> </a:t>
            </a:r>
            <a:r>
              <a:rPr lang="en-US" sz="2800" i="1" dirty="0" err="1"/>
              <a:t>oyun</a:t>
            </a:r>
            <a:r>
              <a:rPr lang="en-US" sz="2800" i="1" dirty="0"/>
              <a:t> </a:t>
            </a:r>
            <a:r>
              <a:rPr lang="en-US" sz="2800" i="1" dirty="0" err="1"/>
              <a:t>kaybettim</a:t>
            </a:r>
            <a:r>
              <a:rPr lang="en-US" sz="2800" i="1" dirty="0"/>
              <a:t>. 26 </a:t>
            </a:r>
            <a:r>
              <a:rPr lang="en-US" sz="2800" i="1" dirty="0" err="1"/>
              <a:t>kez</a:t>
            </a:r>
            <a:r>
              <a:rPr lang="en-US" sz="2800" i="1" dirty="0"/>
              <a:t> </a:t>
            </a:r>
            <a:r>
              <a:rPr lang="en-US" sz="2800" i="1" dirty="0" err="1"/>
              <a:t>maçı</a:t>
            </a:r>
            <a:r>
              <a:rPr lang="en-US" sz="2800" i="1" dirty="0"/>
              <a:t> </a:t>
            </a:r>
            <a:r>
              <a:rPr lang="en-US" sz="2800" i="1" dirty="0" err="1"/>
              <a:t>kazandıran</a:t>
            </a:r>
            <a:r>
              <a:rPr lang="en-US" sz="2800" i="1" dirty="0"/>
              <a:t> </a:t>
            </a:r>
            <a:r>
              <a:rPr lang="en-US" sz="2800" i="1" dirty="0" err="1"/>
              <a:t>şutu</a:t>
            </a:r>
            <a:r>
              <a:rPr lang="en-US" sz="2800" i="1" dirty="0"/>
              <a:t> </a:t>
            </a:r>
            <a:r>
              <a:rPr lang="en-US" sz="2800" i="1" dirty="0" err="1"/>
              <a:t>atmam</a:t>
            </a:r>
            <a:r>
              <a:rPr lang="en-US" sz="2800" i="1" dirty="0"/>
              <a:t> </a:t>
            </a:r>
            <a:r>
              <a:rPr lang="en-US" sz="2800" i="1" dirty="0" err="1"/>
              <a:t>için</a:t>
            </a:r>
            <a:r>
              <a:rPr lang="en-US" sz="2800" i="1" dirty="0"/>
              <a:t> </a:t>
            </a:r>
            <a:r>
              <a:rPr lang="en-US" sz="2800" i="1" dirty="0" err="1"/>
              <a:t>bana</a:t>
            </a:r>
            <a:r>
              <a:rPr lang="en-US" sz="2800" i="1" dirty="0"/>
              <a:t> </a:t>
            </a:r>
            <a:r>
              <a:rPr lang="en-US" sz="2800" i="1" dirty="0" err="1"/>
              <a:t>güvenildi</a:t>
            </a:r>
            <a:r>
              <a:rPr lang="en-US" sz="2800" i="1" dirty="0"/>
              <a:t> </a:t>
            </a:r>
            <a:r>
              <a:rPr lang="en-US" sz="2800" i="1" dirty="0" err="1"/>
              <a:t>ve</a:t>
            </a:r>
            <a:r>
              <a:rPr lang="en-US" sz="2800" i="1" dirty="0"/>
              <a:t> </a:t>
            </a:r>
            <a:r>
              <a:rPr lang="en-US" sz="2800" i="1" dirty="0" err="1"/>
              <a:t>ıskaladım</a:t>
            </a:r>
            <a:r>
              <a:rPr lang="en-US" sz="2800" i="1" dirty="0"/>
              <a:t>. </a:t>
            </a:r>
            <a:r>
              <a:rPr lang="en-US" sz="2800" i="1" dirty="0" err="1"/>
              <a:t>Hayatımda</a:t>
            </a:r>
            <a:r>
              <a:rPr lang="en-US" sz="2800" i="1" dirty="0"/>
              <a:t> </a:t>
            </a:r>
            <a:r>
              <a:rPr lang="en-US" sz="2800" i="1" dirty="0" err="1"/>
              <a:t>defalarca</a:t>
            </a:r>
            <a:r>
              <a:rPr lang="en-US" sz="2800" i="1" dirty="0"/>
              <a:t> </a:t>
            </a:r>
            <a:r>
              <a:rPr lang="en-US" sz="2800" i="1" dirty="0" err="1"/>
              <a:t>başarısız</a:t>
            </a:r>
            <a:r>
              <a:rPr lang="en-US" sz="2800" i="1" dirty="0"/>
              <a:t> </a:t>
            </a:r>
            <a:r>
              <a:rPr lang="en-US" sz="2800" i="1" dirty="0" err="1"/>
              <a:t>oldum</a:t>
            </a:r>
            <a:r>
              <a:rPr lang="en-US" sz="2800" i="1" dirty="0"/>
              <a:t>.</a:t>
            </a:r>
            <a:r>
              <a:rPr lang="en-US" sz="2800" dirty="0"/>
              <a:t> </a:t>
            </a:r>
            <a:r>
              <a:rPr lang="en-US" sz="2800" b="1" i="1" dirty="0" err="1"/>
              <a:t>İşte</a:t>
            </a:r>
            <a:r>
              <a:rPr lang="en-US" sz="2800" b="1" i="1" dirty="0"/>
              <a:t> </a:t>
            </a:r>
            <a:r>
              <a:rPr lang="en-US" sz="2800" b="1" i="1" dirty="0" err="1"/>
              <a:t>bu</a:t>
            </a:r>
            <a:r>
              <a:rPr lang="en-US" sz="2800" b="1" i="1" dirty="0"/>
              <a:t> </a:t>
            </a:r>
            <a:r>
              <a:rPr lang="en-US" sz="2800" b="1" i="1" dirty="0" err="1"/>
              <a:t>yüzden</a:t>
            </a:r>
            <a:r>
              <a:rPr lang="en-US" sz="2800" b="1" i="1" dirty="0"/>
              <a:t> </a:t>
            </a:r>
            <a:r>
              <a:rPr lang="en-US" sz="2800" b="1" i="1" dirty="0" err="1"/>
              <a:t>başarılıyım</a:t>
            </a:r>
            <a:r>
              <a:rPr lang="en-US" sz="2800" b="1" i="1" dirty="0"/>
              <a:t>!</a:t>
            </a:r>
            <a:endParaRPr lang="en-IE" sz="2800" i="1" dirty="0"/>
          </a:p>
          <a:p>
            <a:pPr rtl="0"/>
            <a:endParaRPr lang="en-IE" dirty="0"/>
          </a:p>
        </p:txBody>
      </p:sp>
      <p:pic>
        <p:nvPicPr>
          <p:cNvPr id="10" name="Picture Placeholder 9" descr="Basketball being shot">
            <a:extLst>
              <a:ext uri="{FF2B5EF4-FFF2-40B4-BE49-F238E27FC236}">
                <a16:creationId xmlns:a16="http://schemas.microsoft.com/office/drawing/2014/main" id="{A9150596-17C6-E891-FA94-FAF456B07F1A}"/>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2B82003E-875E-62EF-989D-65024FA2511B}"/>
              </a:ext>
            </a:extLst>
          </p:cNvPr>
          <p:cNvSpPr txBox="1"/>
          <p:nvPr/>
        </p:nvSpPr>
        <p:spPr>
          <a:xfrm>
            <a:off x="1232339" y="5060461"/>
            <a:ext cx="4733032" cy="646331"/>
          </a:xfrm>
          <a:prstGeom prst="rect">
            <a:avLst/>
          </a:prstGeom>
          <a:noFill/>
        </p:spPr>
        <p:txBody>
          <a:bodyPr wrap="square" lIns="91440" tIns="45720" rIns="91440" bIns="45720" anchor="t">
            <a:spAutoFit/>
          </a:bodyPr>
          <a:lstStyle/>
          <a:p>
            <a:pPr algn="r"/>
            <a:r>
              <a:rPr lang="en-US" sz="1800">
                <a:solidFill>
                  <a:srgbClr val="000000"/>
                </a:solidFill>
              </a:rPr>
              <a:t>Micheal </a:t>
            </a:r>
            <a:r>
              <a:rPr lang="en-US">
                <a:solidFill>
                  <a:srgbClr val="000000"/>
                </a:solidFill>
              </a:rPr>
              <a:t>Jordan</a:t>
            </a:r>
            <a:endParaRPr lang="en-IE">
              <a:solidFill>
                <a:srgbClr val="000000"/>
              </a:solidFill>
            </a:endParaRPr>
          </a:p>
          <a:p>
            <a:pPr algn="r"/>
            <a:r>
              <a:rPr lang="en-GB" sz="1800" err="1">
                <a:solidFill>
                  <a:srgbClr val="000000"/>
                </a:solidFill>
              </a:rPr>
              <a:t>ABD'li</a:t>
            </a:r>
            <a:r>
              <a:rPr lang="en-GB" sz="1800">
                <a:solidFill>
                  <a:srgbClr val="000000"/>
                </a:solidFill>
              </a:rPr>
              <a:t> </a:t>
            </a:r>
            <a:r>
              <a:rPr lang="en-GB" sz="1800" err="1">
                <a:solidFill>
                  <a:srgbClr val="000000"/>
                </a:solidFill>
              </a:rPr>
              <a:t>girişimci</a:t>
            </a:r>
            <a:r>
              <a:rPr lang="en-GB" sz="1800">
                <a:solidFill>
                  <a:srgbClr val="000000"/>
                </a:solidFill>
              </a:rPr>
              <a:t> </a:t>
            </a:r>
            <a:r>
              <a:rPr lang="en-GB" sz="1800" err="1">
                <a:solidFill>
                  <a:srgbClr val="000000"/>
                </a:solidFill>
              </a:rPr>
              <a:t>ve</a:t>
            </a:r>
            <a:r>
              <a:rPr lang="en-GB" sz="1800">
                <a:solidFill>
                  <a:srgbClr val="000000"/>
                </a:solidFill>
              </a:rPr>
              <a:t> </a:t>
            </a:r>
            <a:r>
              <a:rPr lang="en-GB" sz="1800" err="1">
                <a:solidFill>
                  <a:srgbClr val="000000"/>
                </a:solidFill>
              </a:rPr>
              <a:t>eski</a:t>
            </a:r>
            <a:r>
              <a:rPr lang="en-GB" sz="1800">
                <a:solidFill>
                  <a:srgbClr val="000000"/>
                </a:solidFill>
              </a:rPr>
              <a:t> </a:t>
            </a:r>
            <a:r>
              <a:rPr lang="en-GB" sz="1800" err="1">
                <a:solidFill>
                  <a:srgbClr val="000000"/>
                </a:solidFill>
              </a:rPr>
              <a:t>profesyonel</a:t>
            </a:r>
            <a:r>
              <a:rPr lang="en-GB" sz="1800">
                <a:solidFill>
                  <a:srgbClr val="000000"/>
                </a:solidFill>
              </a:rPr>
              <a:t> </a:t>
            </a:r>
            <a:r>
              <a:rPr lang="en-GB" sz="1800" err="1">
                <a:solidFill>
                  <a:srgbClr val="000000"/>
                </a:solidFill>
              </a:rPr>
              <a:t>basketbolcu</a:t>
            </a:r>
            <a:r>
              <a:rPr lang="en-US">
                <a:solidFill>
                  <a:srgbClr val="000000"/>
                </a:solidFill>
              </a:rPr>
              <a:t> </a:t>
            </a:r>
            <a:endParaRPr lang="en-IE">
              <a:solidFill>
                <a:srgbClr val="000000"/>
              </a:solidFill>
              <a:ea typeface="Calibri"/>
              <a:cs typeface="Calibri"/>
            </a:endParaRPr>
          </a:p>
        </p:txBody>
      </p:sp>
      <p:grpSp>
        <p:nvGrpSpPr>
          <p:cNvPr id="6" name="Group 5">
            <a:extLst>
              <a:ext uri="{FF2B5EF4-FFF2-40B4-BE49-F238E27FC236}">
                <a16:creationId xmlns:a16="http://schemas.microsoft.com/office/drawing/2014/main" id="{39CA71C1-9796-57FA-64D7-390410E3552F}"/>
              </a:ext>
            </a:extLst>
          </p:cNvPr>
          <p:cNvGrpSpPr/>
          <p:nvPr/>
        </p:nvGrpSpPr>
        <p:grpSpPr>
          <a:xfrm rot="10800000">
            <a:off x="2792571" y="373265"/>
            <a:ext cx="1290698" cy="1091029"/>
            <a:chOff x="3400450" y="986392"/>
            <a:chExt cx="1487826" cy="1083162"/>
          </a:xfrm>
        </p:grpSpPr>
        <p:sp>
          <p:nvSpPr>
            <p:cNvPr id="7" name="Freeform 25">
              <a:extLst>
                <a:ext uri="{FF2B5EF4-FFF2-40B4-BE49-F238E27FC236}">
                  <a16:creationId xmlns:a16="http://schemas.microsoft.com/office/drawing/2014/main" id="{05B2A8CF-C6B5-C228-2B30-6173D076105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79037"/>
            </a:solidFill>
            <a:ln w="8971" cap="flat">
              <a:noFill/>
              <a:prstDash val="solid"/>
              <a:miter/>
            </a:ln>
          </p:spPr>
          <p:txBody>
            <a:bodyPr rtlCol="0" anchor="ctr"/>
            <a:lstStyle/>
            <a:p>
              <a:pPr algn="l" rtl="0"/>
              <a:endParaRPr lang="en-US"/>
            </a:p>
          </p:txBody>
        </p:sp>
        <p:sp>
          <p:nvSpPr>
            <p:cNvPr id="8" name="Freeform 26">
              <a:extLst>
                <a:ext uri="{FF2B5EF4-FFF2-40B4-BE49-F238E27FC236}">
                  <a16:creationId xmlns:a16="http://schemas.microsoft.com/office/drawing/2014/main" id="{324F1417-270C-F457-BD59-560CF312D1B7}"/>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algn="l" rtl="0"/>
              <a:endParaRPr lang="en-US"/>
            </a:p>
          </p:txBody>
        </p:sp>
      </p:grpSp>
      <p:sp>
        <p:nvSpPr>
          <p:cNvPr id="12" name="TextBox 11">
            <a:extLst>
              <a:ext uri="{FF2B5EF4-FFF2-40B4-BE49-F238E27FC236}">
                <a16:creationId xmlns:a16="http://schemas.microsoft.com/office/drawing/2014/main" id="{26336F31-45BE-CCD4-4265-9A7EAA44287C}"/>
              </a:ext>
            </a:extLst>
          </p:cNvPr>
          <p:cNvSpPr txBox="1"/>
          <p:nvPr/>
        </p:nvSpPr>
        <p:spPr>
          <a:xfrm>
            <a:off x="6377270" y="467549"/>
            <a:ext cx="5504299" cy="600164"/>
          </a:xfrm>
          <a:prstGeom prst="rect">
            <a:avLst/>
          </a:prstGeom>
          <a:noFill/>
        </p:spPr>
        <p:txBody>
          <a:bodyPr wrap="square" lIns="91440" tIns="45720" rIns="91440" bIns="45720" anchor="t">
            <a:spAutoFit/>
          </a:bodyPr>
          <a:lstStyle/>
          <a:p>
            <a:pPr algn="l" rtl="0"/>
            <a:r>
              <a:rPr lang="en-US" sz="3300" b="1">
                <a:solidFill>
                  <a:srgbClr val="000000"/>
                </a:solidFill>
              </a:rPr>
              <a:t>Doğru tutuma sahip olmak…</a:t>
            </a:r>
            <a:endParaRPr lang="en-IE" sz="3300" b="1">
              <a:solidFill>
                <a:srgbClr val="000000"/>
              </a:solidFill>
              <a:ea typeface="Calibri"/>
              <a:cs typeface="Calibri"/>
            </a:endParaRPr>
          </a:p>
        </p:txBody>
      </p:sp>
    </p:spTree>
    <p:extLst>
      <p:ext uri="{BB962C8B-B14F-4D97-AF65-F5344CB8AC3E}">
        <p14:creationId xmlns:p14="http://schemas.microsoft.com/office/powerpoint/2010/main" val="31614521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61A4FE-FFAF-62BE-9219-E17C12E6E930}"/>
              </a:ext>
            </a:extLst>
          </p:cNvPr>
          <p:cNvSpPr>
            <a:spLocks noGrp="1"/>
          </p:cNvSpPr>
          <p:nvPr>
            <p:ph type="body" sz="quarter" idx="16"/>
          </p:nvPr>
        </p:nvSpPr>
        <p:spPr>
          <a:xfrm>
            <a:off x="5278758" y="2930184"/>
            <a:ext cx="6188028" cy="3066422"/>
          </a:xfrm>
        </p:spPr>
        <p:txBody>
          <a:bodyPr lIns="91440" tIns="45720" rIns="91440" bIns="45720" anchor="t">
            <a:normAutofit/>
          </a:bodyPr>
          <a:lstStyle/>
          <a:p>
            <a:r>
              <a:rPr kumimoji="0" lang="en-US" i="0" u="none" strike="noStrike" kern="1200" cap="none" spc="0" normalizeH="0" baseline="0" noProof="0">
                <a:ln>
                  <a:noFill/>
                </a:ln>
                <a:solidFill>
                  <a:prstClr val="black"/>
                </a:solidFill>
                <a:effectLst/>
                <a:uLnTx/>
                <a:uFillTx/>
                <a:latin typeface="Calibri" panose="020F0502020204030204"/>
                <a:ea typeface="+mn-ea"/>
                <a:cs typeface="+mn-cs"/>
              </a:rPr>
              <a:t>Yeni Bir </a:t>
            </a:r>
            <a:r>
              <a:rPr kumimoji="0" lang="en-US" i="0" u="none" strike="noStrike" kern="1200" cap="none" spc="0" normalizeH="0" baseline="0" noProof="0" err="1">
                <a:ln>
                  <a:noFill/>
                </a:ln>
                <a:solidFill>
                  <a:prstClr val="black"/>
                </a:solidFill>
                <a:effectLst/>
                <a:uLnTx/>
                <a:uFillTx/>
                <a:latin typeface="Calibri" panose="020F0502020204030204"/>
                <a:ea typeface="+mn-ea"/>
                <a:cs typeface="+mn-cs"/>
              </a:rPr>
              <a:t>Başlangıç</a:t>
            </a:r>
            <a:r>
              <a:rPr kumimoji="0" lang="en-US"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i="0" u="none" strike="noStrike" kern="1200" cap="none" spc="0" normalizeH="0" baseline="0" noProof="0" err="1">
                <a:ln>
                  <a:noFill/>
                </a:ln>
                <a:solidFill>
                  <a:prstClr val="black"/>
                </a:solidFill>
                <a:effectLst/>
                <a:uLnTx/>
                <a:uFillTx/>
                <a:latin typeface="Calibri" panose="020F0502020204030204"/>
                <a:ea typeface="+mn-ea"/>
                <a:cs typeface="+mn-cs"/>
              </a:rPr>
              <a:t>Yapmanın</a:t>
            </a:r>
            <a:r>
              <a:rPr kumimoji="0" lang="en-US" i="0" u="none" strike="noStrike" kern="1200" cap="none" spc="0" normalizeH="0" baseline="0" noProof="0">
                <a:ln>
                  <a:noFill/>
                </a:ln>
                <a:solidFill>
                  <a:prstClr val="black"/>
                </a:solidFill>
                <a:effectLst/>
                <a:uLnTx/>
                <a:uFillTx/>
                <a:latin typeface="Calibri" panose="020F0502020204030204"/>
                <a:ea typeface="+mn-ea"/>
                <a:cs typeface="+mn-cs"/>
              </a:rPr>
              <a:t> </a:t>
            </a:r>
            <a:r>
              <a:rPr lang="en-US">
                <a:solidFill>
                  <a:prstClr val="black"/>
                </a:solidFill>
                <a:latin typeface="Calibri" panose="020F0502020204030204"/>
              </a:rPr>
              <a:t>Yasal </a:t>
            </a:r>
            <a:r>
              <a:rPr lang="en-US" err="1">
                <a:solidFill>
                  <a:prstClr val="black"/>
                </a:solidFill>
                <a:latin typeface="Calibri" panose="020F0502020204030204"/>
              </a:rPr>
              <a:t>Boyutu</a:t>
            </a:r>
            <a:endParaRPr kumimoji="0" lang="en-US" i="0" u="none" strike="noStrike" kern="1200" cap="none" spc="0" normalizeH="0" baseline="0" noProof="0" err="1">
              <a:ln>
                <a:noFill/>
              </a:ln>
              <a:solidFill>
                <a:prstClr val="black"/>
              </a:solidFill>
              <a:effectLst/>
              <a:uLnTx/>
              <a:uFillTx/>
              <a:latin typeface="Calibri" panose="020F0502020204030204"/>
              <a:ea typeface="+mn-ea"/>
              <a:cs typeface="+mn-cs"/>
            </a:endParaRPr>
          </a:p>
          <a:p>
            <a:pPr algn="l" rtl="0"/>
            <a:endParaRPr lang="en-IE"/>
          </a:p>
        </p:txBody>
      </p:sp>
      <p:sp>
        <p:nvSpPr>
          <p:cNvPr id="3" name="Text Placeholder 2">
            <a:extLst>
              <a:ext uri="{FF2B5EF4-FFF2-40B4-BE49-F238E27FC236}">
                <a16:creationId xmlns:a16="http://schemas.microsoft.com/office/drawing/2014/main" id="{5140FCF6-65BB-8165-6CDD-01B1A526B860}"/>
              </a:ext>
            </a:extLst>
          </p:cNvPr>
          <p:cNvSpPr>
            <a:spLocks noGrp="1"/>
          </p:cNvSpPr>
          <p:nvPr>
            <p:ph type="body" sz="quarter" idx="17"/>
          </p:nvPr>
        </p:nvSpPr>
        <p:spPr/>
        <p:txBody>
          <a:bodyPr/>
          <a:lstStyle/>
          <a:p>
            <a:pPr algn="l" rtl="0"/>
            <a:r>
              <a:rPr lang="en-IE"/>
              <a:t>05</a:t>
            </a:r>
          </a:p>
        </p:txBody>
      </p:sp>
    </p:spTree>
    <p:extLst>
      <p:ext uri="{BB962C8B-B14F-4D97-AF65-F5344CB8AC3E}">
        <p14:creationId xmlns:p14="http://schemas.microsoft.com/office/powerpoint/2010/main" val="29244619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25B1DF-6E6F-C3CB-6399-A248464095E0}"/>
              </a:ext>
            </a:extLst>
          </p:cNvPr>
          <p:cNvSpPr>
            <a:spLocks noGrp="1"/>
          </p:cNvSpPr>
          <p:nvPr>
            <p:ph type="body" sz="quarter" idx="18"/>
          </p:nvPr>
        </p:nvSpPr>
        <p:spPr>
          <a:xfrm>
            <a:off x="898357" y="1738489"/>
            <a:ext cx="5646737" cy="3871898"/>
          </a:xfrm>
        </p:spPr>
        <p:txBody>
          <a:bodyPr lIns="91440" tIns="45720" rIns="91440" bIns="45720" anchor="t"/>
          <a:lstStyle/>
          <a:p>
            <a:r>
              <a:rPr lang="tr-TR" b="1" dirty="0">
                <a:solidFill>
                  <a:srgbClr val="F79037"/>
                </a:solidFill>
                <a:hlinkClick r:id="rId2">
                  <a:extLst>
                    <a:ext uri="{A12FA001-AC4F-418D-AE19-62706E023703}">
                      <ahyp:hlinkClr xmlns:ahyp="http://schemas.microsoft.com/office/drawing/2018/hyperlinkcolor" val="tx"/>
                    </a:ext>
                  </a:extLst>
                </a:hlinkClick>
              </a:rPr>
              <a:t>Etik girişimcilik kılavuzu'nda </a:t>
            </a:r>
            <a:r>
              <a:rPr lang="tr-TR" dirty="0"/>
              <a:t>belirttiğimiz gibi, bir gıda işletmesi kurmak, çeşitli yasal gerekliliklere ve düzenlemelere uymayı gerektirir. Bu gereklilikler ulusal veya yerel düzeyde belirlendiğinden, ülkeler arasında biraz farklılık gösterebilir. Bu nedenle, yerel yetkililere danışmanız veya gıda işinizi kurmayı planladığınız ülkenin özel gerekliliklerine uygunluğu sağlamak için yasal tavsiye almanızı öneririz.</a:t>
            </a:r>
            <a:endParaRPr lang="tr-TR" dirty="0">
              <a:ea typeface="Calibri"/>
              <a:cs typeface="Calibri"/>
            </a:endParaRPr>
          </a:p>
        </p:txBody>
      </p:sp>
      <p:sp>
        <p:nvSpPr>
          <p:cNvPr id="3" name="Text Placeholder 2">
            <a:extLst>
              <a:ext uri="{FF2B5EF4-FFF2-40B4-BE49-F238E27FC236}">
                <a16:creationId xmlns:a16="http://schemas.microsoft.com/office/drawing/2014/main" id="{DF18B338-522E-03B9-898C-421DB846653F}"/>
              </a:ext>
            </a:extLst>
          </p:cNvPr>
          <p:cNvSpPr>
            <a:spLocks noGrp="1"/>
          </p:cNvSpPr>
          <p:nvPr>
            <p:ph type="body" sz="quarter" idx="16"/>
          </p:nvPr>
        </p:nvSpPr>
        <p:spPr>
          <a:xfrm>
            <a:off x="898357" y="659014"/>
            <a:ext cx="4990998" cy="992652"/>
          </a:xfrm>
        </p:spPr>
        <p:txBody>
          <a:bodyPr/>
          <a:lstStyle/>
          <a:p>
            <a:pPr algn="l" rtl="0"/>
            <a:r>
              <a:rPr lang="en-IE" b="1" dirty="0" err="1"/>
              <a:t>Yasal</a:t>
            </a:r>
            <a:r>
              <a:rPr lang="en-IE" b="1" dirty="0"/>
              <a:t> </a:t>
            </a:r>
            <a:r>
              <a:rPr lang="en-IE" b="1" dirty="0" err="1"/>
              <a:t>Gereklilikler</a:t>
            </a:r>
            <a:r>
              <a:rPr lang="en-IE" b="1" dirty="0"/>
              <a:t> </a:t>
            </a:r>
            <a:r>
              <a:rPr lang="en-IE" b="1" dirty="0" err="1"/>
              <a:t>ve</a:t>
            </a:r>
            <a:r>
              <a:rPr lang="en-IE" b="1" dirty="0"/>
              <a:t> </a:t>
            </a:r>
            <a:r>
              <a:rPr lang="en-IE" b="1" dirty="0" err="1"/>
              <a:t>Düzenlemeler</a:t>
            </a:r>
            <a:endParaRPr lang="en-IE" b="1" dirty="0"/>
          </a:p>
        </p:txBody>
      </p:sp>
      <p:pic>
        <p:nvPicPr>
          <p:cNvPr id="6" name="Picture Placeholder 5" descr="Scales of justice on blue background">
            <a:extLst>
              <a:ext uri="{FF2B5EF4-FFF2-40B4-BE49-F238E27FC236}">
                <a16:creationId xmlns:a16="http://schemas.microsoft.com/office/drawing/2014/main" id="{9161118F-4A60-F7D2-754A-90021E546197}"/>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a:stretch/>
        </p:blipFill>
        <p:spPr>
          <a:xfrm>
            <a:off x="6545263" y="1452563"/>
            <a:ext cx="5646737" cy="4656137"/>
          </a:xfrm>
        </p:spPr>
      </p:pic>
    </p:spTree>
    <p:extLst>
      <p:ext uri="{BB962C8B-B14F-4D97-AF65-F5344CB8AC3E}">
        <p14:creationId xmlns:p14="http://schemas.microsoft.com/office/powerpoint/2010/main" val="3172882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97DB8-2826-E734-8290-F6E8BB106F3C}"/>
              </a:ext>
            </a:extLst>
          </p:cNvPr>
          <p:cNvSpPr>
            <a:spLocks noGrp="1"/>
          </p:cNvSpPr>
          <p:nvPr>
            <p:ph type="body" sz="quarter" idx="35"/>
          </p:nvPr>
        </p:nvSpPr>
        <p:spPr/>
        <p:txBody>
          <a:bodyPr lIns="91440" tIns="45720" rIns="91440" bIns="45720" anchor="t">
            <a:noAutofit/>
          </a:bodyPr>
          <a:lstStyle/>
          <a:p>
            <a:pPr rtl="0"/>
            <a:r>
              <a:rPr lang="en-IE">
                <a:latin typeface="Calibri"/>
                <a:ea typeface="Calibri"/>
                <a:cs typeface="Calibri"/>
              </a:rPr>
              <a:t>İŞLETME KAYDI</a:t>
            </a:r>
            <a:endParaRPr lang="en-US"/>
          </a:p>
        </p:txBody>
      </p:sp>
      <p:sp>
        <p:nvSpPr>
          <p:cNvPr id="3" name="Text Placeholder 2">
            <a:extLst>
              <a:ext uri="{FF2B5EF4-FFF2-40B4-BE49-F238E27FC236}">
                <a16:creationId xmlns:a16="http://schemas.microsoft.com/office/drawing/2014/main" id="{3F5CE6AA-07A4-4135-124D-3986EDE5DAF0}"/>
              </a:ext>
            </a:extLst>
          </p:cNvPr>
          <p:cNvSpPr>
            <a:spLocks noGrp="1"/>
          </p:cNvSpPr>
          <p:nvPr>
            <p:ph type="body" sz="quarter" idx="36"/>
          </p:nvPr>
        </p:nvSpPr>
        <p:spPr>
          <a:xfrm>
            <a:off x="4336141" y="1246223"/>
            <a:ext cx="7129387" cy="999383"/>
          </a:xfrm>
        </p:spPr>
        <p:txBody>
          <a:bodyPr/>
          <a:lstStyle/>
          <a:p>
            <a:pPr rtl="0"/>
            <a:r>
              <a:rPr lang="en-US" dirty="0" err="1"/>
              <a:t>Gıda</a:t>
            </a:r>
            <a:r>
              <a:rPr lang="en-US" dirty="0"/>
              <a:t> </a:t>
            </a:r>
            <a:r>
              <a:rPr lang="en-US" dirty="0" err="1"/>
              <a:t>işletmenizi</a:t>
            </a:r>
            <a:r>
              <a:rPr lang="en-US" dirty="0"/>
              <a:t>, </a:t>
            </a:r>
            <a:r>
              <a:rPr lang="en-US" dirty="0" err="1"/>
              <a:t>faaliyet</a:t>
            </a:r>
            <a:r>
              <a:rPr lang="en-US" dirty="0"/>
              <a:t> </a:t>
            </a:r>
            <a:r>
              <a:rPr lang="en-US" dirty="0" err="1"/>
              <a:t>göstermeyi</a:t>
            </a:r>
            <a:r>
              <a:rPr lang="en-US" dirty="0"/>
              <a:t> </a:t>
            </a:r>
            <a:r>
              <a:rPr lang="en-US" dirty="0" err="1"/>
              <a:t>planladığınız</a:t>
            </a:r>
            <a:r>
              <a:rPr lang="en-US" dirty="0"/>
              <a:t> </a:t>
            </a:r>
            <a:r>
              <a:rPr lang="en-US" dirty="0" err="1"/>
              <a:t>ülkedeki</a:t>
            </a:r>
            <a:r>
              <a:rPr lang="en-US" dirty="0"/>
              <a:t> </a:t>
            </a:r>
            <a:r>
              <a:rPr lang="en-US" dirty="0" err="1"/>
              <a:t>ilgili</a:t>
            </a:r>
            <a:r>
              <a:rPr lang="en-US" dirty="0"/>
              <a:t> </a:t>
            </a:r>
            <a:r>
              <a:rPr lang="en-US" dirty="0" err="1"/>
              <a:t>makamlara</a:t>
            </a:r>
            <a:r>
              <a:rPr lang="en-US" dirty="0"/>
              <a:t> </a:t>
            </a:r>
            <a:r>
              <a:rPr lang="en-US" dirty="0" err="1"/>
              <a:t>kaydettirmeniz</a:t>
            </a:r>
            <a:r>
              <a:rPr lang="en-US" dirty="0"/>
              <a:t> </a:t>
            </a:r>
            <a:r>
              <a:rPr lang="en-US" dirty="0" err="1"/>
              <a:t>gerekecektir</a:t>
            </a:r>
            <a:r>
              <a:rPr lang="en-US" dirty="0"/>
              <a:t>. Bu, </a:t>
            </a:r>
            <a:r>
              <a:rPr lang="en-US" dirty="0" err="1"/>
              <a:t>bir</a:t>
            </a:r>
            <a:r>
              <a:rPr lang="en-US" dirty="0"/>
              <a:t> </a:t>
            </a:r>
            <a:r>
              <a:rPr lang="en-US" dirty="0" err="1"/>
              <a:t>işletme</a:t>
            </a:r>
            <a:r>
              <a:rPr lang="en-US" dirty="0"/>
              <a:t> </a:t>
            </a:r>
            <a:r>
              <a:rPr lang="en-US" dirty="0" err="1"/>
              <a:t>lisansı</a:t>
            </a:r>
            <a:r>
              <a:rPr lang="en-US" dirty="0"/>
              <a:t>/</a:t>
            </a:r>
            <a:r>
              <a:rPr lang="en-US" dirty="0" err="1"/>
              <a:t>kayıt</a:t>
            </a:r>
            <a:r>
              <a:rPr lang="en-US" dirty="0"/>
              <a:t> </a:t>
            </a:r>
            <a:r>
              <a:rPr lang="en-US" dirty="0" err="1"/>
              <a:t>sertifikası</a:t>
            </a:r>
            <a:r>
              <a:rPr lang="en-US" dirty="0"/>
              <a:t> </a:t>
            </a:r>
            <a:r>
              <a:rPr lang="en-US" dirty="0" err="1"/>
              <a:t>almayı</a:t>
            </a:r>
            <a:r>
              <a:rPr lang="en-US" dirty="0"/>
              <a:t> </a:t>
            </a:r>
            <a:r>
              <a:rPr lang="en-US" dirty="0" err="1"/>
              <a:t>içerir</a:t>
            </a:r>
            <a:r>
              <a:rPr lang="en-US" dirty="0"/>
              <a:t>.</a:t>
            </a:r>
            <a:endParaRPr lang="en-IE" dirty="0"/>
          </a:p>
        </p:txBody>
      </p:sp>
      <p:sp>
        <p:nvSpPr>
          <p:cNvPr id="4" name="Text Placeholder 3">
            <a:extLst>
              <a:ext uri="{FF2B5EF4-FFF2-40B4-BE49-F238E27FC236}">
                <a16:creationId xmlns:a16="http://schemas.microsoft.com/office/drawing/2014/main" id="{387ABFFB-AA03-C0A1-C753-C4655821A18E}"/>
              </a:ext>
            </a:extLst>
          </p:cNvPr>
          <p:cNvSpPr>
            <a:spLocks noGrp="1"/>
          </p:cNvSpPr>
          <p:nvPr>
            <p:ph type="body" sz="quarter" idx="37"/>
          </p:nvPr>
        </p:nvSpPr>
        <p:spPr/>
        <p:txBody>
          <a:bodyPr/>
          <a:lstStyle/>
          <a:p>
            <a:pPr algn="l" rtl="0"/>
            <a:r>
              <a:rPr lang="en-IE"/>
              <a:t>1</a:t>
            </a:r>
          </a:p>
        </p:txBody>
      </p:sp>
      <p:pic>
        <p:nvPicPr>
          <p:cNvPr id="13" name="Picture Placeholder 12" descr="Baked bread with sugar">
            <a:extLst>
              <a:ext uri="{FF2B5EF4-FFF2-40B4-BE49-F238E27FC236}">
                <a16:creationId xmlns:a16="http://schemas.microsoft.com/office/drawing/2014/main" id="{9377A5A1-D08C-4546-9968-DB3CDEF2F718}"/>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8BB10BB-7580-C809-FBA8-E890747F24C6}"/>
              </a:ext>
            </a:extLst>
          </p:cNvPr>
          <p:cNvSpPr>
            <a:spLocks noGrp="1"/>
          </p:cNvSpPr>
          <p:nvPr>
            <p:ph type="body" sz="quarter" idx="42"/>
          </p:nvPr>
        </p:nvSpPr>
        <p:spPr/>
        <p:txBody>
          <a:bodyPr lIns="91440" tIns="45720" rIns="91440" bIns="45720" anchor="t">
            <a:noAutofit/>
          </a:bodyPr>
          <a:lstStyle/>
          <a:p>
            <a:pPr rtl="0"/>
            <a:r>
              <a:rPr lang="en-IE"/>
              <a:t>PLANLAMA İZNİ</a:t>
            </a:r>
            <a:endParaRPr lang="en-US"/>
          </a:p>
        </p:txBody>
      </p:sp>
      <p:sp>
        <p:nvSpPr>
          <p:cNvPr id="7" name="Text Placeholder 6">
            <a:extLst>
              <a:ext uri="{FF2B5EF4-FFF2-40B4-BE49-F238E27FC236}">
                <a16:creationId xmlns:a16="http://schemas.microsoft.com/office/drawing/2014/main" id="{5E73F2B5-AA4B-2CFC-4DF3-7944E0094263}"/>
              </a:ext>
            </a:extLst>
          </p:cNvPr>
          <p:cNvSpPr>
            <a:spLocks noGrp="1"/>
          </p:cNvSpPr>
          <p:nvPr>
            <p:ph type="body" sz="quarter" idx="43"/>
          </p:nvPr>
        </p:nvSpPr>
        <p:spPr>
          <a:xfrm>
            <a:off x="4351638" y="3206804"/>
            <a:ext cx="7113889" cy="999383"/>
          </a:xfrm>
        </p:spPr>
        <p:txBody>
          <a:bodyPr/>
          <a:lstStyle/>
          <a:p>
            <a:pPr rtl="0"/>
            <a:r>
              <a:rPr lang="en-US" dirty="0"/>
              <a:t>Bu, </a:t>
            </a:r>
            <a:r>
              <a:rPr lang="en-US" dirty="0" err="1"/>
              <a:t>ticari</a:t>
            </a:r>
            <a:r>
              <a:rPr lang="en-US" dirty="0"/>
              <a:t> </a:t>
            </a:r>
            <a:r>
              <a:rPr lang="en-US" dirty="0" err="1"/>
              <a:t>faaliyetleriniz</a:t>
            </a:r>
            <a:r>
              <a:rPr lang="en-US" dirty="0"/>
              <a:t> </a:t>
            </a:r>
            <a:r>
              <a:rPr lang="en-US" dirty="0" err="1"/>
              <a:t>için</a:t>
            </a:r>
            <a:r>
              <a:rPr lang="en-US" dirty="0"/>
              <a:t> </a:t>
            </a:r>
            <a:r>
              <a:rPr lang="en-US" dirty="0" err="1"/>
              <a:t>belirli</a:t>
            </a:r>
            <a:r>
              <a:rPr lang="en-US" dirty="0"/>
              <a:t> </a:t>
            </a:r>
            <a:r>
              <a:rPr lang="en-US" dirty="0" err="1"/>
              <a:t>bir</a:t>
            </a:r>
            <a:r>
              <a:rPr lang="en-US" dirty="0"/>
              <a:t> </a:t>
            </a:r>
            <a:r>
              <a:rPr lang="en-US" dirty="0" err="1"/>
              <a:t>yeri</a:t>
            </a:r>
            <a:r>
              <a:rPr lang="en-US" dirty="0"/>
              <a:t> </a:t>
            </a:r>
            <a:r>
              <a:rPr lang="en-US" dirty="0" err="1"/>
              <a:t>kullanmak</a:t>
            </a:r>
            <a:r>
              <a:rPr lang="en-US" dirty="0"/>
              <a:t> </a:t>
            </a:r>
            <a:r>
              <a:rPr lang="en-US" dirty="0" err="1"/>
              <a:t>üzere</a:t>
            </a:r>
            <a:r>
              <a:rPr lang="en-US" dirty="0"/>
              <a:t> </a:t>
            </a:r>
            <a:r>
              <a:rPr lang="en-US" dirty="0" err="1"/>
              <a:t>yerel</a:t>
            </a:r>
            <a:r>
              <a:rPr lang="en-US" dirty="0"/>
              <a:t> </a:t>
            </a:r>
            <a:r>
              <a:rPr lang="en-US" dirty="0" err="1"/>
              <a:t>planlama</a:t>
            </a:r>
            <a:r>
              <a:rPr lang="en-US" dirty="0"/>
              <a:t> </a:t>
            </a:r>
            <a:r>
              <a:rPr lang="en-US" dirty="0" err="1"/>
              <a:t>yetkilisinden</a:t>
            </a:r>
            <a:r>
              <a:rPr lang="en-US" dirty="0"/>
              <a:t> </a:t>
            </a:r>
            <a:r>
              <a:rPr lang="en-US" dirty="0" err="1"/>
              <a:t>izin</a:t>
            </a:r>
            <a:r>
              <a:rPr lang="en-US" dirty="0"/>
              <a:t> </a:t>
            </a:r>
            <a:r>
              <a:rPr lang="en-US" dirty="0" err="1"/>
              <a:t>almayı</a:t>
            </a:r>
            <a:r>
              <a:rPr lang="en-US" dirty="0"/>
              <a:t> </a:t>
            </a:r>
            <a:r>
              <a:rPr lang="en-US" dirty="0" err="1"/>
              <a:t>içerir</a:t>
            </a:r>
            <a:r>
              <a:rPr lang="en-US" dirty="0"/>
              <a:t>.</a:t>
            </a:r>
            <a:endParaRPr lang="en-IE" dirty="0"/>
          </a:p>
        </p:txBody>
      </p:sp>
      <p:sp>
        <p:nvSpPr>
          <p:cNvPr id="8" name="Text Placeholder 7">
            <a:extLst>
              <a:ext uri="{FF2B5EF4-FFF2-40B4-BE49-F238E27FC236}">
                <a16:creationId xmlns:a16="http://schemas.microsoft.com/office/drawing/2014/main" id="{5DB79BE6-4767-2BE5-82BA-E6DB58B6844F}"/>
              </a:ext>
            </a:extLst>
          </p:cNvPr>
          <p:cNvSpPr>
            <a:spLocks noGrp="1"/>
          </p:cNvSpPr>
          <p:nvPr>
            <p:ph type="body" sz="quarter" idx="44"/>
          </p:nvPr>
        </p:nvSpPr>
        <p:spPr/>
        <p:txBody>
          <a:bodyPr/>
          <a:lstStyle/>
          <a:p>
            <a:pPr algn="l" rtl="0"/>
            <a:r>
              <a:rPr lang="en-IE"/>
              <a:t>2</a:t>
            </a:r>
          </a:p>
        </p:txBody>
      </p:sp>
      <p:sp>
        <p:nvSpPr>
          <p:cNvPr id="9" name="Text Placeholder 8">
            <a:extLst>
              <a:ext uri="{FF2B5EF4-FFF2-40B4-BE49-F238E27FC236}">
                <a16:creationId xmlns:a16="http://schemas.microsoft.com/office/drawing/2014/main" id="{B7B0044C-8B54-6867-8EA7-361360753AD7}"/>
              </a:ext>
            </a:extLst>
          </p:cNvPr>
          <p:cNvSpPr>
            <a:spLocks noGrp="1"/>
          </p:cNvSpPr>
          <p:nvPr>
            <p:ph type="body" sz="quarter" idx="45"/>
          </p:nvPr>
        </p:nvSpPr>
        <p:spPr>
          <a:xfrm>
            <a:off x="4559928" y="4633833"/>
            <a:ext cx="6921781" cy="339415"/>
          </a:xfrm>
        </p:spPr>
        <p:txBody>
          <a:bodyPr/>
          <a:lstStyle/>
          <a:p>
            <a:pPr algn="l" rtl="0"/>
            <a:r>
              <a:rPr lang="en-IE"/>
              <a:t>GIDA GÜVENLİĞİ STANDARTLARI VE YÖNETMELİKLERİ</a:t>
            </a:r>
          </a:p>
        </p:txBody>
      </p:sp>
      <p:sp>
        <p:nvSpPr>
          <p:cNvPr id="10" name="Text Placeholder 9">
            <a:extLst>
              <a:ext uri="{FF2B5EF4-FFF2-40B4-BE49-F238E27FC236}">
                <a16:creationId xmlns:a16="http://schemas.microsoft.com/office/drawing/2014/main" id="{39AB7F48-39F9-2FF1-4E4F-A947E12FF3BD}"/>
              </a:ext>
            </a:extLst>
          </p:cNvPr>
          <p:cNvSpPr>
            <a:spLocks noGrp="1"/>
          </p:cNvSpPr>
          <p:nvPr>
            <p:ph type="body" sz="quarter" idx="46"/>
          </p:nvPr>
        </p:nvSpPr>
        <p:spPr>
          <a:xfrm>
            <a:off x="4114800" y="5022726"/>
            <a:ext cx="7350728" cy="999383"/>
          </a:xfrm>
        </p:spPr>
        <p:txBody>
          <a:bodyPr lIns="91440" tIns="45720" rIns="91440" bIns="45720" anchor="t">
            <a:noAutofit/>
          </a:bodyPr>
          <a:lstStyle/>
          <a:p>
            <a:r>
              <a:rPr lang="en-US" dirty="0">
                <a:latin typeface="Calibri"/>
                <a:ea typeface="Calibri"/>
                <a:cs typeface="Calibri"/>
              </a:rPr>
              <a:t>AB </a:t>
            </a:r>
            <a:r>
              <a:rPr lang="en-US" dirty="0" err="1">
                <a:latin typeface="Calibri"/>
                <a:ea typeface="Calibri"/>
                <a:cs typeface="Calibri"/>
              </a:rPr>
              <a:t>ülkeleri</a:t>
            </a:r>
            <a:r>
              <a:rPr lang="en-US" dirty="0">
                <a:latin typeface="Calibri"/>
                <a:ea typeface="Calibri"/>
                <a:cs typeface="Calibri"/>
              </a:rPr>
              <a:t>, </a:t>
            </a:r>
            <a:r>
              <a:rPr lang="en-US" dirty="0" err="1">
                <a:latin typeface="Calibri"/>
                <a:ea typeface="Calibri"/>
                <a:cs typeface="Calibri"/>
              </a:rPr>
              <a:t>gıda</a:t>
            </a:r>
            <a:r>
              <a:rPr lang="en-US" dirty="0">
                <a:latin typeface="Calibri"/>
                <a:ea typeface="Calibri"/>
                <a:cs typeface="Calibri"/>
              </a:rPr>
              <a:t> </a:t>
            </a:r>
            <a:r>
              <a:rPr lang="en-US" dirty="0" err="1">
                <a:latin typeface="Calibri"/>
                <a:ea typeface="Calibri"/>
                <a:cs typeface="Calibri"/>
              </a:rPr>
              <a:t>güvenliği</a:t>
            </a:r>
            <a:r>
              <a:rPr lang="en-US" dirty="0">
                <a:latin typeface="Calibri"/>
                <a:ea typeface="Calibri"/>
                <a:cs typeface="Calibri"/>
              </a:rPr>
              <a:t>, </a:t>
            </a:r>
            <a:r>
              <a:rPr lang="en-US" dirty="0" err="1">
                <a:latin typeface="Calibri"/>
                <a:ea typeface="Calibri"/>
                <a:cs typeface="Calibri"/>
              </a:rPr>
              <a:t>hijyen</a:t>
            </a:r>
            <a:r>
              <a:rPr lang="en-US" dirty="0">
                <a:latin typeface="Calibri"/>
                <a:ea typeface="Calibri"/>
                <a:cs typeface="Calibri"/>
              </a:rPr>
              <a:t> </a:t>
            </a:r>
            <a:r>
              <a:rPr lang="en-US" dirty="0" err="1">
                <a:latin typeface="Calibri"/>
                <a:ea typeface="Calibri"/>
                <a:cs typeface="Calibri"/>
              </a:rPr>
              <a:t>ve</a:t>
            </a:r>
            <a:r>
              <a:rPr lang="en-US" dirty="0">
                <a:latin typeface="Calibri"/>
                <a:ea typeface="Calibri"/>
                <a:cs typeface="Calibri"/>
              </a:rPr>
              <a:t> </a:t>
            </a:r>
            <a:r>
              <a:rPr lang="en-US" dirty="0" err="1">
                <a:latin typeface="Calibri"/>
                <a:ea typeface="Calibri"/>
                <a:cs typeface="Calibri"/>
              </a:rPr>
              <a:t>kompozisyon</a:t>
            </a:r>
            <a:r>
              <a:rPr lang="en-US" dirty="0">
                <a:latin typeface="Calibri"/>
                <a:ea typeface="Calibri"/>
                <a:cs typeface="Calibri"/>
              </a:rPr>
              <a:t> </a:t>
            </a:r>
            <a:r>
              <a:rPr lang="en-US" dirty="0" err="1">
                <a:latin typeface="Calibri"/>
                <a:ea typeface="Calibri"/>
                <a:cs typeface="Calibri"/>
              </a:rPr>
              <a:t>ile</a:t>
            </a:r>
            <a:r>
              <a:rPr lang="en-US" dirty="0">
                <a:latin typeface="Calibri"/>
                <a:ea typeface="Calibri"/>
                <a:cs typeface="Calibri"/>
              </a:rPr>
              <a:t> </a:t>
            </a:r>
            <a:r>
              <a:rPr lang="en-US" dirty="0" err="1">
                <a:latin typeface="Calibri"/>
                <a:ea typeface="Calibri"/>
                <a:cs typeface="Calibri"/>
              </a:rPr>
              <a:t>ilgili</a:t>
            </a:r>
            <a:r>
              <a:rPr lang="en-US" dirty="0">
                <a:latin typeface="Calibri"/>
                <a:ea typeface="Calibri"/>
                <a:cs typeface="Calibri"/>
              </a:rPr>
              <a:t> </a:t>
            </a:r>
            <a:r>
              <a:rPr lang="en-US" dirty="0" err="1">
                <a:latin typeface="Calibri"/>
                <a:ea typeface="Calibri"/>
                <a:cs typeface="Calibri"/>
              </a:rPr>
              <a:t>katı</a:t>
            </a:r>
            <a:r>
              <a:rPr lang="en-US" dirty="0">
                <a:latin typeface="Calibri"/>
                <a:ea typeface="Calibri"/>
                <a:cs typeface="Calibri"/>
              </a:rPr>
              <a:t> </a:t>
            </a:r>
            <a:r>
              <a:rPr lang="en-US" dirty="0" err="1">
                <a:latin typeface="Calibri"/>
                <a:ea typeface="Calibri"/>
                <a:cs typeface="Calibri"/>
              </a:rPr>
              <a:t>düzenlemelere</a:t>
            </a:r>
            <a:r>
              <a:rPr lang="en-US" dirty="0">
                <a:latin typeface="Calibri"/>
                <a:ea typeface="Calibri"/>
                <a:cs typeface="Calibri"/>
              </a:rPr>
              <a:t> </a:t>
            </a:r>
            <a:r>
              <a:rPr lang="en-US" dirty="0" err="1">
                <a:latin typeface="Calibri"/>
                <a:ea typeface="Calibri"/>
                <a:cs typeface="Calibri"/>
              </a:rPr>
              <a:t>sahiptir</a:t>
            </a:r>
            <a:r>
              <a:rPr lang="en-US" dirty="0">
                <a:latin typeface="Calibri"/>
                <a:ea typeface="Calibri"/>
                <a:cs typeface="Calibri"/>
              </a:rPr>
              <a:t>. </a:t>
            </a:r>
            <a:r>
              <a:rPr lang="en-US" dirty="0" err="1">
                <a:latin typeface="Calibri"/>
                <a:ea typeface="Calibri"/>
                <a:cs typeface="Calibri"/>
              </a:rPr>
              <a:t>Gıda</a:t>
            </a:r>
            <a:r>
              <a:rPr lang="en-US" dirty="0">
                <a:latin typeface="Calibri"/>
                <a:ea typeface="Calibri"/>
                <a:cs typeface="Calibri"/>
              </a:rPr>
              <a:t> </a:t>
            </a:r>
            <a:r>
              <a:rPr lang="en-US" dirty="0" err="1">
                <a:latin typeface="Calibri"/>
                <a:ea typeface="Calibri"/>
                <a:cs typeface="Calibri"/>
              </a:rPr>
              <a:t>işleme</a:t>
            </a:r>
            <a:r>
              <a:rPr lang="en-US" dirty="0">
                <a:latin typeface="Calibri"/>
                <a:ea typeface="Calibri"/>
                <a:cs typeface="Calibri"/>
              </a:rPr>
              <a:t> </a:t>
            </a:r>
            <a:r>
              <a:rPr lang="en-US" dirty="0" err="1">
                <a:latin typeface="Calibri"/>
                <a:ea typeface="Calibri"/>
                <a:cs typeface="Calibri"/>
              </a:rPr>
              <a:t>ve</a:t>
            </a:r>
            <a:r>
              <a:rPr lang="en-US" dirty="0">
                <a:latin typeface="Calibri"/>
                <a:ea typeface="Calibri"/>
                <a:cs typeface="Calibri"/>
              </a:rPr>
              <a:t> </a:t>
            </a:r>
            <a:r>
              <a:rPr lang="en-US" dirty="0" err="1">
                <a:latin typeface="Calibri"/>
                <a:ea typeface="Calibri"/>
                <a:cs typeface="Calibri"/>
              </a:rPr>
              <a:t>depolama</a:t>
            </a:r>
            <a:r>
              <a:rPr lang="en-US" dirty="0">
                <a:latin typeface="Calibri"/>
                <a:ea typeface="Calibri"/>
                <a:cs typeface="Calibri"/>
              </a:rPr>
              <a:t> </a:t>
            </a:r>
            <a:r>
              <a:rPr lang="en-US" dirty="0" err="1">
                <a:latin typeface="Calibri"/>
                <a:ea typeface="Calibri"/>
                <a:cs typeface="Calibri"/>
              </a:rPr>
              <a:t>uygulamaları</a:t>
            </a:r>
            <a:r>
              <a:rPr lang="en-US" dirty="0">
                <a:latin typeface="Calibri"/>
                <a:ea typeface="Calibri"/>
                <a:cs typeface="Calibri"/>
              </a:rPr>
              <a:t> </a:t>
            </a:r>
            <a:r>
              <a:rPr lang="en-US" dirty="0" err="1">
                <a:latin typeface="Calibri"/>
                <a:ea typeface="Calibri"/>
                <a:cs typeface="Calibri"/>
              </a:rPr>
              <a:t>ülkenizde</a:t>
            </a:r>
            <a:r>
              <a:rPr lang="en-US" dirty="0">
                <a:latin typeface="Calibri"/>
                <a:ea typeface="Calibri"/>
                <a:cs typeface="Calibri"/>
              </a:rPr>
              <a:t> </a:t>
            </a:r>
            <a:r>
              <a:rPr lang="en-US" dirty="0" err="1">
                <a:latin typeface="Calibri"/>
                <a:ea typeface="Calibri"/>
                <a:cs typeface="Calibri"/>
              </a:rPr>
              <a:t>geçerli</a:t>
            </a:r>
            <a:r>
              <a:rPr lang="en-US" dirty="0">
                <a:latin typeface="Calibri"/>
                <a:ea typeface="Calibri"/>
                <a:cs typeface="Calibri"/>
              </a:rPr>
              <a:t> </a:t>
            </a:r>
            <a:r>
              <a:rPr lang="en-US" dirty="0" err="1">
                <a:latin typeface="Calibri"/>
                <a:ea typeface="Calibri"/>
                <a:cs typeface="Calibri"/>
              </a:rPr>
              <a:t>düzenlemelere</a:t>
            </a:r>
            <a:r>
              <a:rPr lang="en-US" dirty="0">
                <a:latin typeface="Calibri"/>
                <a:ea typeface="Calibri"/>
                <a:cs typeface="Calibri"/>
              </a:rPr>
              <a:t> </a:t>
            </a:r>
            <a:r>
              <a:rPr lang="en-US" dirty="0" err="1">
                <a:latin typeface="Calibri"/>
                <a:ea typeface="Calibri"/>
                <a:cs typeface="Calibri"/>
              </a:rPr>
              <a:t>uygun</a:t>
            </a:r>
            <a:r>
              <a:rPr lang="en-US" dirty="0">
                <a:latin typeface="Calibri"/>
                <a:ea typeface="Calibri"/>
                <a:cs typeface="Calibri"/>
              </a:rPr>
              <a:t> </a:t>
            </a:r>
            <a:r>
              <a:rPr lang="en-US" dirty="0" err="1">
                <a:latin typeface="Calibri"/>
                <a:ea typeface="Calibri"/>
                <a:cs typeface="Calibri"/>
              </a:rPr>
              <a:t>olmalıdır</a:t>
            </a:r>
            <a:r>
              <a:rPr lang="en-US" dirty="0">
                <a:latin typeface="Calibri"/>
                <a:ea typeface="Calibri"/>
                <a:cs typeface="Calibri"/>
              </a:rPr>
              <a:t>.</a:t>
            </a:r>
            <a:endParaRPr lang="en-IE" dirty="0">
              <a:latin typeface="Calibri"/>
              <a:ea typeface="Calibri"/>
              <a:cs typeface="Calibri"/>
            </a:endParaRPr>
          </a:p>
        </p:txBody>
      </p:sp>
      <p:sp>
        <p:nvSpPr>
          <p:cNvPr id="11" name="Text Placeholder 10">
            <a:extLst>
              <a:ext uri="{FF2B5EF4-FFF2-40B4-BE49-F238E27FC236}">
                <a16:creationId xmlns:a16="http://schemas.microsoft.com/office/drawing/2014/main" id="{270726CC-C205-3B4F-07BC-C7521F16BABC}"/>
              </a:ext>
            </a:extLst>
          </p:cNvPr>
          <p:cNvSpPr>
            <a:spLocks noGrp="1"/>
          </p:cNvSpPr>
          <p:nvPr>
            <p:ph type="body" sz="quarter" idx="47"/>
          </p:nvPr>
        </p:nvSpPr>
        <p:spPr/>
        <p:txBody>
          <a:bodyPr/>
          <a:lstStyle/>
          <a:p>
            <a:pPr algn="l" rtl="0"/>
            <a:r>
              <a:rPr lang="en-IE"/>
              <a:t>3</a:t>
            </a:r>
          </a:p>
        </p:txBody>
      </p:sp>
    </p:spTree>
    <p:extLst>
      <p:ext uri="{BB962C8B-B14F-4D97-AF65-F5344CB8AC3E}">
        <p14:creationId xmlns:p14="http://schemas.microsoft.com/office/powerpoint/2010/main" val="27014805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97DB8-2826-E734-8290-F6E8BB106F3C}"/>
              </a:ext>
            </a:extLst>
          </p:cNvPr>
          <p:cNvSpPr>
            <a:spLocks noGrp="1"/>
          </p:cNvSpPr>
          <p:nvPr>
            <p:ph type="body" sz="quarter" idx="35"/>
          </p:nvPr>
        </p:nvSpPr>
        <p:spPr/>
        <p:txBody>
          <a:bodyPr lIns="91440" tIns="45720" rIns="91440" bIns="45720" anchor="t">
            <a:noAutofit/>
          </a:bodyPr>
          <a:lstStyle/>
          <a:p>
            <a:pPr rtl="0"/>
            <a:r>
              <a:rPr lang="en-IE"/>
              <a:t>GIDA ETİKETLEME</a:t>
            </a:r>
          </a:p>
        </p:txBody>
      </p:sp>
      <p:sp>
        <p:nvSpPr>
          <p:cNvPr id="3" name="Text Placeholder 2">
            <a:extLst>
              <a:ext uri="{FF2B5EF4-FFF2-40B4-BE49-F238E27FC236}">
                <a16:creationId xmlns:a16="http://schemas.microsoft.com/office/drawing/2014/main" id="{3F5CE6AA-07A4-4135-124D-3986EDE5DAF0}"/>
              </a:ext>
            </a:extLst>
          </p:cNvPr>
          <p:cNvSpPr>
            <a:spLocks noGrp="1"/>
          </p:cNvSpPr>
          <p:nvPr>
            <p:ph type="body" sz="quarter" idx="36"/>
          </p:nvPr>
        </p:nvSpPr>
        <p:spPr>
          <a:xfrm>
            <a:off x="4211941" y="1245654"/>
            <a:ext cx="7271900" cy="999383"/>
          </a:xfrm>
        </p:spPr>
        <p:txBody>
          <a:bodyPr lIns="91440" tIns="45720" rIns="91440" bIns="45720" anchor="t">
            <a:noAutofit/>
          </a:bodyPr>
          <a:lstStyle/>
          <a:p>
            <a:pPr rtl="0"/>
            <a:r>
              <a:rPr lang="en-US">
                <a:latin typeface="Calibri"/>
                <a:ea typeface="Calibri"/>
                <a:cs typeface="Calibri"/>
              </a:rPr>
              <a:t>AB düzenlemeleri, gıda ürünlerinin doğru ve net bir şekilde etiketlenmesini gerektirir. İçindekiler, </a:t>
            </a:r>
            <a:r>
              <a:rPr lang="en-US" err="1">
                <a:latin typeface="Calibri"/>
                <a:ea typeface="Calibri"/>
                <a:cs typeface="Calibri"/>
              </a:rPr>
              <a:t>alerjenler</a:t>
            </a:r>
            <a:r>
              <a:rPr lang="en-US">
                <a:latin typeface="Calibri"/>
                <a:ea typeface="Calibri"/>
                <a:cs typeface="Calibri"/>
              </a:rPr>
              <a:t>, </a:t>
            </a:r>
            <a:r>
              <a:rPr lang="en-US" err="1">
                <a:latin typeface="Calibri"/>
                <a:ea typeface="Calibri"/>
                <a:cs typeface="Calibri"/>
              </a:rPr>
              <a:t>besin</a:t>
            </a:r>
            <a:r>
              <a:rPr lang="en-US">
                <a:latin typeface="Calibri"/>
                <a:ea typeface="Calibri"/>
                <a:cs typeface="Calibri"/>
              </a:rPr>
              <a:t> </a:t>
            </a:r>
            <a:r>
              <a:rPr lang="en-US" err="1">
                <a:latin typeface="Calibri"/>
                <a:ea typeface="Calibri"/>
                <a:cs typeface="Calibri"/>
              </a:rPr>
              <a:t>değerleri</a:t>
            </a:r>
            <a:r>
              <a:rPr lang="en-US">
                <a:latin typeface="Calibri"/>
                <a:ea typeface="Calibri"/>
                <a:cs typeface="Calibri"/>
              </a:rPr>
              <a:t> </a:t>
            </a:r>
            <a:r>
              <a:rPr lang="en-US" err="1">
                <a:latin typeface="Calibri"/>
                <a:ea typeface="Calibri"/>
                <a:cs typeface="Calibri"/>
              </a:rPr>
              <a:t>ve</a:t>
            </a:r>
            <a:r>
              <a:rPr lang="en-US">
                <a:latin typeface="Calibri"/>
                <a:ea typeface="Calibri"/>
                <a:cs typeface="Calibri"/>
              </a:rPr>
              <a:t> </a:t>
            </a:r>
            <a:r>
              <a:rPr lang="en-US" err="1">
                <a:latin typeface="Calibri"/>
                <a:ea typeface="Calibri"/>
                <a:cs typeface="Calibri"/>
              </a:rPr>
              <a:t>varsa</a:t>
            </a:r>
            <a:r>
              <a:rPr lang="en-US">
                <a:latin typeface="Calibri"/>
                <a:ea typeface="Calibri"/>
                <a:cs typeface="Calibri"/>
              </a:rPr>
              <a:t> </a:t>
            </a:r>
            <a:r>
              <a:rPr lang="en-US" err="1">
                <a:latin typeface="Calibri"/>
                <a:ea typeface="Calibri"/>
                <a:cs typeface="Calibri"/>
              </a:rPr>
              <a:t>özel</a:t>
            </a:r>
            <a:r>
              <a:rPr lang="en-US">
                <a:latin typeface="Calibri"/>
                <a:ea typeface="Calibri"/>
                <a:cs typeface="Calibri"/>
              </a:rPr>
              <a:t> </a:t>
            </a:r>
            <a:r>
              <a:rPr lang="en-US" err="1">
                <a:latin typeface="Calibri"/>
                <a:ea typeface="Calibri"/>
                <a:cs typeface="Calibri"/>
              </a:rPr>
              <a:t>uyarılar</a:t>
            </a:r>
            <a:r>
              <a:rPr lang="en-US">
                <a:latin typeface="Calibri"/>
                <a:ea typeface="Calibri"/>
                <a:cs typeface="Calibri"/>
              </a:rPr>
              <a:t> </a:t>
            </a:r>
            <a:r>
              <a:rPr lang="en-US" err="1">
                <a:latin typeface="Calibri"/>
                <a:ea typeface="Calibri"/>
                <a:cs typeface="Calibri"/>
              </a:rPr>
              <a:t>hakkında</a:t>
            </a:r>
            <a:r>
              <a:rPr lang="en-US">
                <a:latin typeface="Calibri"/>
                <a:ea typeface="Calibri"/>
                <a:cs typeface="Calibri"/>
              </a:rPr>
              <a:t> </a:t>
            </a:r>
            <a:r>
              <a:rPr lang="en-US" err="1">
                <a:latin typeface="Calibri"/>
                <a:ea typeface="Calibri"/>
                <a:cs typeface="Calibri"/>
              </a:rPr>
              <a:t>bilgi</a:t>
            </a:r>
            <a:r>
              <a:rPr lang="en-US">
                <a:latin typeface="Calibri"/>
                <a:ea typeface="Calibri"/>
                <a:cs typeface="Calibri"/>
              </a:rPr>
              <a:t> </a:t>
            </a:r>
            <a:r>
              <a:rPr lang="en-US" err="1">
                <a:latin typeface="Calibri"/>
                <a:ea typeface="Calibri"/>
                <a:cs typeface="Calibri"/>
              </a:rPr>
              <a:t>verilmelidir</a:t>
            </a:r>
            <a:r>
              <a:rPr lang="en-US">
                <a:latin typeface="Calibri"/>
                <a:ea typeface="Calibri"/>
                <a:cs typeface="Calibri"/>
              </a:rPr>
              <a:t>.</a:t>
            </a:r>
            <a:endParaRPr lang="en-IE">
              <a:latin typeface="Calibri"/>
              <a:ea typeface="Calibri"/>
              <a:cs typeface="Calibri"/>
            </a:endParaRPr>
          </a:p>
        </p:txBody>
      </p:sp>
      <p:sp>
        <p:nvSpPr>
          <p:cNvPr id="4" name="Text Placeholder 3">
            <a:extLst>
              <a:ext uri="{FF2B5EF4-FFF2-40B4-BE49-F238E27FC236}">
                <a16:creationId xmlns:a16="http://schemas.microsoft.com/office/drawing/2014/main" id="{387ABFFB-AA03-C0A1-C753-C4655821A18E}"/>
              </a:ext>
            </a:extLst>
          </p:cNvPr>
          <p:cNvSpPr>
            <a:spLocks noGrp="1"/>
          </p:cNvSpPr>
          <p:nvPr>
            <p:ph type="body" sz="quarter" idx="37"/>
          </p:nvPr>
        </p:nvSpPr>
        <p:spPr/>
        <p:txBody>
          <a:bodyPr/>
          <a:lstStyle/>
          <a:p>
            <a:pPr algn="l" rtl="0"/>
            <a:r>
              <a:rPr lang="en-IE"/>
              <a:t>4</a:t>
            </a:r>
          </a:p>
        </p:txBody>
      </p:sp>
      <p:pic>
        <p:nvPicPr>
          <p:cNvPr id="13" name="Picture Placeholder 12" descr="Pumpkins and tomatoes">
            <a:extLst>
              <a:ext uri="{FF2B5EF4-FFF2-40B4-BE49-F238E27FC236}">
                <a16:creationId xmlns:a16="http://schemas.microsoft.com/office/drawing/2014/main" id="{9377A5A1-D08C-4546-9968-DB3CDEF2F718}"/>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18BB10BB-7580-C809-FBA8-E890747F24C6}"/>
              </a:ext>
            </a:extLst>
          </p:cNvPr>
          <p:cNvSpPr>
            <a:spLocks noGrp="1"/>
          </p:cNvSpPr>
          <p:nvPr>
            <p:ph type="body" sz="quarter" idx="42"/>
          </p:nvPr>
        </p:nvSpPr>
        <p:spPr/>
        <p:txBody>
          <a:bodyPr lIns="91440" tIns="45720" rIns="91440" bIns="45720" anchor="t">
            <a:noAutofit/>
          </a:bodyPr>
          <a:lstStyle/>
          <a:p>
            <a:pPr rtl="0"/>
            <a:r>
              <a:rPr lang="en-IE"/>
              <a:t>ÜRÜN SORUMLULUĞU</a:t>
            </a:r>
            <a:endParaRPr lang="en-US"/>
          </a:p>
        </p:txBody>
      </p:sp>
      <p:sp>
        <p:nvSpPr>
          <p:cNvPr id="7" name="Text Placeholder 6">
            <a:extLst>
              <a:ext uri="{FF2B5EF4-FFF2-40B4-BE49-F238E27FC236}">
                <a16:creationId xmlns:a16="http://schemas.microsoft.com/office/drawing/2014/main" id="{5E73F2B5-AA4B-2CFC-4DF3-7944E0094263}"/>
              </a:ext>
            </a:extLst>
          </p:cNvPr>
          <p:cNvSpPr>
            <a:spLocks noGrp="1"/>
          </p:cNvSpPr>
          <p:nvPr>
            <p:ph type="body" sz="quarter" idx="43"/>
          </p:nvPr>
        </p:nvSpPr>
        <p:spPr>
          <a:xfrm>
            <a:off x="4351638" y="3206804"/>
            <a:ext cx="7113889" cy="999383"/>
          </a:xfrm>
        </p:spPr>
        <p:txBody>
          <a:bodyPr lIns="91440" tIns="45720" rIns="91440" bIns="45720" anchor="t">
            <a:noAutofit/>
          </a:bodyPr>
          <a:lstStyle/>
          <a:p>
            <a:r>
              <a:rPr lang="en-US" dirty="0" err="1">
                <a:latin typeface="Calibri"/>
                <a:ea typeface="Calibri"/>
                <a:cs typeface="Calibri"/>
              </a:rPr>
              <a:t>İşletme</a:t>
            </a:r>
            <a:r>
              <a:rPr lang="en-US" dirty="0">
                <a:latin typeface="Calibri"/>
                <a:ea typeface="Calibri"/>
                <a:cs typeface="Calibri"/>
              </a:rPr>
              <a:t> </a:t>
            </a:r>
            <a:r>
              <a:rPr lang="en-US" dirty="0" err="1">
                <a:latin typeface="Calibri"/>
                <a:ea typeface="Calibri"/>
                <a:cs typeface="Calibri"/>
              </a:rPr>
              <a:t>sahibi</a:t>
            </a:r>
            <a:r>
              <a:rPr lang="en-US" dirty="0">
                <a:latin typeface="Calibri"/>
                <a:ea typeface="Calibri"/>
                <a:cs typeface="Calibri"/>
              </a:rPr>
              <a:t> </a:t>
            </a:r>
            <a:r>
              <a:rPr lang="en-US" dirty="0" err="1">
                <a:latin typeface="Calibri"/>
                <a:ea typeface="Calibri"/>
                <a:cs typeface="Calibri"/>
              </a:rPr>
              <a:t>olarak</a:t>
            </a:r>
            <a:r>
              <a:rPr lang="en-US" dirty="0">
                <a:latin typeface="Calibri"/>
                <a:ea typeface="Calibri"/>
                <a:cs typeface="Calibri"/>
              </a:rPr>
              <a:t>, </a:t>
            </a:r>
            <a:r>
              <a:rPr lang="en-US" dirty="0" err="1">
                <a:latin typeface="Calibri"/>
                <a:ea typeface="Calibri"/>
                <a:cs typeface="Calibri"/>
              </a:rPr>
              <a:t>sattığınız</a:t>
            </a:r>
            <a:r>
              <a:rPr lang="en-US" dirty="0">
                <a:latin typeface="Calibri"/>
                <a:ea typeface="Calibri"/>
                <a:cs typeface="Calibri"/>
              </a:rPr>
              <a:t> </a:t>
            </a:r>
            <a:r>
              <a:rPr lang="en-US" dirty="0" err="1">
                <a:latin typeface="Calibri"/>
                <a:ea typeface="Calibri"/>
                <a:cs typeface="Calibri"/>
              </a:rPr>
              <a:t>gıda</a:t>
            </a:r>
            <a:r>
              <a:rPr lang="en-US" dirty="0">
                <a:latin typeface="Calibri"/>
                <a:ea typeface="Calibri"/>
                <a:cs typeface="Calibri"/>
              </a:rPr>
              <a:t> </a:t>
            </a:r>
            <a:r>
              <a:rPr lang="en-US" dirty="0" err="1">
                <a:latin typeface="Calibri"/>
                <a:ea typeface="Calibri"/>
                <a:cs typeface="Calibri"/>
              </a:rPr>
              <a:t>ürünlerinin</a:t>
            </a:r>
            <a:r>
              <a:rPr lang="en-US" dirty="0">
                <a:latin typeface="Calibri"/>
                <a:ea typeface="Calibri"/>
                <a:cs typeface="Calibri"/>
              </a:rPr>
              <a:t> </a:t>
            </a:r>
            <a:r>
              <a:rPr lang="en-US" dirty="0" err="1">
                <a:latin typeface="Calibri"/>
                <a:ea typeface="Calibri"/>
                <a:cs typeface="Calibri"/>
              </a:rPr>
              <a:t>güvenliğinden</a:t>
            </a:r>
            <a:r>
              <a:rPr lang="en-US" dirty="0">
                <a:latin typeface="Calibri"/>
                <a:ea typeface="Calibri"/>
                <a:cs typeface="Calibri"/>
              </a:rPr>
              <a:t> </a:t>
            </a:r>
            <a:r>
              <a:rPr lang="en-US" dirty="0" err="1">
                <a:latin typeface="Calibri"/>
                <a:ea typeface="Calibri"/>
                <a:cs typeface="Calibri"/>
              </a:rPr>
              <a:t>ve</a:t>
            </a:r>
            <a:r>
              <a:rPr lang="en-US" dirty="0">
                <a:latin typeface="Calibri"/>
                <a:ea typeface="Calibri"/>
                <a:cs typeface="Calibri"/>
              </a:rPr>
              <a:t> </a:t>
            </a:r>
            <a:r>
              <a:rPr lang="en-US" dirty="0" err="1">
                <a:latin typeface="Calibri"/>
                <a:ea typeface="Calibri"/>
                <a:cs typeface="Calibri"/>
              </a:rPr>
              <a:t>kalitesinden</a:t>
            </a:r>
            <a:r>
              <a:rPr lang="en-US" dirty="0">
                <a:latin typeface="Calibri"/>
                <a:ea typeface="Calibri"/>
                <a:cs typeface="Calibri"/>
              </a:rPr>
              <a:t> </a:t>
            </a:r>
            <a:r>
              <a:rPr lang="en-US" dirty="0" err="1">
                <a:latin typeface="Calibri"/>
                <a:ea typeface="Calibri"/>
                <a:cs typeface="Calibri"/>
              </a:rPr>
              <a:t>siz</a:t>
            </a:r>
            <a:r>
              <a:rPr lang="en-US" dirty="0">
                <a:latin typeface="Calibri"/>
                <a:ea typeface="Calibri"/>
                <a:cs typeface="Calibri"/>
              </a:rPr>
              <a:t> </a:t>
            </a:r>
            <a:r>
              <a:rPr lang="en-US" dirty="0" err="1">
                <a:latin typeface="Calibri"/>
                <a:ea typeface="Calibri"/>
                <a:cs typeface="Calibri"/>
              </a:rPr>
              <a:t>sorumlusunuz</a:t>
            </a:r>
            <a:r>
              <a:rPr lang="en-US" dirty="0">
                <a:latin typeface="Calibri"/>
                <a:ea typeface="Calibri"/>
                <a:cs typeface="Calibri"/>
              </a:rPr>
              <a:t>. </a:t>
            </a:r>
            <a:r>
              <a:rPr lang="en-US" dirty="0" err="1">
                <a:latin typeface="Calibri"/>
                <a:ea typeface="Calibri"/>
                <a:cs typeface="Calibri"/>
              </a:rPr>
              <a:t>Ürününüz</a:t>
            </a:r>
            <a:r>
              <a:rPr lang="en-US" dirty="0">
                <a:latin typeface="Calibri"/>
                <a:ea typeface="Calibri"/>
                <a:cs typeface="Calibri"/>
              </a:rPr>
              <a:t> </a:t>
            </a:r>
            <a:r>
              <a:rPr lang="en-US" dirty="0" err="1">
                <a:latin typeface="Calibri"/>
                <a:ea typeface="Calibri"/>
                <a:cs typeface="Calibri"/>
              </a:rPr>
              <a:t>için</a:t>
            </a:r>
            <a:r>
              <a:rPr lang="en-US" dirty="0">
                <a:latin typeface="Calibri"/>
                <a:ea typeface="Calibri"/>
                <a:cs typeface="Calibri"/>
              </a:rPr>
              <a:t> </a:t>
            </a:r>
            <a:r>
              <a:rPr lang="en-US" dirty="0" err="1">
                <a:latin typeface="Calibri"/>
                <a:ea typeface="Calibri"/>
                <a:cs typeface="Calibri"/>
              </a:rPr>
              <a:t>uygun</a:t>
            </a:r>
            <a:r>
              <a:rPr lang="en-US" dirty="0">
                <a:latin typeface="Calibri"/>
                <a:ea typeface="Calibri"/>
                <a:cs typeface="Calibri"/>
              </a:rPr>
              <a:t> </a:t>
            </a:r>
            <a:r>
              <a:rPr lang="en-US" dirty="0" err="1">
                <a:latin typeface="Calibri"/>
                <a:ea typeface="Calibri"/>
                <a:cs typeface="Calibri"/>
              </a:rPr>
              <a:t>olan</a:t>
            </a:r>
            <a:r>
              <a:rPr lang="en-US" dirty="0">
                <a:latin typeface="Calibri"/>
                <a:ea typeface="Calibri"/>
                <a:cs typeface="Calibri"/>
              </a:rPr>
              <a:t> </a:t>
            </a:r>
            <a:r>
              <a:rPr lang="en-US" dirty="0" err="1">
                <a:latin typeface="Calibri"/>
                <a:ea typeface="Calibri"/>
                <a:cs typeface="Calibri"/>
              </a:rPr>
              <a:t>güvenilirlik</a:t>
            </a:r>
            <a:r>
              <a:rPr lang="en-US" dirty="0">
                <a:latin typeface="Calibri"/>
                <a:ea typeface="Calibri"/>
                <a:cs typeface="Calibri"/>
              </a:rPr>
              <a:t> </a:t>
            </a:r>
            <a:r>
              <a:rPr lang="en-US" dirty="0" err="1">
                <a:latin typeface="Calibri"/>
                <a:ea typeface="Calibri"/>
                <a:cs typeface="Calibri"/>
              </a:rPr>
              <a:t>sigortasına</a:t>
            </a:r>
            <a:r>
              <a:rPr lang="en-US" dirty="0">
                <a:latin typeface="Calibri"/>
                <a:ea typeface="Calibri"/>
                <a:cs typeface="Calibri"/>
              </a:rPr>
              <a:t> </a:t>
            </a:r>
            <a:r>
              <a:rPr lang="en-US" dirty="0" err="1">
                <a:latin typeface="Calibri"/>
                <a:ea typeface="Calibri"/>
                <a:cs typeface="Calibri"/>
              </a:rPr>
              <a:t>sahip</a:t>
            </a:r>
            <a:r>
              <a:rPr lang="en-US" dirty="0">
                <a:latin typeface="Calibri"/>
                <a:ea typeface="Calibri"/>
                <a:cs typeface="Calibri"/>
              </a:rPr>
              <a:t> </a:t>
            </a:r>
            <a:r>
              <a:rPr lang="en-US" dirty="0" err="1">
                <a:latin typeface="Calibri"/>
                <a:ea typeface="Calibri"/>
                <a:cs typeface="Calibri"/>
              </a:rPr>
              <a:t>olmak</a:t>
            </a:r>
            <a:r>
              <a:rPr lang="en-US" dirty="0">
                <a:latin typeface="Calibri"/>
                <a:ea typeface="Calibri"/>
                <a:cs typeface="Calibri"/>
              </a:rPr>
              <a:t> </a:t>
            </a:r>
            <a:r>
              <a:rPr lang="en-US" dirty="0" err="1">
                <a:latin typeface="Calibri"/>
                <a:ea typeface="Calibri"/>
                <a:cs typeface="Calibri"/>
              </a:rPr>
              <a:t>esastır</a:t>
            </a:r>
            <a:r>
              <a:rPr lang="en-US" dirty="0">
                <a:latin typeface="Calibri"/>
                <a:ea typeface="Calibri"/>
                <a:cs typeface="Calibri"/>
              </a:rPr>
              <a:t>.</a:t>
            </a:r>
            <a:endParaRPr lang="en-IE" dirty="0">
              <a:latin typeface="Calibri"/>
              <a:ea typeface="Calibri"/>
              <a:cs typeface="Calibri"/>
            </a:endParaRPr>
          </a:p>
        </p:txBody>
      </p:sp>
      <p:sp>
        <p:nvSpPr>
          <p:cNvPr id="8" name="Text Placeholder 7">
            <a:extLst>
              <a:ext uri="{FF2B5EF4-FFF2-40B4-BE49-F238E27FC236}">
                <a16:creationId xmlns:a16="http://schemas.microsoft.com/office/drawing/2014/main" id="{5DB79BE6-4767-2BE5-82BA-E6DB58B6844F}"/>
              </a:ext>
            </a:extLst>
          </p:cNvPr>
          <p:cNvSpPr>
            <a:spLocks noGrp="1"/>
          </p:cNvSpPr>
          <p:nvPr>
            <p:ph type="body" sz="quarter" idx="44"/>
          </p:nvPr>
        </p:nvSpPr>
        <p:spPr/>
        <p:txBody>
          <a:bodyPr/>
          <a:lstStyle/>
          <a:p>
            <a:pPr algn="l" rtl="0"/>
            <a:r>
              <a:rPr lang="en-IE"/>
              <a:t>5</a:t>
            </a:r>
          </a:p>
        </p:txBody>
      </p:sp>
      <p:sp>
        <p:nvSpPr>
          <p:cNvPr id="9" name="Text Placeholder 8">
            <a:extLst>
              <a:ext uri="{FF2B5EF4-FFF2-40B4-BE49-F238E27FC236}">
                <a16:creationId xmlns:a16="http://schemas.microsoft.com/office/drawing/2014/main" id="{B7B0044C-8B54-6867-8EA7-361360753AD7}"/>
              </a:ext>
            </a:extLst>
          </p:cNvPr>
          <p:cNvSpPr>
            <a:spLocks noGrp="1"/>
          </p:cNvSpPr>
          <p:nvPr>
            <p:ph type="body" sz="quarter" idx="45"/>
          </p:nvPr>
        </p:nvSpPr>
        <p:spPr/>
        <p:txBody>
          <a:bodyPr lIns="91440" tIns="45720" rIns="91440" bIns="45720" anchor="t">
            <a:noAutofit/>
          </a:bodyPr>
          <a:lstStyle/>
          <a:p>
            <a:pPr rtl="0"/>
            <a:r>
              <a:rPr lang="en-IE"/>
              <a:t>GIDA İTHALAT/İHRACAT YÖNETMELİKLERİ</a:t>
            </a:r>
            <a:endParaRPr lang="en-US"/>
          </a:p>
        </p:txBody>
      </p:sp>
      <p:sp>
        <p:nvSpPr>
          <p:cNvPr id="10" name="Text Placeholder 9">
            <a:extLst>
              <a:ext uri="{FF2B5EF4-FFF2-40B4-BE49-F238E27FC236}">
                <a16:creationId xmlns:a16="http://schemas.microsoft.com/office/drawing/2014/main" id="{39AB7F48-39F9-2FF1-4E4F-A947E12FF3BD}"/>
              </a:ext>
            </a:extLst>
          </p:cNvPr>
          <p:cNvSpPr>
            <a:spLocks noGrp="1"/>
          </p:cNvSpPr>
          <p:nvPr>
            <p:ph type="body" sz="quarter" idx="46"/>
          </p:nvPr>
        </p:nvSpPr>
        <p:spPr>
          <a:xfrm>
            <a:off x="4320644" y="5022726"/>
            <a:ext cx="7144884" cy="999383"/>
          </a:xfrm>
        </p:spPr>
        <p:txBody>
          <a:bodyPr/>
          <a:lstStyle/>
          <a:p>
            <a:pPr rtl="0"/>
            <a:r>
              <a:rPr lang="en-US" dirty="0" err="1"/>
              <a:t>Gıda</a:t>
            </a:r>
            <a:r>
              <a:rPr lang="en-US" dirty="0"/>
              <a:t> </a:t>
            </a:r>
            <a:r>
              <a:rPr lang="en-US" dirty="0" err="1"/>
              <a:t>ürünlerini</a:t>
            </a:r>
            <a:r>
              <a:rPr lang="en-US" dirty="0"/>
              <a:t> </a:t>
            </a:r>
            <a:r>
              <a:rPr lang="en-US" dirty="0" err="1"/>
              <a:t>ithal</a:t>
            </a:r>
            <a:r>
              <a:rPr lang="en-US" dirty="0"/>
              <a:t>/</a:t>
            </a:r>
            <a:r>
              <a:rPr lang="en-US" dirty="0" err="1"/>
              <a:t>ihraç</a:t>
            </a:r>
            <a:r>
              <a:rPr lang="en-US" dirty="0"/>
              <a:t> </a:t>
            </a:r>
            <a:r>
              <a:rPr lang="en-US" dirty="0" err="1"/>
              <a:t>etmeyi</a:t>
            </a:r>
            <a:r>
              <a:rPr lang="en-US" dirty="0"/>
              <a:t> </a:t>
            </a:r>
            <a:r>
              <a:rPr lang="en-US" dirty="0" err="1"/>
              <a:t>planlıyorsanız</a:t>
            </a:r>
            <a:r>
              <a:rPr lang="en-US" dirty="0"/>
              <a:t>, </a:t>
            </a:r>
            <a:r>
              <a:rPr lang="en-US" dirty="0" err="1"/>
              <a:t>gümrük</a:t>
            </a:r>
            <a:r>
              <a:rPr lang="en-US" dirty="0"/>
              <a:t> </a:t>
            </a:r>
            <a:r>
              <a:rPr lang="en-US" dirty="0" err="1"/>
              <a:t>ve</a:t>
            </a:r>
            <a:r>
              <a:rPr lang="en-US" dirty="0"/>
              <a:t> </a:t>
            </a:r>
            <a:r>
              <a:rPr lang="en-US" dirty="0" err="1"/>
              <a:t>ticaret</a:t>
            </a:r>
            <a:r>
              <a:rPr lang="en-US" dirty="0"/>
              <a:t> </a:t>
            </a:r>
            <a:r>
              <a:rPr lang="en-US" dirty="0" err="1"/>
              <a:t>düzenlemelerine</a:t>
            </a:r>
            <a:r>
              <a:rPr lang="en-US" dirty="0"/>
              <a:t> </a:t>
            </a:r>
            <a:r>
              <a:rPr lang="en-US" dirty="0" err="1"/>
              <a:t>uymanız</a:t>
            </a:r>
            <a:r>
              <a:rPr lang="en-US" dirty="0"/>
              <a:t> </a:t>
            </a:r>
            <a:r>
              <a:rPr lang="en-US" dirty="0" err="1"/>
              <a:t>gerekecektir</a:t>
            </a:r>
            <a:r>
              <a:rPr lang="en-US" dirty="0"/>
              <a:t>. Buna </a:t>
            </a:r>
            <a:r>
              <a:rPr lang="en-US" dirty="0" err="1"/>
              <a:t>gerekli</a:t>
            </a:r>
            <a:r>
              <a:rPr lang="en-US" dirty="0"/>
              <a:t> </a:t>
            </a:r>
            <a:r>
              <a:rPr lang="en-US" dirty="0" err="1"/>
              <a:t>izinlerin</a:t>
            </a:r>
            <a:r>
              <a:rPr lang="en-US" dirty="0"/>
              <a:t> </a:t>
            </a:r>
            <a:r>
              <a:rPr lang="en-US" dirty="0" err="1"/>
              <a:t>ve</a:t>
            </a:r>
            <a:r>
              <a:rPr lang="en-US" dirty="0"/>
              <a:t> </a:t>
            </a:r>
            <a:r>
              <a:rPr lang="en-US" dirty="0" err="1"/>
              <a:t>sertifikaların</a:t>
            </a:r>
            <a:r>
              <a:rPr lang="en-US" dirty="0"/>
              <a:t> </a:t>
            </a:r>
            <a:r>
              <a:rPr lang="en-US" dirty="0" err="1"/>
              <a:t>alınması</a:t>
            </a:r>
            <a:r>
              <a:rPr lang="en-US" dirty="0"/>
              <a:t> da </a:t>
            </a:r>
            <a:r>
              <a:rPr lang="en-US" dirty="0" err="1"/>
              <a:t>dahildir</a:t>
            </a:r>
            <a:r>
              <a:rPr lang="en-US" dirty="0"/>
              <a:t>.</a:t>
            </a:r>
            <a:endParaRPr lang="en-IE" dirty="0"/>
          </a:p>
        </p:txBody>
      </p:sp>
      <p:sp>
        <p:nvSpPr>
          <p:cNvPr id="11" name="Text Placeholder 10">
            <a:extLst>
              <a:ext uri="{FF2B5EF4-FFF2-40B4-BE49-F238E27FC236}">
                <a16:creationId xmlns:a16="http://schemas.microsoft.com/office/drawing/2014/main" id="{270726CC-C205-3B4F-07BC-C7521F16BABC}"/>
              </a:ext>
            </a:extLst>
          </p:cNvPr>
          <p:cNvSpPr>
            <a:spLocks noGrp="1"/>
          </p:cNvSpPr>
          <p:nvPr>
            <p:ph type="body" sz="quarter" idx="47"/>
          </p:nvPr>
        </p:nvSpPr>
        <p:spPr/>
        <p:txBody>
          <a:bodyPr/>
          <a:lstStyle/>
          <a:p>
            <a:pPr algn="l" rtl="0"/>
            <a:r>
              <a:rPr lang="en-IE"/>
              <a:t>6</a:t>
            </a:r>
          </a:p>
        </p:txBody>
      </p:sp>
    </p:spTree>
    <p:extLst>
      <p:ext uri="{BB962C8B-B14F-4D97-AF65-F5344CB8AC3E}">
        <p14:creationId xmlns:p14="http://schemas.microsoft.com/office/powerpoint/2010/main" val="410646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04A90-494E-6CC5-345F-174B31C7D54E}"/>
              </a:ext>
            </a:extLst>
          </p:cNvPr>
          <p:cNvSpPr>
            <a:spLocks noGrp="1"/>
          </p:cNvSpPr>
          <p:nvPr>
            <p:ph type="body" sz="quarter" idx="18"/>
          </p:nvPr>
        </p:nvSpPr>
        <p:spPr>
          <a:xfrm>
            <a:off x="898357" y="1896018"/>
            <a:ext cx="5491932" cy="3714369"/>
          </a:xfrm>
        </p:spPr>
        <p:txBody>
          <a:bodyPr lIns="91440" tIns="45720" rIns="91440" bIns="45720" anchor="t"/>
          <a:lstStyle/>
          <a:p>
            <a:r>
              <a:rPr lang="tr-TR" dirty="0">
                <a:ea typeface="+mn-lt"/>
                <a:cs typeface="+mn-lt"/>
              </a:rPr>
              <a:t>Fikrinizin benzersizliğini değerlendirmeniz ve mevcut çözümlerden veya gıda ürünlerinden nasıl farklılaştığını düşünmeniz önerilir. Fikrinizin </a:t>
            </a:r>
            <a:r>
              <a:rPr lang="tr-TR" b="1" dirty="0">
                <a:ea typeface="+mn-lt"/>
                <a:cs typeface="+mn-lt"/>
              </a:rPr>
              <a:t>yeni bir yaklaşım, yenilikçi özellikler sunup sunmadığını veya sorunu daha etkili veya verimli bir şekilde nasıl çözdüğünü</a:t>
            </a:r>
            <a:r>
              <a:rPr lang="tr-TR" dirty="0">
                <a:ea typeface="+mn-lt"/>
                <a:cs typeface="+mn-lt"/>
              </a:rPr>
              <a:t> göz önünde bulundurun. Fikrinizin rekabet avantajına sahip olup olmadığını ve potansiyel rakiplere karşı ne kadar savunulabilir olduğunu değerlendirin.</a:t>
            </a:r>
          </a:p>
        </p:txBody>
      </p:sp>
      <p:sp>
        <p:nvSpPr>
          <p:cNvPr id="3" name="Text Placeholder 2">
            <a:extLst>
              <a:ext uri="{FF2B5EF4-FFF2-40B4-BE49-F238E27FC236}">
                <a16:creationId xmlns:a16="http://schemas.microsoft.com/office/drawing/2014/main" id="{F2EB09C0-61EC-0587-669F-B3083D30CFCB}"/>
              </a:ext>
            </a:extLst>
          </p:cNvPr>
          <p:cNvSpPr>
            <a:spLocks noGrp="1"/>
          </p:cNvSpPr>
          <p:nvPr>
            <p:ph type="body" sz="quarter" idx="16"/>
          </p:nvPr>
        </p:nvSpPr>
        <p:spPr>
          <a:xfrm>
            <a:off x="694567" y="609520"/>
            <a:ext cx="5491932" cy="992652"/>
          </a:xfrm>
        </p:spPr>
        <p:txBody>
          <a:bodyPr/>
          <a:lstStyle/>
          <a:p>
            <a:pPr algn="l" rtl="0"/>
            <a:r>
              <a:rPr lang="en-US" b="1" dirty="0"/>
              <a:t>3. </a:t>
            </a:r>
            <a:r>
              <a:rPr lang="en-US" b="1" dirty="0" err="1"/>
              <a:t>Benzersizliği</a:t>
            </a:r>
            <a:r>
              <a:rPr lang="en-US" b="1" dirty="0"/>
              <a:t> </a:t>
            </a:r>
            <a:r>
              <a:rPr lang="en-US" b="1" dirty="0" err="1"/>
              <a:t>ve</a:t>
            </a:r>
            <a:r>
              <a:rPr lang="en-US" b="1" dirty="0"/>
              <a:t> </a:t>
            </a:r>
            <a:r>
              <a:rPr lang="en-US" b="1" dirty="0" err="1"/>
              <a:t>farklılaşmayı</a:t>
            </a:r>
            <a:r>
              <a:rPr lang="en-US" b="1" dirty="0"/>
              <a:t> </a:t>
            </a:r>
            <a:r>
              <a:rPr lang="en-US" b="1" dirty="0" err="1"/>
              <a:t>değerlendirin</a:t>
            </a:r>
            <a:endParaRPr lang="en-US" b="1" dirty="0"/>
          </a:p>
          <a:p>
            <a:pPr algn="l" rtl="0"/>
            <a:endParaRPr lang="en-IE" dirty="0"/>
          </a:p>
        </p:txBody>
      </p:sp>
      <p:pic>
        <p:nvPicPr>
          <p:cNvPr id="7" name="Picture Placeholder 6" descr="One red balloon flying away from other white balloons">
            <a:extLst>
              <a:ext uri="{FF2B5EF4-FFF2-40B4-BE49-F238E27FC236}">
                <a16:creationId xmlns:a16="http://schemas.microsoft.com/office/drawing/2014/main" id="{A6E81C97-C131-580F-1B9F-D89D90B42B02}"/>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6545263" y="1452563"/>
            <a:ext cx="5646737" cy="4656137"/>
          </a:xfrm>
        </p:spPr>
      </p:pic>
      <p:pic>
        <p:nvPicPr>
          <p:cNvPr id="5" name="Picture 4">
            <a:extLst>
              <a:ext uri="{FF2B5EF4-FFF2-40B4-BE49-F238E27FC236}">
                <a16:creationId xmlns:a16="http://schemas.microsoft.com/office/drawing/2014/main" id="{A6EB7987-E3CC-403A-48FE-9D20E89BF851}"/>
              </a:ext>
            </a:extLst>
          </p:cNvPr>
          <p:cNvPicPr>
            <a:picLocks noChangeAspect="1"/>
          </p:cNvPicPr>
          <p:nvPr/>
        </p:nvPicPr>
        <p:blipFill>
          <a:blip r:embed="rId3"/>
          <a:stretch>
            <a:fillRect/>
          </a:stretch>
        </p:blipFill>
        <p:spPr>
          <a:xfrm>
            <a:off x="10744393" y="126427"/>
            <a:ext cx="1003352" cy="971600"/>
          </a:xfrm>
          <a:prstGeom prst="rect">
            <a:avLst/>
          </a:prstGeom>
        </p:spPr>
      </p:pic>
    </p:spTree>
    <p:extLst>
      <p:ext uri="{BB962C8B-B14F-4D97-AF65-F5344CB8AC3E}">
        <p14:creationId xmlns:p14="http://schemas.microsoft.com/office/powerpoint/2010/main" val="2572243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97DB8-2826-E734-8290-F6E8BB106F3C}"/>
              </a:ext>
            </a:extLst>
          </p:cNvPr>
          <p:cNvSpPr>
            <a:spLocks noGrp="1"/>
          </p:cNvSpPr>
          <p:nvPr>
            <p:ph type="body" sz="quarter" idx="35"/>
          </p:nvPr>
        </p:nvSpPr>
        <p:spPr/>
        <p:txBody>
          <a:bodyPr lIns="91440" tIns="45720" rIns="91440" bIns="45720" anchor="t">
            <a:noAutofit/>
          </a:bodyPr>
          <a:lstStyle/>
          <a:p>
            <a:pPr rtl="0"/>
            <a:r>
              <a:rPr lang="en-IE"/>
              <a:t>İSTİHDAM VE İŞ HUKUKU</a:t>
            </a:r>
            <a:endParaRPr lang="en-US"/>
          </a:p>
        </p:txBody>
      </p:sp>
      <p:sp>
        <p:nvSpPr>
          <p:cNvPr id="3" name="Text Placeholder 2">
            <a:extLst>
              <a:ext uri="{FF2B5EF4-FFF2-40B4-BE49-F238E27FC236}">
                <a16:creationId xmlns:a16="http://schemas.microsoft.com/office/drawing/2014/main" id="{3F5CE6AA-07A4-4135-124D-3986EDE5DAF0}"/>
              </a:ext>
            </a:extLst>
          </p:cNvPr>
          <p:cNvSpPr>
            <a:spLocks noGrp="1"/>
          </p:cNvSpPr>
          <p:nvPr>
            <p:ph type="body" sz="quarter" idx="36"/>
          </p:nvPr>
        </p:nvSpPr>
        <p:spPr>
          <a:xfrm>
            <a:off x="4134676" y="1272218"/>
            <a:ext cx="7330851" cy="999383"/>
          </a:xfrm>
        </p:spPr>
        <p:txBody>
          <a:bodyPr lIns="91440" tIns="45720" rIns="91440" bIns="45720" anchor="t">
            <a:noAutofit/>
          </a:bodyPr>
          <a:lstStyle/>
          <a:p>
            <a:r>
              <a:rPr lang="en-US" sz="2150" dirty="0" err="1">
                <a:latin typeface="Calibri"/>
                <a:ea typeface="Calibri"/>
                <a:cs typeface="Calibri"/>
              </a:rPr>
              <a:t>İstihdama</a:t>
            </a:r>
            <a:r>
              <a:rPr lang="en-US" sz="2150" dirty="0">
                <a:latin typeface="Calibri"/>
                <a:ea typeface="Calibri"/>
                <a:cs typeface="Calibri"/>
              </a:rPr>
              <a:t> </a:t>
            </a:r>
            <a:r>
              <a:rPr lang="en-US" sz="2150" dirty="0" err="1">
                <a:latin typeface="Calibri"/>
                <a:ea typeface="Calibri"/>
                <a:cs typeface="Calibri"/>
              </a:rPr>
              <a:t>sürecinde</a:t>
            </a:r>
            <a:r>
              <a:rPr lang="en-US" sz="2150" dirty="0">
                <a:latin typeface="Calibri"/>
                <a:ea typeface="Calibri"/>
                <a:cs typeface="Calibri"/>
              </a:rPr>
              <a:t>, </a:t>
            </a:r>
            <a:r>
              <a:rPr lang="en-US" sz="2150" dirty="0" err="1">
                <a:latin typeface="Calibri"/>
                <a:ea typeface="Calibri"/>
                <a:cs typeface="Calibri"/>
              </a:rPr>
              <a:t>işe</a:t>
            </a:r>
            <a:r>
              <a:rPr lang="en-US" sz="2150" dirty="0">
                <a:latin typeface="Calibri"/>
                <a:ea typeface="Calibri"/>
                <a:cs typeface="Calibri"/>
              </a:rPr>
              <a:t> </a:t>
            </a:r>
            <a:r>
              <a:rPr lang="en-US" sz="2150" dirty="0" err="1">
                <a:latin typeface="Calibri"/>
                <a:ea typeface="Calibri"/>
                <a:cs typeface="Calibri"/>
              </a:rPr>
              <a:t>alım</a:t>
            </a:r>
            <a:r>
              <a:rPr lang="en-US" sz="2150" dirty="0">
                <a:latin typeface="Calibri"/>
                <a:ea typeface="Calibri"/>
                <a:cs typeface="Calibri"/>
              </a:rPr>
              <a:t> </a:t>
            </a:r>
            <a:r>
              <a:rPr lang="en-US" sz="2150" dirty="0" err="1">
                <a:latin typeface="Calibri"/>
                <a:ea typeface="Calibri"/>
                <a:cs typeface="Calibri"/>
              </a:rPr>
              <a:t>uygulamaları</a:t>
            </a:r>
            <a:r>
              <a:rPr lang="en-US" sz="2150" dirty="0">
                <a:latin typeface="Calibri"/>
                <a:ea typeface="Calibri"/>
                <a:cs typeface="Calibri"/>
              </a:rPr>
              <a:t>, </a:t>
            </a:r>
            <a:r>
              <a:rPr lang="en-US" sz="2150" dirty="0" err="1">
                <a:latin typeface="Calibri"/>
                <a:ea typeface="Calibri"/>
                <a:cs typeface="Calibri"/>
              </a:rPr>
              <a:t>ücret</a:t>
            </a:r>
            <a:r>
              <a:rPr lang="en-US" sz="2150" dirty="0">
                <a:latin typeface="Calibri"/>
                <a:ea typeface="Calibri"/>
                <a:cs typeface="Calibri"/>
              </a:rPr>
              <a:t> </a:t>
            </a:r>
            <a:r>
              <a:rPr lang="en-US" sz="2150" dirty="0" err="1">
                <a:latin typeface="Calibri"/>
                <a:ea typeface="Calibri"/>
                <a:cs typeface="Calibri"/>
              </a:rPr>
              <a:t>düzenlemeleri</a:t>
            </a:r>
            <a:r>
              <a:rPr lang="en-US" sz="2150" dirty="0">
                <a:latin typeface="Calibri"/>
                <a:ea typeface="Calibri"/>
                <a:cs typeface="Calibri"/>
              </a:rPr>
              <a:t>, </a:t>
            </a:r>
            <a:r>
              <a:rPr lang="en-US" sz="2150" dirty="0" err="1">
                <a:latin typeface="Calibri"/>
                <a:ea typeface="Calibri"/>
                <a:cs typeface="Calibri"/>
              </a:rPr>
              <a:t>çalışma</a:t>
            </a:r>
            <a:r>
              <a:rPr lang="en-US" sz="2150" dirty="0">
                <a:latin typeface="Calibri"/>
                <a:ea typeface="Calibri"/>
                <a:cs typeface="Calibri"/>
              </a:rPr>
              <a:t> </a:t>
            </a:r>
            <a:r>
              <a:rPr lang="en-US" sz="2150" dirty="0" err="1">
                <a:latin typeface="Calibri"/>
                <a:ea typeface="Calibri"/>
                <a:cs typeface="Calibri"/>
              </a:rPr>
              <a:t>saati</a:t>
            </a:r>
            <a:r>
              <a:rPr lang="en-US" sz="2150" dirty="0">
                <a:latin typeface="Calibri"/>
                <a:ea typeface="Calibri"/>
                <a:cs typeface="Calibri"/>
              </a:rPr>
              <a:t> </a:t>
            </a:r>
            <a:r>
              <a:rPr lang="en-US" sz="2150" dirty="0" err="1">
                <a:latin typeface="Calibri"/>
                <a:ea typeface="Calibri"/>
                <a:cs typeface="Calibri"/>
              </a:rPr>
              <a:t>sınırları</a:t>
            </a:r>
            <a:r>
              <a:rPr lang="en-US" sz="2150" dirty="0">
                <a:latin typeface="Calibri"/>
                <a:ea typeface="Calibri"/>
                <a:cs typeface="Calibri"/>
              </a:rPr>
              <a:t> </a:t>
            </a:r>
            <a:r>
              <a:rPr lang="en-US" sz="2150" dirty="0" err="1">
                <a:latin typeface="Calibri"/>
                <a:ea typeface="Calibri"/>
                <a:cs typeface="Calibri"/>
              </a:rPr>
              <a:t>ve</a:t>
            </a:r>
            <a:r>
              <a:rPr lang="en-US" sz="2150" dirty="0">
                <a:latin typeface="Calibri"/>
                <a:ea typeface="Calibri"/>
                <a:cs typeface="Calibri"/>
              </a:rPr>
              <a:t> </a:t>
            </a:r>
            <a:r>
              <a:rPr lang="en-US" sz="2150" dirty="0" err="1">
                <a:latin typeface="Calibri"/>
                <a:ea typeface="Calibri"/>
                <a:cs typeface="Calibri"/>
              </a:rPr>
              <a:t>çalışanlarınız</a:t>
            </a:r>
            <a:r>
              <a:rPr lang="en-US" sz="2150" dirty="0">
                <a:latin typeface="Calibri"/>
                <a:ea typeface="Calibri"/>
                <a:cs typeface="Calibri"/>
              </a:rPr>
              <a:t> </a:t>
            </a:r>
            <a:r>
              <a:rPr lang="en-US" sz="2150" dirty="0" err="1">
                <a:latin typeface="Calibri"/>
                <a:ea typeface="Calibri"/>
                <a:cs typeface="Calibri"/>
              </a:rPr>
              <a:t>için</a:t>
            </a:r>
            <a:r>
              <a:rPr lang="en-US" sz="2150" dirty="0">
                <a:latin typeface="Calibri"/>
                <a:ea typeface="Calibri"/>
                <a:cs typeface="Calibri"/>
              </a:rPr>
              <a:t> </a:t>
            </a:r>
            <a:r>
              <a:rPr lang="en-US" sz="2150" dirty="0" err="1">
                <a:latin typeface="Calibri"/>
                <a:ea typeface="Calibri"/>
                <a:cs typeface="Calibri"/>
              </a:rPr>
              <a:t>sağlık</a:t>
            </a:r>
            <a:r>
              <a:rPr lang="en-US" sz="2150" dirty="0">
                <a:latin typeface="Calibri"/>
                <a:ea typeface="Calibri"/>
                <a:cs typeface="Calibri"/>
              </a:rPr>
              <a:t> </a:t>
            </a:r>
            <a:r>
              <a:rPr lang="en-US" sz="2150" dirty="0" err="1">
                <a:latin typeface="Calibri"/>
                <a:ea typeface="Calibri"/>
                <a:cs typeface="Calibri"/>
              </a:rPr>
              <a:t>ve</a:t>
            </a:r>
            <a:r>
              <a:rPr lang="en-US" sz="2150" dirty="0">
                <a:latin typeface="Calibri"/>
                <a:ea typeface="Calibri"/>
                <a:cs typeface="Calibri"/>
              </a:rPr>
              <a:t> </a:t>
            </a:r>
            <a:r>
              <a:rPr lang="en-US" sz="2150" dirty="0" err="1">
                <a:latin typeface="Calibri"/>
                <a:ea typeface="Calibri"/>
                <a:cs typeface="Calibri"/>
              </a:rPr>
              <a:t>güvenlik</a:t>
            </a:r>
            <a:r>
              <a:rPr lang="en-US" sz="2150" dirty="0">
                <a:latin typeface="Calibri"/>
                <a:ea typeface="Calibri"/>
                <a:cs typeface="Calibri"/>
              </a:rPr>
              <a:t> </a:t>
            </a:r>
            <a:r>
              <a:rPr lang="en-US" sz="2150" dirty="0" err="1">
                <a:latin typeface="Calibri"/>
                <a:ea typeface="Calibri"/>
                <a:cs typeface="Calibri"/>
              </a:rPr>
              <a:t>düzenlemeleri</a:t>
            </a:r>
            <a:r>
              <a:rPr lang="en-US" sz="2150" dirty="0">
                <a:latin typeface="Calibri"/>
                <a:ea typeface="Calibri"/>
                <a:cs typeface="Calibri"/>
              </a:rPr>
              <a:t> </a:t>
            </a:r>
            <a:r>
              <a:rPr lang="en-US" sz="2150" dirty="0" err="1">
                <a:latin typeface="Calibri"/>
                <a:ea typeface="Calibri"/>
                <a:cs typeface="Calibri"/>
              </a:rPr>
              <a:t>dahil</a:t>
            </a:r>
            <a:r>
              <a:rPr lang="en-US" sz="2150" dirty="0">
                <a:latin typeface="Calibri"/>
                <a:ea typeface="Calibri"/>
                <a:cs typeface="Calibri"/>
              </a:rPr>
              <a:t> </a:t>
            </a:r>
            <a:r>
              <a:rPr lang="en-US" sz="2150" dirty="0" err="1">
                <a:latin typeface="Calibri"/>
                <a:ea typeface="Calibri"/>
                <a:cs typeface="Calibri"/>
              </a:rPr>
              <a:t>yasalara</a:t>
            </a:r>
            <a:r>
              <a:rPr lang="en-US" sz="2150" dirty="0">
                <a:latin typeface="Calibri"/>
                <a:ea typeface="Calibri"/>
                <a:cs typeface="Calibri"/>
              </a:rPr>
              <a:t> </a:t>
            </a:r>
            <a:r>
              <a:rPr lang="en-US" sz="2150" dirty="0" err="1">
                <a:latin typeface="Calibri"/>
                <a:ea typeface="Calibri"/>
                <a:cs typeface="Calibri"/>
              </a:rPr>
              <a:t>uymanız</a:t>
            </a:r>
            <a:r>
              <a:rPr lang="en-US" sz="2150" dirty="0">
                <a:latin typeface="Calibri"/>
                <a:ea typeface="Calibri"/>
                <a:cs typeface="Calibri"/>
              </a:rPr>
              <a:t> </a:t>
            </a:r>
            <a:r>
              <a:rPr lang="en-US" sz="2150" dirty="0" err="1">
                <a:latin typeface="Calibri"/>
                <a:ea typeface="Calibri"/>
                <a:cs typeface="Calibri"/>
              </a:rPr>
              <a:t>gerekmektedir</a:t>
            </a:r>
            <a:r>
              <a:rPr lang="en-US" sz="2150" dirty="0">
                <a:latin typeface="Calibri"/>
                <a:ea typeface="Calibri"/>
                <a:cs typeface="Calibri"/>
              </a:rPr>
              <a:t>.</a:t>
            </a:r>
            <a:endParaRPr lang="en-IE" sz="2150" dirty="0">
              <a:latin typeface="Calibri"/>
              <a:ea typeface="Calibri"/>
              <a:cs typeface="Calibri"/>
            </a:endParaRPr>
          </a:p>
        </p:txBody>
      </p:sp>
      <p:sp>
        <p:nvSpPr>
          <p:cNvPr id="4" name="Text Placeholder 3">
            <a:extLst>
              <a:ext uri="{FF2B5EF4-FFF2-40B4-BE49-F238E27FC236}">
                <a16:creationId xmlns:a16="http://schemas.microsoft.com/office/drawing/2014/main" id="{387ABFFB-AA03-C0A1-C753-C4655821A18E}"/>
              </a:ext>
            </a:extLst>
          </p:cNvPr>
          <p:cNvSpPr>
            <a:spLocks noGrp="1"/>
          </p:cNvSpPr>
          <p:nvPr>
            <p:ph type="body" sz="quarter" idx="37"/>
          </p:nvPr>
        </p:nvSpPr>
        <p:spPr/>
        <p:txBody>
          <a:bodyPr/>
          <a:lstStyle/>
          <a:p>
            <a:pPr algn="l" rtl="0"/>
            <a:r>
              <a:rPr lang="en-IE"/>
              <a:t>7</a:t>
            </a:r>
          </a:p>
        </p:txBody>
      </p:sp>
      <p:pic>
        <p:nvPicPr>
          <p:cNvPr id="13" name="Picture Placeholder 12" descr="Close-up of blackberries and raspberries">
            <a:extLst>
              <a:ext uri="{FF2B5EF4-FFF2-40B4-BE49-F238E27FC236}">
                <a16:creationId xmlns:a16="http://schemas.microsoft.com/office/drawing/2014/main" id="{9377A5A1-D08C-4546-9968-DB3CDEF2F718}"/>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7559" y="188180"/>
            <a:ext cx="3354094" cy="5923858"/>
          </a:xfrm>
        </p:spPr>
      </p:pic>
      <p:sp>
        <p:nvSpPr>
          <p:cNvPr id="6" name="Text Placeholder 5">
            <a:extLst>
              <a:ext uri="{FF2B5EF4-FFF2-40B4-BE49-F238E27FC236}">
                <a16:creationId xmlns:a16="http://schemas.microsoft.com/office/drawing/2014/main" id="{18BB10BB-7580-C809-FBA8-E890747F24C6}"/>
              </a:ext>
            </a:extLst>
          </p:cNvPr>
          <p:cNvSpPr>
            <a:spLocks noGrp="1"/>
          </p:cNvSpPr>
          <p:nvPr>
            <p:ph type="body" sz="quarter" idx="42"/>
          </p:nvPr>
        </p:nvSpPr>
        <p:spPr>
          <a:xfrm>
            <a:off x="4351639" y="2721807"/>
            <a:ext cx="7138828" cy="339415"/>
          </a:xfrm>
        </p:spPr>
        <p:txBody>
          <a:bodyPr lIns="91440" tIns="45720" rIns="91440" bIns="45720" anchor="t">
            <a:noAutofit/>
          </a:bodyPr>
          <a:lstStyle/>
          <a:p>
            <a:r>
              <a:rPr lang="en-US" dirty="0">
                <a:latin typeface="Calibri"/>
                <a:ea typeface="Calibri"/>
                <a:cs typeface="Calibri"/>
              </a:rPr>
              <a:t>GENEL VERİ KORUMA YÖNETMELİĞİ (GVKY)</a:t>
            </a:r>
            <a:endParaRPr lang="en-IE" dirty="0">
              <a:latin typeface="Calibri"/>
              <a:ea typeface="Calibri"/>
              <a:cs typeface="Calibri"/>
            </a:endParaRPr>
          </a:p>
        </p:txBody>
      </p:sp>
      <p:sp>
        <p:nvSpPr>
          <p:cNvPr id="7" name="Text Placeholder 6">
            <a:extLst>
              <a:ext uri="{FF2B5EF4-FFF2-40B4-BE49-F238E27FC236}">
                <a16:creationId xmlns:a16="http://schemas.microsoft.com/office/drawing/2014/main" id="{5E73F2B5-AA4B-2CFC-4DF3-7944E0094263}"/>
              </a:ext>
            </a:extLst>
          </p:cNvPr>
          <p:cNvSpPr>
            <a:spLocks noGrp="1"/>
          </p:cNvSpPr>
          <p:nvPr>
            <p:ph type="body" sz="quarter" idx="43"/>
          </p:nvPr>
        </p:nvSpPr>
        <p:spPr>
          <a:xfrm>
            <a:off x="3965714" y="3057907"/>
            <a:ext cx="7499814" cy="999383"/>
          </a:xfrm>
        </p:spPr>
        <p:txBody>
          <a:bodyPr lIns="91440" tIns="45720" rIns="91440" bIns="45720" anchor="t">
            <a:noAutofit/>
          </a:bodyPr>
          <a:lstStyle/>
          <a:p>
            <a:r>
              <a:rPr lang="en-US" sz="2000" dirty="0">
                <a:latin typeface="Calibri"/>
                <a:ea typeface="Calibri"/>
                <a:cs typeface="Calibri"/>
              </a:rPr>
              <a:t>Veri </a:t>
            </a:r>
            <a:r>
              <a:rPr lang="en-US" sz="2000" dirty="0" err="1">
                <a:latin typeface="Calibri"/>
                <a:ea typeface="Calibri"/>
                <a:cs typeface="Calibri"/>
              </a:rPr>
              <a:t>düzenlemeleri</a:t>
            </a:r>
            <a:r>
              <a:rPr lang="en-US" sz="2000" dirty="0">
                <a:latin typeface="Calibri"/>
                <a:ea typeface="Calibri"/>
                <a:cs typeface="Calibri"/>
              </a:rPr>
              <a:t>, </a:t>
            </a:r>
            <a:r>
              <a:rPr lang="en-US" sz="2000" dirty="0" err="1">
                <a:latin typeface="Calibri"/>
                <a:ea typeface="Calibri"/>
                <a:cs typeface="Calibri"/>
              </a:rPr>
              <a:t>bir</a:t>
            </a:r>
            <a:r>
              <a:rPr lang="en-US" sz="2000" dirty="0">
                <a:latin typeface="Calibri"/>
                <a:ea typeface="Calibri"/>
                <a:cs typeface="Calibri"/>
              </a:rPr>
              <a:t> </a:t>
            </a:r>
            <a:r>
              <a:rPr lang="en-US" sz="2000" dirty="0" err="1">
                <a:latin typeface="Calibri"/>
                <a:ea typeface="Calibri"/>
                <a:cs typeface="Calibri"/>
              </a:rPr>
              <a:t>gıdaya</a:t>
            </a:r>
            <a:r>
              <a:rPr lang="en-US" sz="2000" dirty="0">
                <a:latin typeface="Calibri"/>
                <a:ea typeface="Calibri"/>
                <a:cs typeface="Calibri"/>
              </a:rPr>
              <a:t> </a:t>
            </a:r>
            <a:r>
              <a:rPr lang="en-US" sz="2000" dirty="0" err="1">
                <a:latin typeface="Calibri"/>
                <a:ea typeface="Calibri"/>
                <a:cs typeface="Calibri"/>
              </a:rPr>
              <a:t>başlamanın</a:t>
            </a:r>
            <a:r>
              <a:rPr lang="en-US" sz="2000" dirty="0">
                <a:latin typeface="Calibri"/>
                <a:ea typeface="Calibri"/>
                <a:cs typeface="Calibri"/>
              </a:rPr>
              <a:t> </a:t>
            </a:r>
            <a:r>
              <a:rPr lang="en-US" sz="2000" dirty="0" err="1">
                <a:latin typeface="Calibri"/>
                <a:ea typeface="Calibri"/>
                <a:cs typeface="Calibri"/>
              </a:rPr>
              <a:t>kritik</a:t>
            </a:r>
            <a:r>
              <a:rPr lang="en-US" sz="2000" dirty="0">
                <a:latin typeface="Calibri"/>
                <a:ea typeface="Calibri"/>
                <a:cs typeface="Calibri"/>
              </a:rPr>
              <a:t> </a:t>
            </a:r>
            <a:r>
              <a:rPr lang="en-US" sz="2000" dirty="0" err="1">
                <a:latin typeface="Calibri"/>
                <a:ea typeface="Calibri"/>
                <a:cs typeface="Calibri"/>
              </a:rPr>
              <a:t>bir</a:t>
            </a:r>
            <a:r>
              <a:rPr lang="en-US" sz="2000" dirty="0">
                <a:latin typeface="Calibri"/>
                <a:ea typeface="Calibri"/>
                <a:cs typeface="Calibri"/>
              </a:rPr>
              <a:t> </a:t>
            </a:r>
            <a:r>
              <a:rPr lang="en-US" sz="2000" dirty="0" err="1">
                <a:latin typeface="Calibri"/>
                <a:ea typeface="Calibri"/>
                <a:cs typeface="Calibri"/>
              </a:rPr>
              <a:t>yönüdür</a:t>
            </a:r>
            <a:r>
              <a:rPr lang="en-US" sz="2000" dirty="0">
                <a:latin typeface="Calibri"/>
                <a:ea typeface="Calibri"/>
                <a:cs typeface="Calibri"/>
              </a:rPr>
              <a:t>. GVKY, </a:t>
            </a:r>
            <a:r>
              <a:rPr lang="en-US" sz="2000" dirty="0" err="1">
                <a:latin typeface="Calibri"/>
                <a:ea typeface="Calibri"/>
                <a:cs typeface="Calibri"/>
              </a:rPr>
              <a:t>AB'deki</a:t>
            </a:r>
            <a:r>
              <a:rPr lang="en-US" sz="2000" dirty="0">
                <a:latin typeface="Calibri"/>
                <a:ea typeface="Calibri"/>
                <a:cs typeface="Calibri"/>
              </a:rPr>
              <a:t> </a:t>
            </a:r>
            <a:r>
              <a:rPr lang="en-US" sz="2000" dirty="0" err="1">
                <a:latin typeface="Calibri"/>
                <a:ea typeface="Calibri"/>
                <a:cs typeface="Calibri"/>
              </a:rPr>
              <a:t>birincil</a:t>
            </a:r>
            <a:r>
              <a:rPr lang="en-US" sz="2000" dirty="0">
                <a:latin typeface="Calibri"/>
                <a:ea typeface="Calibri"/>
                <a:cs typeface="Calibri"/>
              </a:rPr>
              <a:t> </a:t>
            </a:r>
            <a:r>
              <a:rPr lang="en-US" sz="2000" dirty="0" err="1">
                <a:latin typeface="Calibri"/>
                <a:ea typeface="Calibri"/>
                <a:cs typeface="Calibri"/>
              </a:rPr>
              <a:t>veri</a:t>
            </a:r>
            <a:r>
              <a:rPr lang="en-US" sz="2000" dirty="0">
                <a:latin typeface="Calibri"/>
                <a:ea typeface="Calibri"/>
                <a:cs typeface="Calibri"/>
              </a:rPr>
              <a:t> </a:t>
            </a:r>
            <a:r>
              <a:rPr lang="en-US" sz="2000" dirty="0" err="1">
                <a:latin typeface="Calibri"/>
                <a:ea typeface="Calibri"/>
                <a:cs typeface="Calibri"/>
              </a:rPr>
              <a:t>koruma</a:t>
            </a:r>
            <a:r>
              <a:rPr lang="en-US" sz="2000" dirty="0">
                <a:latin typeface="Calibri"/>
                <a:ea typeface="Calibri"/>
                <a:cs typeface="Calibri"/>
              </a:rPr>
              <a:t> </a:t>
            </a:r>
            <a:r>
              <a:rPr lang="en-US" sz="2000" dirty="0" err="1">
                <a:latin typeface="Calibri"/>
                <a:ea typeface="Calibri"/>
                <a:cs typeface="Calibri"/>
              </a:rPr>
              <a:t>yasasıdır</a:t>
            </a:r>
            <a:r>
              <a:rPr lang="en-US" sz="2000" dirty="0">
                <a:latin typeface="Calibri"/>
                <a:ea typeface="Calibri"/>
                <a:cs typeface="Calibri"/>
              </a:rPr>
              <a:t> </a:t>
            </a:r>
            <a:r>
              <a:rPr lang="en-US" sz="2000" dirty="0" err="1">
                <a:latin typeface="Calibri"/>
                <a:ea typeface="Calibri"/>
                <a:cs typeface="Calibri"/>
              </a:rPr>
              <a:t>ve</a:t>
            </a:r>
            <a:r>
              <a:rPr lang="en-US" sz="2000" dirty="0">
                <a:latin typeface="Calibri"/>
                <a:ea typeface="Calibri"/>
                <a:cs typeface="Calibri"/>
              </a:rPr>
              <a:t> </a:t>
            </a:r>
            <a:r>
              <a:rPr lang="en-US" sz="2000" dirty="0" err="1">
                <a:latin typeface="Calibri"/>
                <a:ea typeface="Calibri"/>
                <a:cs typeface="Calibri"/>
              </a:rPr>
              <a:t>kişisel</a:t>
            </a:r>
            <a:r>
              <a:rPr lang="en-US" sz="2000" dirty="0">
                <a:latin typeface="Calibri"/>
                <a:ea typeface="Calibri"/>
                <a:cs typeface="Calibri"/>
              </a:rPr>
              <a:t> </a:t>
            </a:r>
            <a:r>
              <a:rPr lang="en-US" sz="2000" dirty="0" err="1">
                <a:latin typeface="Calibri"/>
                <a:ea typeface="Calibri"/>
                <a:cs typeface="Calibri"/>
              </a:rPr>
              <a:t>verilerin</a:t>
            </a:r>
            <a:r>
              <a:rPr lang="en-US" sz="2000" dirty="0">
                <a:latin typeface="Calibri"/>
                <a:ea typeface="Calibri"/>
                <a:cs typeface="Calibri"/>
              </a:rPr>
              <a:t> </a:t>
            </a:r>
            <a:r>
              <a:rPr lang="en-US" sz="2000" dirty="0" err="1">
                <a:latin typeface="Calibri"/>
                <a:ea typeface="Calibri"/>
                <a:cs typeface="Calibri"/>
              </a:rPr>
              <a:t>işlenmesini</a:t>
            </a:r>
            <a:r>
              <a:rPr lang="en-US" sz="2000" dirty="0">
                <a:latin typeface="Calibri"/>
                <a:ea typeface="Calibri"/>
                <a:cs typeface="Calibri"/>
              </a:rPr>
              <a:t> </a:t>
            </a:r>
            <a:r>
              <a:rPr lang="en-US" sz="2000" dirty="0" err="1">
                <a:latin typeface="Calibri"/>
                <a:ea typeface="Calibri"/>
                <a:cs typeface="Calibri"/>
              </a:rPr>
              <a:t>düzenler</a:t>
            </a:r>
            <a:r>
              <a:rPr lang="en-US" sz="2000" dirty="0">
                <a:latin typeface="Calibri"/>
                <a:ea typeface="Calibri"/>
                <a:cs typeface="Calibri"/>
              </a:rPr>
              <a:t>. </a:t>
            </a:r>
            <a:r>
              <a:rPr lang="en-US" sz="2000" dirty="0" err="1">
                <a:latin typeface="Calibri"/>
                <a:ea typeface="Calibri"/>
                <a:cs typeface="Calibri"/>
              </a:rPr>
              <a:t>Ülkemizde</a:t>
            </a:r>
            <a:r>
              <a:rPr lang="en-US" sz="2000" dirty="0">
                <a:latin typeface="Calibri"/>
                <a:ea typeface="Calibri"/>
                <a:cs typeface="Calibri"/>
              </a:rPr>
              <a:t> </a:t>
            </a:r>
            <a:r>
              <a:rPr lang="en-US" sz="2000" dirty="0" err="1">
                <a:latin typeface="Calibri"/>
                <a:ea typeface="Calibri"/>
                <a:cs typeface="Calibri"/>
              </a:rPr>
              <a:t>ise</a:t>
            </a:r>
            <a:r>
              <a:rPr lang="en-US" sz="2000" dirty="0">
                <a:latin typeface="Calibri"/>
                <a:ea typeface="Calibri"/>
                <a:cs typeface="Calibri"/>
              </a:rPr>
              <a:t> </a:t>
            </a:r>
            <a:r>
              <a:rPr lang="en-US" sz="2000" dirty="0" err="1">
                <a:latin typeface="Calibri"/>
                <a:ea typeface="Calibri"/>
                <a:cs typeface="Calibri"/>
                <a:hlinkClick r:id="rId3"/>
              </a:rPr>
              <a:t>Kişisel</a:t>
            </a:r>
            <a:r>
              <a:rPr lang="en-US" sz="2000" dirty="0">
                <a:latin typeface="Calibri"/>
                <a:ea typeface="Calibri"/>
                <a:cs typeface="Calibri"/>
                <a:hlinkClick r:id="rId3"/>
              </a:rPr>
              <a:t> </a:t>
            </a:r>
            <a:r>
              <a:rPr lang="en-US" sz="2000" dirty="0" err="1">
                <a:latin typeface="Calibri"/>
                <a:ea typeface="Calibri"/>
                <a:cs typeface="Calibri"/>
                <a:hlinkClick r:id="rId3"/>
              </a:rPr>
              <a:t>Verileri</a:t>
            </a:r>
            <a:r>
              <a:rPr lang="en-US" sz="2000" dirty="0">
                <a:latin typeface="Calibri"/>
                <a:ea typeface="Calibri"/>
                <a:cs typeface="Calibri"/>
                <a:hlinkClick r:id="rId3"/>
              </a:rPr>
              <a:t> </a:t>
            </a:r>
            <a:r>
              <a:rPr lang="en-US" sz="2000" dirty="0" err="1">
                <a:latin typeface="Calibri"/>
                <a:ea typeface="Calibri"/>
                <a:cs typeface="Calibri"/>
                <a:hlinkClick r:id="rId3"/>
              </a:rPr>
              <a:t>Koruma</a:t>
            </a:r>
            <a:r>
              <a:rPr lang="en-US" sz="2000" dirty="0">
                <a:latin typeface="Calibri"/>
                <a:ea typeface="Calibri"/>
                <a:cs typeface="Calibri"/>
                <a:hlinkClick r:id="rId3"/>
              </a:rPr>
              <a:t> </a:t>
            </a:r>
            <a:r>
              <a:rPr lang="en-US" sz="2000" dirty="0" err="1">
                <a:latin typeface="Calibri"/>
                <a:ea typeface="Calibri"/>
                <a:cs typeface="Calibri"/>
                <a:hlinkClick r:id="rId3"/>
              </a:rPr>
              <a:t>Kurumu</a:t>
            </a:r>
            <a:r>
              <a:rPr lang="en-US" sz="2000" dirty="0">
                <a:latin typeface="Calibri"/>
                <a:ea typeface="Calibri"/>
                <a:cs typeface="Calibri"/>
              </a:rPr>
              <a:t> </a:t>
            </a:r>
            <a:r>
              <a:rPr lang="en-US" sz="2000" dirty="0" err="1">
                <a:latin typeface="Calibri"/>
                <a:ea typeface="Calibri"/>
                <a:cs typeface="Calibri"/>
              </a:rPr>
              <a:t>yasal</a:t>
            </a:r>
            <a:r>
              <a:rPr lang="en-US" sz="2000" dirty="0">
                <a:latin typeface="Calibri"/>
                <a:ea typeface="Calibri"/>
                <a:cs typeface="Calibri"/>
              </a:rPr>
              <a:t> </a:t>
            </a:r>
            <a:r>
              <a:rPr lang="en-US" sz="2000" dirty="0" err="1">
                <a:latin typeface="Calibri"/>
                <a:ea typeface="Calibri"/>
                <a:cs typeface="Calibri"/>
              </a:rPr>
              <a:t>otoritedir</a:t>
            </a:r>
            <a:r>
              <a:rPr lang="en-US" sz="2000" dirty="0">
                <a:latin typeface="Calibri"/>
                <a:ea typeface="Calibri"/>
                <a:cs typeface="Calibri"/>
              </a:rPr>
              <a:t>.</a:t>
            </a:r>
            <a:endParaRPr lang="en-IE" sz="2000" dirty="0">
              <a:latin typeface="Calibri"/>
              <a:ea typeface="Calibri"/>
              <a:cs typeface="Calibri"/>
            </a:endParaRPr>
          </a:p>
        </p:txBody>
      </p:sp>
      <p:sp>
        <p:nvSpPr>
          <p:cNvPr id="8" name="Text Placeholder 7">
            <a:extLst>
              <a:ext uri="{FF2B5EF4-FFF2-40B4-BE49-F238E27FC236}">
                <a16:creationId xmlns:a16="http://schemas.microsoft.com/office/drawing/2014/main" id="{5DB79BE6-4767-2BE5-82BA-E6DB58B6844F}"/>
              </a:ext>
            </a:extLst>
          </p:cNvPr>
          <p:cNvSpPr>
            <a:spLocks noGrp="1"/>
          </p:cNvSpPr>
          <p:nvPr>
            <p:ph type="body" sz="quarter" idx="44"/>
          </p:nvPr>
        </p:nvSpPr>
        <p:spPr/>
        <p:txBody>
          <a:bodyPr/>
          <a:lstStyle/>
          <a:p>
            <a:pPr algn="l" rtl="0"/>
            <a:r>
              <a:rPr lang="en-IE"/>
              <a:t>8</a:t>
            </a:r>
          </a:p>
        </p:txBody>
      </p:sp>
      <p:sp>
        <p:nvSpPr>
          <p:cNvPr id="9" name="Text Placeholder 8">
            <a:extLst>
              <a:ext uri="{FF2B5EF4-FFF2-40B4-BE49-F238E27FC236}">
                <a16:creationId xmlns:a16="http://schemas.microsoft.com/office/drawing/2014/main" id="{B7B0044C-8B54-6867-8EA7-361360753AD7}"/>
              </a:ext>
            </a:extLst>
          </p:cNvPr>
          <p:cNvSpPr>
            <a:spLocks noGrp="1"/>
          </p:cNvSpPr>
          <p:nvPr>
            <p:ph type="body" sz="quarter" idx="45"/>
          </p:nvPr>
        </p:nvSpPr>
        <p:spPr/>
        <p:txBody>
          <a:bodyPr lIns="91440" tIns="45720" rIns="91440" bIns="45720" anchor="t">
            <a:noAutofit/>
          </a:bodyPr>
          <a:lstStyle/>
          <a:p>
            <a:pPr rtl="0"/>
            <a:r>
              <a:rPr lang="en-IE"/>
              <a:t>ÇEVRESEL DÜZENLEMELER</a:t>
            </a:r>
            <a:endParaRPr lang="en-US"/>
          </a:p>
        </p:txBody>
      </p:sp>
      <p:sp>
        <p:nvSpPr>
          <p:cNvPr id="10" name="Text Placeholder 9">
            <a:extLst>
              <a:ext uri="{FF2B5EF4-FFF2-40B4-BE49-F238E27FC236}">
                <a16:creationId xmlns:a16="http://schemas.microsoft.com/office/drawing/2014/main" id="{39AB7F48-39F9-2FF1-4E4F-A947E12FF3BD}"/>
              </a:ext>
            </a:extLst>
          </p:cNvPr>
          <p:cNvSpPr>
            <a:spLocks noGrp="1"/>
          </p:cNvSpPr>
          <p:nvPr>
            <p:ph type="body" sz="quarter" idx="46"/>
          </p:nvPr>
        </p:nvSpPr>
        <p:spPr>
          <a:xfrm>
            <a:off x="4320644" y="5022726"/>
            <a:ext cx="7144884" cy="999383"/>
          </a:xfrm>
        </p:spPr>
        <p:txBody>
          <a:bodyPr/>
          <a:lstStyle/>
          <a:p>
            <a:pPr rtl="0"/>
            <a:r>
              <a:rPr lang="en-US" dirty="0"/>
              <a:t>Bu </a:t>
            </a:r>
            <a:r>
              <a:rPr lang="en-US" dirty="0" err="1"/>
              <a:t>düzenlemeler</a:t>
            </a:r>
            <a:r>
              <a:rPr lang="en-US" dirty="0"/>
              <a:t> </a:t>
            </a:r>
            <a:r>
              <a:rPr lang="en-US" dirty="0" err="1"/>
              <a:t>çevreyi</a:t>
            </a:r>
            <a:r>
              <a:rPr lang="en-US" dirty="0"/>
              <a:t> </a:t>
            </a:r>
            <a:r>
              <a:rPr lang="en-US" dirty="0" err="1"/>
              <a:t>korumayı</a:t>
            </a:r>
            <a:r>
              <a:rPr lang="en-US" dirty="0"/>
              <a:t>, </a:t>
            </a:r>
            <a:r>
              <a:rPr lang="en-US" dirty="0" err="1"/>
              <a:t>sürdürülebilirliği</a:t>
            </a:r>
            <a:r>
              <a:rPr lang="en-US" dirty="0"/>
              <a:t> </a:t>
            </a:r>
            <a:r>
              <a:rPr lang="en-US" dirty="0" err="1"/>
              <a:t>teşvik</a:t>
            </a:r>
            <a:r>
              <a:rPr lang="en-US" dirty="0"/>
              <a:t> </a:t>
            </a:r>
            <a:r>
              <a:rPr lang="en-US" dirty="0" err="1"/>
              <a:t>etmeyi</a:t>
            </a:r>
            <a:r>
              <a:rPr lang="en-US" dirty="0"/>
              <a:t> </a:t>
            </a:r>
            <a:r>
              <a:rPr lang="en-US" dirty="0" err="1"/>
              <a:t>ve</a:t>
            </a:r>
            <a:r>
              <a:rPr lang="en-US" dirty="0"/>
              <a:t> </a:t>
            </a:r>
            <a:r>
              <a:rPr lang="en-US" dirty="0" err="1"/>
              <a:t>işletmelerin</a:t>
            </a:r>
            <a:r>
              <a:rPr lang="en-US" dirty="0"/>
              <a:t> </a:t>
            </a:r>
            <a:r>
              <a:rPr lang="en-US" dirty="0" err="1"/>
              <a:t>çevreye</a:t>
            </a:r>
            <a:r>
              <a:rPr lang="en-US" dirty="0"/>
              <a:t> </a:t>
            </a:r>
            <a:r>
              <a:rPr lang="en-US" dirty="0" err="1"/>
              <a:t>karşı</a:t>
            </a:r>
            <a:r>
              <a:rPr lang="en-US" dirty="0"/>
              <a:t> </a:t>
            </a:r>
            <a:r>
              <a:rPr lang="en-US" dirty="0" err="1"/>
              <a:t>sorumlu</a:t>
            </a:r>
            <a:r>
              <a:rPr lang="en-US" dirty="0"/>
              <a:t> </a:t>
            </a:r>
            <a:r>
              <a:rPr lang="en-US" dirty="0" err="1"/>
              <a:t>bir</a:t>
            </a:r>
            <a:r>
              <a:rPr lang="en-US" dirty="0"/>
              <a:t> </a:t>
            </a:r>
            <a:r>
              <a:rPr lang="en-US" dirty="0" err="1"/>
              <a:t>şekilde</a:t>
            </a:r>
            <a:r>
              <a:rPr lang="en-US" dirty="0"/>
              <a:t> </a:t>
            </a:r>
            <a:r>
              <a:rPr lang="en-US" dirty="0" err="1"/>
              <a:t>çalışmasını</a:t>
            </a:r>
            <a:r>
              <a:rPr lang="en-US" dirty="0"/>
              <a:t> </a:t>
            </a:r>
            <a:r>
              <a:rPr lang="en-US" dirty="0" err="1"/>
              <a:t>sağlamayı</a:t>
            </a:r>
            <a:r>
              <a:rPr lang="en-US" dirty="0"/>
              <a:t> </a:t>
            </a:r>
            <a:r>
              <a:rPr lang="en-US" dirty="0" err="1"/>
              <a:t>amaçlamaktadır</a:t>
            </a:r>
            <a:r>
              <a:rPr lang="en-US" dirty="0"/>
              <a:t>.</a:t>
            </a:r>
            <a:endParaRPr lang="en-IE" dirty="0"/>
          </a:p>
        </p:txBody>
      </p:sp>
      <p:sp>
        <p:nvSpPr>
          <p:cNvPr id="11" name="Text Placeholder 10">
            <a:extLst>
              <a:ext uri="{FF2B5EF4-FFF2-40B4-BE49-F238E27FC236}">
                <a16:creationId xmlns:a16="http://schemas.microsoft.com/office/drawing/2014/main" id="{270726CC-C205-3B4F-07BC-C7521F16BABC}"/>
              </a:ext>
            </a:extLst>
          </p:cNvPr>
          <p:cNvSpPr>
            <a:spLocks noGrp="1"/>
          </p:cNvSpPr>
          <p:nvPr>
            <p:ph type="body" sz="quarter" idx="47"/>
          </p:nvPr>
        </p:nvSpPr>
        <p:spPr/>
        <p:txBody>
          <a:bodyPr/>
          <a:lstStyle/>
          <a:p>
            <a:pPr algn="l" rtl="0"/>
            <a:r>
              <a:rPr lang="en-IE"/>
              <a:t>9</a:t>
            </a:r>
          </a:p>
        </p:txBody>
      </p:sp>
    </p:spTree>
    <p:extLst>
      <p:ext uri="{BB962C8B-B14F-4D97-AF65-F5344CB8AC3E}">
        <p14:creationId xmlns:p14="http://schemas.microsoft.com/office/powerpoint/2010/main" val="6151194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33EB3E-26B0-7128-7992-05D6FD5F1BD5}"/>
              </a:ext>
            </a:extLst>
          </p:cNvPr>
          <p:cNvSpPr>
            <a:spLocks noGrp="1"/>
          </p:cNvSpPr>
          <p:nvPr>
            <p:ph type="body" sz="quarter" idx="18"/>
          </p:nvPr>
        </p:nvSpPr>
        <p:spPr>
          <a:xfrm>
            <a:off x="898357" y="1576553"/>
            <a:ext cx="6070002" cy="4033834"/>
          </a:xfrm>
        </p:spPr>
        <p:txBody>
          <a:bodyPr lIns="91440" tIns="45720" rIns="91440" bIns="45720" anchor="t"/>
          <a:lstStyle/>
          <a:p>
            <a:r>
              <a:rPr lang="tr-TR">
                <a:ea typeface="+mn-lt"/>
                <a:cs typeface="+mn-lt"/>
              </a:rPr>
              <a:t>Son olarak bahsetmemiz gereken yasallık, bu projeyi ve kursu kullanarak 'Gezegen' üzerinde olumlu bir etki yaratmayı amaçladığımız için, çevresel düşünceleri belirtmeniz gereken önemli bir konudur, özellikle de ETİK VE SÜRDÜRÜLEBİLİR Bir Gıda İşletmesi kurmayı planlıyorsanız.</a:t>
            </a:r>
            <a:endParaRPr lang="tr-TR">
              <a:ea typeface="Calibri"/>
              <a:cs typeface="Calibri"/>
            </a:endParaRPr>
          </a:p>
          <a:p>
            <a:r>
              <a:rPr lang="tr-TR" dirty="0"/>
              <a:t>Bir gıda işletmesi sahibi olarak çevresel düzenlemelerle ilgili ele alınması gereken birkaç husus vardır, ancak burada en önemli olanları kısaca tartışacağız…</a:t>
            </a:r>
            <a:endParaRPr lang="tr-TR" dirty="0">
              <a:ea typeface="Calibri"/>
              <a:cs typeface="Calibri"/>
            </a:endParaRPr>
          </a:p>
        </p:txBody>
      </p:sp>
      <p:sp>
        <p:nvSpPr>
          <p:cNvPr id="3" name="Text Placeholder 2">
            <a:extLst>
              <a:ext uri="{FF2B5EF4-FFF2-40B4-BE49-F238E27FC236}">
                <a16:creationId xmlns:a16="http://schemas.microsoft.com/office/drawing/2014/main" id="{0E9533D9-44E9-1114-1AE1-5F9D33DFAE2A}"/>
              </a:ext>
            </a:extLst>
          </p:cNvPr>
          <p:cNvSpPr>
            <a:spLocks noGrp="1"/>
          </p:cNvSpPr>
          <p:nvPr>
            <p:ph type="body" sz="quarter" idx="16"/>
          </p:nvPr>
        </p:nvSpPr>
        <p:spPr>
          <a:xfrm>
            <a:off x="751212" y="751288"/>
            <a:ext cx="6017449" cy="563480"/>
          </a:xfrm>
        </p:spPr>
        <p:txBody>
          <a:bodyPr/>
          <a:lstStyle/>
          <a:p>
            <a:pPr algn="l" rtl="0"/>
            <a:r>
              <a:rPr lang="en-IE" b="1"/>
              <a:t>Çevresel hususlar</a:t>
            </a:r>
          </a:p>
        </p:txBody>
      </p:sp>
      <p:pic>
        <p:nvPicPr>
          <p:cNvPr id="6" name="Picture Placeholder 5" descr="Person wearing gloves and hat hugging a mossy tree">
            <a:extLst>
              <a:ext uri="{FF2B5EF4-FFF2-40B4-BE49-F238E27FC236}">
                <a16:creationId xmlns:a16="http://schemas.microsoft.com/office/drawing/2014/main" id="{E0A65573-623C-6E7D-57A4-6DCD9CCE8494}"/>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a:stretch/>
        </p:blipFill>
        <p:spPr>
          <a:xfrm>
            <a:off x="7455159" y="1452563"/>
            <a:ext cx="4736841" cy="4656137"/>
          </a:xfrm>
        </p:spPr>
      </p:pic>
      <p:grpSp>
        <p:nvGrpSpPr>
          <p:cNvPr id="7" name="Group 6">
            <a:extLst>
              <a:ext uri="{FF2B5EF4-FFF2-40B4-BE49-F238E27FC236}">
                <a16:creationId xmlns:a16="http://schemas.microsoft.com/office/drawing/2014/main" id="{AC8B321E-F4BF-53C7-6A77-155B4C734F86}"/>
              </a:ext>
            </a:extLst>
          </p:cNvPr>
          <p:cNvGrpSpPr/>
          <p:nvPr/>
        </p:nvGrpSpPr>
        <p:grpSpPr>
          <a:xfrm>
            <a:off x="6700345" y="4860721"/>
            <a:ext cx="1244712" cy="1245537"/>
            <a:chOff x="5614841" y="786428"/>
            <a:chExt cx="901130" cy="901727"/>
          </a:xfrm>
        </p:grpSpPr>
        <p:grpSp>
          <p:nvGrpSpPr>
            <p:cNvPr id="8" name="Graphic 2">
              <a:extLst>
                <a:ext uri="{FF2B5EF4-FFF2-40B4-BE49-F238E27FC236}">
                  <a16:creationId xmlns:a16="http://schemas.microsoft.com/office/drawing/2014/main" id="{6DBE7E62-5EEE-EA58-B40E-EFA95286CE03}"/>
                </a:ext>
              </a:extLst>
            </p:cNvPr>
            <p:cNvGrpSpPr/>
            <p:nvPr/>
          </p:nvGrpSpPr>
          <p:grpSpPr>
            <a:xfrm>
              <a:off x="5715019" y="1058540"/>
              <a:ext cx="543506" cy="445337"/>
              <a:chOff x="5715019" y="1058540"/>
              <a:chExt cx="543506" cy="445337"/>
            </a:xfrm>
            <a:solidFill>
              <a:srgbClr val="60A9DD"/>
            </a:solidFill>
          </p:grpSpPr>
          <p:sp>
            <p:nvSpPr>
              <p:cNvPr id="10" name="Freeform 537">
                <a:extLst>
                  <a:ext uri="{FF2B5EF4-FFF2-40B4-BE49-F238E27FC236}">
                    <a16:creationId xmlns:a16="http://schemas.microsoft.com/office/drawing/2014/main" id="{E69D6B82-785B-1190-50FE-D892C4C84A03}"/>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79037"/>
              </a:solidFill>
              <a:ln w="9028" cap="flat">
                <a:noFill/>
                <a:prstDash val="solid"/>
                <a:miter/>
              </a:ln>
            </p:spPr>
            <p:txBody>
              <a:bodyPr rtlCol="0" anchor="ctr"/>
              <a:lstStyle/>
              <a:p>
                <a:pPr algn="l" rtl="0"/>
                <a:endParaRPr lang="en-US"/>
              </a:p>
            </p:txBody>
          </p:sp>
          <p:sp>
            <p:nvSpPr>
              <p:cNvPr id="11" name="Freeform 538">
                <a:extLst>
                  <a:ext uri="{FF2B5EF4-FFF2-40B4-BE49-F238E27FC236}">
                    <a16:creationId xmlns:a16="http://schemas.microsoft.com/office/drawing/2014/main" id="{B59499AC-B0D8-F94B-891B-0C13B18A3987}"/>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79037"/>
              </a:solidFill>
              <a:ln w="9028" cap="flat">
                <a:noFill/>
                <a:prstDash val="solid"/>
                <a:miter/>
              </a:ln>
            </p:spPr>
            <p:txBody>
              <a:bodyPr rtlCol="0" anchor="ctr"/>
              <a:lstStyle/>
              <a:p>
                <a:pPr algn="l" rtl="0"/>
                <a:endParaRPr lang="en-US"/>
              </a:p>
            </p:txBody>
          </p:sp>
        </p:grpSp>
        <p:sp>
          <p:nvSpPr>
            <p:cNvPr id="9" name="Freeform 536">
              <a:extLst>
                <a:ext uri="{FF2B5EF4-FFF2-40B4-BE49-F238E27FC236}">
                  <a16:creationId xmlns:a16="http://schemas.microsoft.com/office/drawing/2014/main" id="{716D565A-8F2A-96D6-4BC0-CF24D5181C7C}"/>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3673390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33D2A2-AA9B-6E9C-EBA5-9F1277AB9FB3}"/>
              </a:ext>
            </a:extLst>
          </p:cNvPr>
          <p:cNvSpPr>
            <a:spLocks noGrp="1"/>
          </p:cNvSpPr>
          <p:nvPr>
            <p:ph type="body" sz="quarter" idx="18"/>
          </p:nvPr>
        </p:nvSpPr>
        <p:spPr>
          <a:xfrm>
            <a:off x="898357" y="1606949"/>
            <a:ext cx="5533973" cy="3805492"/>
          </a:xfrm>
        </p:spPr>
        <p:txBody>
          <a:bodyPr lIns="91440" tIns="45720" rIns="91440" bIns="45720" anchor="t"/>
          <a:lstStyle/>
          <a:p>
            <a:pPr algn="l" rtl="0"/>
            <a:r>
              <a:rPr lang="tr-TR" sz="2200" dirty="0"/>
              <a:t>Gıda işletmeleri, ambalaj malzemeleri, gıda atıkları ve yemeklik yağ dahil olmak üzere çeşitli atık türleri üretir.</a:t>
            </a:r>
            <a:endParaRPr lang="tr-TR" sz="2200" dirty="0">
              <a:ea typeface="Calibri"/>
              <a:cs typeface="Calibri"/>
            </a:endParaRPr>
          </a:p>
          <a:p>
            <a:r>
              <a:rPr lang="tr-TR" sz="2200" dirty="0"/>
              <a:t>Avrupa ülkelerinin atık yönetimi için yürürlükte olan yönetmelikleri vardır; </a:t>
            </a:r>
            <a:r>
              <a:rPr lang="tr-TR" sz="2200" b="1" dirty="0"/>
              <a:t>atık ayrıştırma, geri dönüşüm ve uygun bertaraf. </a:t>
            </a:r>
            <a:r>
              <a:rPr lang="tr-TR" sz="2200" dirty="0"/>
              <a:t>Türkiye'de de </a:t>
            </a:r>
            <a:r>
              <a:rPr lang="tr-TR" sz="2200" dirty="0">
                <a:hlinkClick r:id="rId2"/>
              </a:rPr>
              <a:t>Atık Yönetimi Yönetmeliği</a:t>
            </a:r>
            <a:r>
              <a:rPr lang="tr-TR" sz="2200" dirty="0"/>
              <a:t> bulunmaktadır.</a:t>
            </a:r>
            <a:endParaRPr lang="tr-TR" sz="2200" dirty="0">
              <a:ea typeface="Calibri"/>
              <a:cs typeface="Calibri"/>
            </a:endParaRPr>
          </a:p>
          <a:p>
            <a:pPr algn="l" rtl="0"/>
            <a:r>
              <a:rPr lang="tr-TR" sz="2200" dirty="0"/>
              <a:t>Yerel düzenlemelere uygun atık yönetimi uygulamaları oluşturmanız ve atıkların uygun şekilde işlenmesini ve bertaraf edilmesini sağlamanız gerekecektir.</a:t>
            </a:r>
            <a:endParaRPr lang="tr-TR" sz="2200" dirty="0">
              <a:ea typeface="Calibri"/>
              <a:cs typeface="Calibri"/>
            </a:endParaRPr>
          </a:p>
        </p:txBody>
      </p:sp>
      <p:sp>
        <p:nvSpPr>
          <p:cNvPr id="3" name="Text Placeholder 2">
            <a:extLst>
              <a:ext uri="{FF2B5EF4-FFF2-40B4-BE49-F238E27FC236}">
                <a16:creationId xmlns:a16="http://schemas.microsoft.com/office/drawing/2014/main" id="{05EB4C2A-9064-BD96-5333-F855DDE11F5D}"/>
              </a:ext>
            </a:extLst>
          </p:cNvPr>
          <p:cNvSpPr>
            <a:spLocks noGrp="1"/>
          </p:cNvSpPr>
          <p:nvPr>
            <p:ph type="body" sz="quarter" idx="16"/>
          </p:nvPr>
        </p:nvSpPr>
        <p:spPr/>
        <p:txBody>
          <a:bodyPr/>
          <a:lstStyle/>
          <a:p>
            <a:pPr algn="l" rtl="0"/>
            <a:r>
              <a:rPr lang="en-US" b="1"/>
              <a:t>Atık Yönetimi:</a:t>
            </a:r>
            <a:endParaRPr lang="en-IE" b="1"/>
          </a:p>
        </p:txBody>
      </p:sp>
      <p:pic>
        <p:nvPicPr>
          <p:cNvPr id="6" name="Picture Placeholder 5" descr="A pile of food on the ground  Description automatically generated with low confidence">
            <a:extLst>
              <a:ext uri="{FF2B5EF4-FFF2-40B4-BE49-F238E27FC236}">
                <a16:creationId xmlns:a16="http://schemas.microsoft.com/office/drawing/2014/main" id="{5D09F44B-C49F-1631-9F16-1EDE98F6D298}"/>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a:stretch/>
        </p:blipFill>
        <p:spPr>
          <a:xfrm>
            <a:off x="6545263" y="1452563"/>
            <a:ext cx="5646737" cy="4656137"/>
          </a:xfrm>
        </p:spPr>
      </p:pic>
      <p:sp>
        <p:nvSpPr>
          <p:cNvPr id="7" name="Freeform 13">
            <a:extLst>
              <a:ext uri="{FF2B5EF4-FFF2-40B4-BE49-F238E27FC236}">
                <a16:creationId xmlns:a16="http://schemas.microsoft.com/office/drawing/2014/main" id="{11EC047D-BB4D-41F8-DF4E-F083BFC64CB8}"/>
              </a:ext>
            </a:extLst>
          </p:cNvPr>
          <p:cNvSpPr/>
          <p:nvPr/>
        </p:nvSpPr>
        <p:spPr>
          <a:xfrm>
            <a:off x="-126124" y="5894943"/>
            <a:ext cx="9014372" cy="77856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lIns="91440" tIns="45720" rIns="91440" bIns="45720" rtlCol="0" anchor="ctr">
            <a:noAutofit/>
          </a:bodyPr>
          <a:lstStyle/>
          <a:p>
            <a:pPr marL="359410">
              <a:lnSpc>
                <a:spcPct val="90000"/>
              </a:lnSpc>
              <a:spcBef>
                <a:spcPts val="600"/>
              </a:spcBef>
              <a:defRPr/>
            </a:pPr>
            <a:r>
              <a:rPr lang="en-US" sz="1600" b="1" dirty="0" err="1">
                <a:solidFill>
                  <a:srgbClr val="000000"/>
                </a:solidFill>
                <a:hlinkClick r:id="rId4">
                  <a:extLst>
                    <a:ext uri="{A12FA001-AC4F-418D-AE19-62706E023703}">
                      <ahyp:hlinkClr xmlns:ahyp="http://schemas.microsoft.com/office/drawing/2018/hyperlinkcolor" val="tx"/>
                    </a:ext>
                  </a:extLst>
                </a:hlinkClick>
              </a:rPr>
              <a:t>Daha</a:t>
            </a:r>
            <a:r>
              <a:rPr lang="en-US" sz="1600" b="1" dirty="0">
                <a:solidFill>
                  <a:srgbClr val="000000"/>
                </a:solidFill>
                <a:hlinkClick r:id="rId4">
                  <a:extLst>
                    <a:ext uri="{A12FA001-AC4F-418D-AE19-62706E023703}">
                      <ahyp:hlinkClr xmlns:ahyp="http://schemas.microsoft.com/office/drawing/2018/hyperlinkcolor" val="tx"/>
                    </a:ext>
                  </a:extLst>
                </a:hlinkClick>
              </a:rPr>
              <a:t> </a:t>
            </a:r>
            <a:r>
              <a:rPr lang="en-US" sz="1600" b="1" dirty="0" err="1">
                <a:solidFill>
                  <a:srgbClr val="000000"/>
                </a:solidFill>
                <a:hlinkClick r:id="rId4">
                  <a:extLst>
                    <a:ext uri="{A12FA001-AC4F-418D-AE19-62706E023703}">
                      <ahyp:hlinkClr xmlns:ahyp="http://schemas.microsoft.com/office/drawing/2018/hyperlinkcolor" val="tx"/>
                    </a:ext>
                  </a:extLst>
                </a:hlinkClick>
              </a:rPr>
              <a:t>fazla</a:t>
            </a:r>
            <a:r>
              <a:rPr lang="en-US" sz="1600" b="1" dirty="0">
                <a:solidFill>
                  <a:srgbClr val="000000"/>
                </a:solidFill>
                <a:hlinkClick r:id="rId4">
                  <a:extLst>
                    <a:ext uri="{A12FA001-AC4F-418D-AE19-62706E023703}">
                      <ahyp:hlinkClr xmlns:ahyp="http://schemas.microsoft.com/office/drawing/2018/hyperlinkcolor" val="tx"/>
                    </a:ext>
                  </a:extLst>
                </a:hlinkClick>
              </a:rPr>
              <a:t> </a:t>
            </a:r>
            <a:r>
              <a:rPr lang="en-US" sz="1600" b="1" dirty="0" err="1">
                <a:solidFill>
                  <a:srgbClr val="000000"/>
                </a:solidFill>
                <a:hlinkClick r:id="rId4">
                  <a:extLst>
                    <a:ext uri="{A12FA001-AC4F-418D-AE19-62706E023703}">
                      <ahyp:hlinkClr xmlns:ahyp="http://schemas.microsoft.com/office/drawing/2018/hyperlinkcolor" val="tx"/>
                    </a:ext>
                  </a:extLst>
                </a:hlinkClick>
              </a:rPr>
              <a:t>okuma</a:t>
            </a:r>
            <a:r>
              <a:rPr lang="en-US" sz="1600" b="1" dirty="0">
                <a:solidFill>
                  <a:srgbClr val="000000"/>
                </a:solidFill>
                <a:hlinkClick r:id="rId4">
                  <a:extLst>
                    <a:ext uri="{A12FA001-AC4F-418D-AE19-62706E023703}">
                      <ahyp:hlinkClr xmlns:ahyp="http://schemas.microsoft.com/office/drawing/2018/hyperlinkcolor" val="tx"/>
                    </a:ext>
                  </a:extLst>
                </a:hlinkClick>
              </a:rPr>
              <a:t>:</a:t>
            </a:r>
            <a:r>
              <a:rPr lang="en-US" sz="1600" b="1" dirty="0">
                <a:solidFill>
                  <a:srgbClr val="000000"/>
                </a:solidFill>
              </a:rPr>
              <a:t> </a:t>
            </a:r>
            <a:r>
              <a:rPr lang="en-IE" sz="1600" dirty="0" err="1">
                <a:solidFill>
                  <a:srgbClr val="000000"/>
                </a:solidFill>
                <a:hlinkClick r:id="rId5">
                  <a:extLst>
                    <a:ext uri="{A12FA001-AC4F-418D-AE19-62706E023703}">
                      <ahyp:hlinkClr xmlns:ahyp="http://schemas.microsoft.com/office/drawing/2018/hyperlinkcolor" val="tx"/>
                    </a:ext>
                  </a:extLst>
                </a:hlinkClick>
              </a:rPr>
              <a:t>Atık</a:t>
            </a:r>
            <a:r>
              <a:rPr lang="en-IE" sz="1600" dirty="0">
                <a:solidFill>
                  <a:srgbClr val="000000"/>
                </a:solidFill>
                <a:hlinkClick r:id="rId5">
                  <a:extLst>
                    <a:ext uri="{A12FA001-AC4F-418D-AE19-62706E023703}">
                      <ahyp:hlinkClr xmlns:ahyp="http://schemas.microsoft.com/office/drawing/2018/hyperlinkcolor" val="tx"/>
                    </a:ext>
                  </a:extLst>
                </a:hlinkClick>
              </a:rPr>
              <a:t> </a:t>
            </a:r>
            <a:r>
              <a:rPr lang="en-IE" sz="1600" dirty="0" err="1">
                <a:solidFill>
                  <a:srgbClr val="000000"/>
                </a:solidFill>
                <a:hlinkClick r:id="rId5">
                  <a:extLst>
                    <a:ext uri="{A12FA001-AC4F-418D-AE19-62706E023703}">
                      <ahyp:hlinkClr xmlns:ahyp="http://schemas.microsoft.com/office/drawing/2018/hyperlinkcolor" val="tx"/>
                    </a:ext>
                  </a:extLst>
                </a:hlinkClick>
              </a:rPr>
              <a:t>Çerçeve</a:t>
            </a:r>
            <a:r>
              <a:rPr lang="en-IE" sz="1600" dirty="0">
                <a:solidFill>
                  <a:srgbClr val="000000"/>
                </a:solidFill>
                <a:hlinkClick r:id="rId5">
                  <a:extLst>
                    <a:ext uri="{A12FA001-AC4F-418D-AE19-62706E023703}">
                      <ahyp:hlinkClr xmlns:ahyp="http://schemas.microsoft.com/office/drawing/2018/hyperlinkcolor" val="tx"/>
                    </a:ext>
                  </a:extLst>
                </a:hlinkClick>
              </a:rPr>
              <a:t> </a:t>
            </a:r>
            <a:r>
              <a:rPr lang="en-IE" sz="1600" dirty="0" err="1">
                <a:solidFill>
                  <a:srgbClr val="000000"/>
                </a:solidFill>
                <a:hlinkClick r:id="rId5">
                  <a:extLst>
                    <a:ext uri="{A12FA001-AC4F-418D-AE19-62706E023703}">
                      <ahyp:hlinkClr xmlns:ahyp="http://schemas.microsoft.com/office/drawing/2018/hyperlinkcolor" val="tx"/>
                    </a:ext>
                  </a:extLst>
                </a:hlinkClick>
              </a:rPr>
              <a:t>Direktifi</a:t>
            </a:r>
            <a:r>
              <a:rPr lang="en-IE" sz="1600" dirty="0">
                <a:solidFill>
                  <a:srgbClr val="000000"/>
                </a:solidFill>
                <a:hlinkClick r:id="rId5">
                  <a:extLst>
                    <a:ext uri="{A12FA001-AC4F-418D-AE19-62706E023703}">
                      <ahyp:hlinkClr xmlns:ahyp="http://schemas.microsoft.com/office/drawing/2018/hyperlinkcolor" val="tx"/>
                    </a:ext>
                  </a:extLst>
                </a:hlinkClick>
              </a:rPr>
              <a:t> (europa.eu)</a:t>
            </a:r>
            <a:r>
              <a:rPr lang="en-IE" sz="1600" dirty="0">
                <a:solidFill>
                  <a:srgbClr val="000000"/>
                </a:solidFill>
              </a:rPr>
              <a:t> &amp; </a:t>
            </a:r>
            <a:r>
              <a:rPr lang="en-US" sz="1600" dirty="0" err="1">
                <a:solidFill>
                  <a:srgbClr val="000000"/>
                </a:solidFill>
                <a:hlinkClick r:id="rId6">
                  <a:extLst>
                    <a:ext uri="{A12FA001-AC4F-418D-AE19-62706E023703}">
                      <ahyp:hlinkClr xmlns:ahyp="http://schemas.microsoft.com/office/drawing/2018/hyperlinkcolor" val="tx"/>
                    </a:ext>
                  </a:extLst>
                </a:hlinkClick>
              </a:rPr>
              <a:t>Gıda</a:t>
            </a:r>
            <a:r>
              <a:rPr lang="en-US" sz="1600" dirty="0">
                <a:solidFill>
                  <a:srgbClr val="000000"/>
                </a:solidFill>
                <a:hlinkClick r:id="rId6">
                  <a:extLst>
                    <a:ext uri="{A12FA001-AC4F-418D-AE19-62706E023703}">
                      <ahyp:hlinkClr xmlns:ahyp="http://schemas.microsoft.com/office/drawing/2018/hyperlinkcolor" val="tx"/>
                    </a:ext>
                  </a:extLst>
                </a:hlinkClick>
              </a:rPr>
              <a:t> </a:t>
            </a:r>
            <a:r>
              <a:rPr lang="en-US" sz="1600" dirty="0" err="1">
                <a:solidFill>
                  <a:srgbClr val="000000"/>
                </a:solidFill>
                <a:hlinkClick r:id="rId6">
                  <a:extLst>
                    <a:ext uri="{A12FA001-AC4F-418D-AE19-62706E023703}">
                      <ahyp:hlinkClr xmlns:ahyp="http://schemas.microsoft.com/office/drawing/2018/hyperlinkcolor" val="tx"/>
                    </a:ext>
                  </a:extLst>
                </a:hlinkClick>
              </a:rPr>
              <a:t>israfına</a:t>
            </a:r>
            <a:r>
              <a:rPr lang="en-US" sz="1600" dirty="0">
                <a:solidFill>
                  <a:srgbClr val="000000"/>
                </a:solidFill>
                <a:hlinkClick r:id="rId6">
                  <a:extLst>
                    <a:ext uri="{A12FA001-AC4F-418D-AE19-62706E023703}">
                      <ahyp:hlinkClr xmlns:ahyp="http://schemas.microsoft.com/office/drawing/2018/hyperlinkcolor" val="tx"/>
                    </a:ext>
                  </a:extLst>
                </a:hlinkClick>
              </a:rPr>
              <a:t> </a:t>
            </a:r>
            <a:r>
              <a:rPr lang="en-US" sz="1600" dirty="0" err="1">
                <a:solidFill>
                  <a:srgbClr val="000000"/>
                </a:solidFill>
                <a:hlinkClick r:id="rId6">
                  <a:extLst>
                    <a:ext uri="{A12FA001-AC4F-418D-AE19-62706E023703}">
                      <ahyp:hlinkClr xmlns:ahyp="http://schemas.microsoft.com/office/drawing/2018/hyperlinkcolor" val="tx"/>
                    </a:ext>
                  </a:extLst>
                </a:hlinkClick>
              </a:rPr>
              <a:t>karşı</a:t>
            </a:r>
            <a:r>
              <a:rPr lang="en-US" sz="1600" dirty="0">
                <a:solidFill>
                  <a:srgbClr val="000000"/>
                </a:solidFill>
                <a:hlinkClick r:id="rId6">
                  <a:extLst>
                    <a:ext uri="{A12FA001-AC4F-418D-AE19-62706E023703}">
                      <ahyp:hlinkClr xmlns:ahyp="http://schemas.microsoft.com/office/drawing/2018/hyperlinkcolor" val="tx"/>
                    </a:ext>
                  </a:extLst>
                </a:hlinkClick>
              </a:rPr>
              <a:t> AB </a:t>
            </a:r>
            <a:r>
              <a:rPr lang="en-US" sz="1600" dirty="0" err="1">
                <a:solidFill>
                  <a:srgbClr val="000000"/>
                </a:solidFill>
                <a:hlinkClick r:id="rId6">
                  <a:extLst>
                    <a:ext uri="{A12FA001-AC4F-418D-AE19-62706E023703}">
                      <ahyp:hlinkClr xmlns:ahyp="http://schemas.microsoft.com/office/drawing/2018/hyperlinkcolor" val="tx"/>
                    </a:ext>
                  </a:extLst>
                </a:hlinkClick>
              </a:rPr>
              <a:t>eylemleri</a:t>
            </a:r>
            <a:r>
              <a:rPr lang="en-US" sz="1600" dirty="0">
                <a:solidFill>
                  <a:srgbClr val="000000"/>
                </a:solidFill>
                <a:hlinkClick r:id="rId6">
                  <a:extLst>
                    <a:ext uri="{A12FA001-AC4F-418D-AE19-62706E023703}">
                      <ahyp:hlinkClr xmlns:ahyp="http://schemas.microsoft.com/office/drawing/2018/hyperlinkcolor" val="tx"/>
                    </a:ext>
                  </a:extLst>
                </a:hlinkClick>
              </a:rPr>
              <a:t> (europa.eu)</a:t>
            </a:r>
            <a:endParaRPr lang="en-US" sz="1600" dirty="0">
              <a:solidFill>
                <a:srgbClr val="000000"/>
              </a:solidFill>
              <a:ea typeface="Calibri" panose="020F0502020204030204"/>
              <a:cs typeface="Calibri" panose="020F0502020204030204"/>
            </a:endParaRPr>
          </a:p>
          <a:p>
            <a:pPr marL="359410">
              <a:lnSpc>
                <a:spcPct val="90000"/>
              </a:lnSpc>
              <a:spcBef>
                <a:spcPts val="600"/>
              </a:spcBef>
              <a:defRPr/>
            </a:pPr>
            <a:r>
              <a:rPr lang="en-US" sz="1600" dirty="0">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Türkiye </a:t>
            </a:r>
            <a:r>
              <a:rPr lang="en-US" sz="1600" dirty="0" err="1">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için</a:t>
            </a:r>
            <a:r>
              <a:rPr lang="en-US" sz="1600" dirty="0">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 </a:t>
            </a:r>
            <a:r>
              <a:rPr lang="en-US" sz="1600" dirty="0" err="1">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atıklarla</a:t>
            </a:r>
            <a:r>
              <a:rPr lang="en-US" sz="1600" dirty="0">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 </a:t>
            </a:r>
            <a:r>
              <a:rPr lang="en-US" sz="1600" dirty="0" err="1">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ilgili</a:t>
            </a:r>
            <a:r>
              <a:rPr lang="en-US" sz="1600" dirty="0">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 </a:t>
            </a:r>
            <a:r>
              <a:rPr lang="en-US" sz="1600" dirty="0" err="1">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diğer</a:t>
            </a:r>
            <a:r>
              <a:rPr lang="en-US" sz="1600" dirty="0">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 </a:t>
            </a:r>
            <a:r>
              <a:rPr lang="en-US" sz="1600" dirty="0" err="1">
                <a:solidFill>
                  <a:srgbClr val="000000"/>
                </a:solidFill>
                <a:latin typeface="Calibri" panose="020F0502020204030204"/>
                <a:ea typeface="Calibri"/>
                <a:cs typeface="Calibri"/>
                <a:hlinkClick r:id="rId7">
                  <a:extLst>
                    <a:ext uri="{A12FA001-AC4F-418D-AE19-62706E023703}">
                      <ahyp:hlinkClr xmlns:ahyp="http://schemas.microsoft.com/office/drawing/2018/hyperlinkcolor" val="tx"/>
                    </a:ext>
                  </a:extLst>
                </a:hlinkClick>
              </a:rPr>
              <a:t>yönetmelikler</a:t>
            </a:r>
            <a:endParaRPr lang="en-US" sz="1600" dirty="0">
              <a:solidFill>
                <a:srgbClr val="000000"/>
              </a:solidFill>
              <a:latin typeface="Calibri" panose="020F0502020204030204"/>
              <a:ea typeface="Calibri"/>
              <a:cs typeface="Calibri"/>
            </a:endParaRPr>
          </a:p>
        </p:txBody>
      </p:sp>
    </p:spTree>
    <p:extLst>
      <p:ext uri="{BB962C8B-B14F-4D97-AF65-F5344CB8AC3E}">
        <p14:creationId xmlns:p14="http://schemas.microsoft.com/office/powerpoint/2010/main" val="31534070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B3ED2-A685-743F-4537-1B628628C91F}"/>
              </a:ext>
            </a:extLst>
          </p:cNvPr>
          <p:cNvSpPr>
            <a:spLocks noGrp="1"/>
          </p:cNvSpPr>
          <p:nvPr>
            <p:ph type="body" sz="quarter" idx="18"/>
          </p:nvPr>
        </p:nvSpPr>
        <p:spPr>
          <a:xfrm>
            <a:off x="898357" y="2028497"/>
            <a:ext cx="5460402" cy="3581889"/>
          </a:xfrm>
        </p:spPr>
        <p:txBody>
          <a:bodyPr lIns="91440" tIns="45720" rIns="91440" bIns="45720" anchor="t"/>
          <a:lstStyle/>
          <a:p>
            <a:pPr algn="l" rtl="0"/>
            <a:r>
              <a:rPr lang="en-US"/>
              <a:t>Su değerli bir kaynaktır ve </a:t>
            </a:r>
            <a:r>
              <a:rPr lang="en-US" err="1"/>
              <a:t>verimli</a:t>
            </a:r>
            <a:r>
              <a:rPr lang="en-US"/>
              <a:t> </a:t>
            </a:r>
            <a:r>
              <a:rPr lang="en-US" err="1"/>
              <a:t>su</a:t>
            </a:r>
            <a:r>
              <a:rPr lang="en-US"/>
              <a:t> </a:t>
            </a:r>
            <a:r>
              <a:rPr lang="en-US" err="1"/>
              <a:t>kullanımı</a:t>
            </a:r>
            <a:r>
              <a:rPr lang="en-US"/>
              <a:t> </a:t>
            </a:r>
            <a:r>
              <a:rPr lang="en-US" err="1"/>
              <a:t>teşvik</a:t>
            </a:r>
            <a:r>
              <a:rPr lang="en-US"/>
              <a:t> </a:t>
            </a:r>
            <a:r>
              <a:rPr lang="en-US" err="1"/>
              <a:t>edilmelidir</a:t>
            </a:r>
            <a:r>
              <a:rPr lang="en-US"/>
              <a:t>.</a:t>
            </a:r>
          </a:p>
          <a:p>
            <a:pPr algn="l" rtl="0"/>
            <a:r>
              <a:rPr lang="en-US"/>
              <a:t>Bazı Avrupa ülkeleri, gıda işletmelerinde su kullanımına ilişkin, su tüketimi limitleri, su tasarrufu sağlayan ekipman gereklilikleri ve atık su arıtımı yönergeleri gibi özel düzenlemelere sahiptir.</a:t>
            </a:r>
          </a:p>
          <a:p>
            <a:r>
              <a:rPr lang="en-US" err="1"/>
              <a:t>Türkiye'de</a:t>
            </a:r>
            <a:r>
              <a:rPr lang="en-US"/>
              <a:t> </a:t>
            </a:r>
            <a:r>
              <a:rPr lang="en-US">
                <a:hlinkClick r:id="rId2"/>
              </a:rPr>
              <a:t>su ile ilgili yönetmelikleri</a:t>
            </a:r>
            <a:r>
              <a:rPr lang="en-US"/>
              <a:t>, </a:t>
            </a:r>
            <a:r>
              <a:rPr lang="en-US" err="1"/>
              <a:t>su</a:t>
            </a:r>
            <a:r>
              <a:rPr lang="en-US"/>
              <a:t> </a:t>
            </a:r>
            <a:r>
              <a:rPr lang="en-US" err="1"/>
              <a:t>ve</a:t>
            </a:r>
            <a:r>
              <a:rPr lang="en-US"/>
              <a:t> Toprak </a:t>
            </a:r>
            <a:r>
              <a:rPr lang="en-US" err="1"/>
              <a:t>Yönetimi</a:t>
            </a:r>
            <a:r>
              <a:rPr lang="en-US"/>
              <a:t> </a:t>
            </a:r>
            <a:r>
              <a:rPr lang="en-US" err="1"/>
              <a:t>Dairesi</a:t>
            </a:r>
            <a:r>
              <a:rPr lang="en-US"/>
              <a:t> </a:t>
            </a:r>
            <a:r>
              <a:rPr lang="en-US" err="1"/>
              <a:t>Başkanlığı'ndan</a:t>
            </a:r>
            <a:r>
              <a:rPr lang="en-US"/>
              <a:t> </a:t>
            </a:r>
            <a:r>
              <a:rPr lang="en-US" err="1"/>
              <a:t>takip</a:t>
            </a:r>
            <a:r>
              <a:rPr lang="en-US"/>
              <a:t> </a:t>
            </a:r>
            <a:r>
              <a:rPr lang="en-US" err="1"/>
              <a:t>edebilirsiniz</a:t>
            </a:r>
            <a:r>
              <a:rPr lang="en-US"/>
              <a:t>.</a:t>
            </a:r>
            <a:endParaRPr lang="en-US">
              <a:ea typeface="Calibri"/>
              <a:cs typeface="Calibri"/>
            </a:endParaRPr>
          </a:p>
        </p:txBody>
      </p:sp>
      <p:sp>
        <p:nvSpPr>
          <p:cNvPr id="3" name="Text Placeholder 2">
            <a:extLst>
              <a:ext uri="{FF2B5EF4-FFF2-40B4-BE49-F238E27FC236}">
                <a16:creationId xmlns:a16="http://schemas.microsoft.com/office/drawing/2014/main" id="{6B39E1E1-D52A-A981-377F-DAD79CB084CF}"/>
              </a:ext>
            </a:extLst>
          </p:cNvPr>
          <p:cNvSpPr>
            <a:spLocks noGrp="1"/>
          </p:cNvSpPr>
          <p:nvPr>
            <p:ph type="body" sz="quarter" idx="16"/>
          </p:nvPr>
        </p:nvSpPr>
        <p:spPr>
          <a:xfrm>
            <a:off x="898358" y="751288"/>
            <a:ext cx="4990998" cy="992652"/>
          </a:xfrm>
        </p:spPr>
        <p:txBody>
          <a:bodyPr/>
          <a:lstStyle/>
          <a:p>
            <a:pPr algn="l" rtl="0"/>
            <a:r>
              <a:rPr lang="en-US" b="1"/>
              <a:t>Su Kullanımı ve Muhafazası:</a:t>
            </a:r>
            <a:endParaRPr lang="en-IE" b="1"/>
          </a:p>
        </p:txBody>
      </p:sp>
      <p:pic>
        <p:nvPicPr>
          <p:cNvPr id="6" name="Picture Placeholder 5" descr="Water droplet and ripple">
            <a:extLst>
              <a:ext uri="{FF2B5EF4-FFF2-40B4-BE49-F238E27FC236}">
                <a16:creationId xmlns:a16="http://schemas.microsoft.com/office/drawing/2014/main" id="{9CFCA404-7F02-8102-885D-3D0D4EE63925}"/>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a:fillRect/>
          </a:stretch>
        </p:blipFill>
        <p:spPr/>
      </p:pic>
      <p:sp>
        <p:nvSpPr>
          <p:cNvPr id="11" name="Freeform 13">
            <a:extLst>
              <a:ext uri="{FF2B5EF4-FFF2-40B4-BE49-F238E27FC236}">
                <a16:creationId xmlns:a16="http://schemas.microsoft.com/office/drawing/2014/main" id="{20586BD8-0F01-BEC9-88F7-EC85C3032813}"/>
              </a:ext>
            </a:extLst>
          </p:cNvPr>
          <p:cNvSpPr/>
          <p:nvPr/>
        </p:nvSpPr>
        <p:spPr>
          <a:xfrm>
            <a:off x="-126124" y="5894943"/>
            <a:ext cx="8576441" cy="77856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rtlCol="0" anchor="ctr">
            <a:noAutofit/>
          </a:bodyPr>
          <a:lstStyle/>
          <a:p>
            <a:pPr marL="360000" marR="0" lvl="0" indent="0" algn="l" defTabSz="914400" rtl="0" eaLnBrk="1" fontAlgn="auto" latinLnBrk="0" hangingPunct="1">
              <a:lnSpc>
                <a:spcPct val="90000"/>
              </a:lnSpc>
              <a:spcBef>
                <a:spcPts val="600"/>
              </a:spcBef>
              <a:spcAft>
                <a:spcPts val="0"/>
              </a:spcAft>
              <a:buClrTx/>
              <a:buSzTx/>
              <a:buFont typeface="Arial"/>
              <a:buNone/>
              <a:tabLst/>
              <a:defRPr/>
            </a:pPr>
            <a:r>
              <a:rPr lang="en-US" sz="2000" b="1">
                <a:solidFill>
                  <a:srgbClr val="000000"/>
                </a:solidFill>
                <a:hlinkClick r:id="rId4">
                  <a:extLst>
                    <a:ext uri="{A12FA001-AC4F-418D-AE19-62706E023703}">
                      <ahyp:hlinkClr xmlns:ahyp="http://schemas.microsoft.com/office/drawing/2018/hyperlinkcolor" val="tx"/>
                    </a:ext>
                  </a:extLst>
                </a:hlinkClick>
              </a:rPr>
              <a:t>Ek Okuma: Su Çerçeve Direktifi (europa.eu)</a:t>
            </a:r>
            <a:endParaRPr kumimoji="0" lang="en-US" sz="1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71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F01227-52FE-6BBB-1910-BDD2FF9958EC}"/>
              </a:ext>
            </a:extLst>
          </p:cNvPr>
          <p:cNvSpPr>
            <a:spLocks noGrp="1"/>
          </p:cNvSpPr>
          <p:nvPr>
            <p:ph type="body" sz="quarter" idx="18"/>
          </p:nvPr>
        </p:nvSpPr>
        <p:spPr>
          <a:xfrm>
            <a:off x="898357" y="1392412"/>
            <a:ext cx="5646737" cy="4217975"/>
          </a:xfrm>
        </p:spPr>
        <p:txBody>
          <a:bodyPr lIns="91440" tIns="45720" rIns="91440" bIns="45720" anchor="t"/>
          <a:lstStyle/>
          <a:p>
            <a:r>
              <a:rPr lang="en-US" dirty="0" err="1"/>
              <a:t>Avrupa</a:t>
            </a:r>
            <a:r>
              <a:rPr lang="en-US" dirty="0"/>
              <a:t> </a:t>
            </a:r>
            <a:r>
              <a:rPr lang="en-US" dirty="0" err="1"/>
              <a:t>ülkeleri</a:t>
            </a:r>
            <a:r>
              <a:rPr lang="en-US" dirty="0"/>
              <a:t> </a:t>
            </a:r>
            <a:r>
              <a:rPr lang="en-US" dirty="0" err="1"/>
              <a:t>enerji</a:t>
            </a:r>
            <a:r>
              <a:rPr lang="en-US" dirty="0"/>
              <a:t> </a:t>
            </a:r>
            <a:r>
              <a:rPr lang="en-US" dirty="0" err="1"/>
              <a:t>verimliliği</a:t>
            </a:r>
            <a:r>
              <a:rPr lang="en-US" dirty="0"/>
              <a:t> </a:t>
            </a:r>
            <a:r>
              <a:rPr lang="en-US" dirty="0" err="1">
                <a:solidFill>
                  <a:srgbClr val="87A66E"/>
                </a:solidFill>
                <a:hlinkClick r:id="rId2"/>
              </a:rPr>
              <a:t>hedefler</a:t>
            </a:r>
            <a:r>
              <a:rPr lang="en-US" dirty="0" err="1">
                <a:solidFill>
                  <a:srgbClr val="87A66E"/>
                </a:solidFill>
              </a:rPr>
              <a:t>i</a:t>
            </a:r>
            <a:r>
              <a:rPr lang="en-US" dirty="0"/>
              <a:t> </a:t>
            </a:r>
            <a:r>
              <a:rPr lang="en-US" dirty="0" err="1"/>
              <a:t>belirlemiş</a:t>
            </a:r>
            <a:r>
              <a:rPr lang="en-US" dirty="0"/>
              <a:t> </a:t>
            </a:r>
            <a:r>
              <a:rPr lang="en-US" dirty="0" err="1"/>
              <a:t>ve</a:t>
            </a:r>
            <a:r>
              <a:rPr lang="en-US" dirty="0"/>
              <a:t> </a:t>
            </a:r>
            <a:r>
              <a:rPr lang="en-US" dirty="0" err="1"/>
              <a:t>işletmelerin</a:t>
            </a:r>
            <a:r>
              <a:rPr lang="en-US" dirty="0"/>
              <a:t> </a:t>
            </a:r>
            <a:r>
              <a:rPr lang="en-US" dirty="0" err="1"/>
              <a:t>enerji</a:t>
            </a:r>
            <a:r>
              <a:rPr lang="en-US" dirty="0"/>
              <a:t> </a:t>
            </a:r>
            <a:r>
              <a:rPr lang="en-US" dirty="0" err="1"/>
              <a:t>tasarruflu</a:t>
            </a:r>
            <a:r>
              <a:rPr lang="en-US" dirty="0"/>
              <a:t> </a:t>
            </a:r>
            <a:r>
              <a:rPr lang="en-US" dirty="0" err="1"/>
              <a:t>veya</a:t>
            </a:r>
            <a:r>
              <a:rPr lang="en-US" dirty="0"/>
              <a:t> </a:t>
            </a:r>
            <a:r>
              <a:rPr lang="en-US" dirty="0" err="1"/>
              <a:t>enerji</a:t>
            </a:r>
            <a:r>
              <a:rPr lang="en-US" dirty="0"/>
              <a:t> </a:t>
            </a:r>
            <a:r>
              <a:rPr lang="en-US" dirty="0" err="1"/>
              <a:t>üreten</a:t>
            </a:r>
            <a:r>
              <a:rPr lang="en-US" dirty="0"/>
              <a:t> </a:t>
            </a:r>
            <a:r>
              <a:rPr lang="en-US" dirty="0" err="1"/>
              <a:t>uygulamaları</a:t>
            </a:r>
            <a:r>
              <a:rPr lang="en-US" dirty="0"/>
              <a:t> </a:t>
            </a:r>
            <a:r>
              <a:rPr lang="en-US" dirty="0" err="1"/>
              <a:t>benimsemesini</a:t>
            </a:r>
            <a:r>
              <a:rPr lang="en-US" dirty="0"/>
              <a:t> </a:t>
            </a:r>
            <a:r>
              <a:rPr lang="en-US" dirty="0" err="1"/>
              <a:t>teşvik</a:t>
            </a:r>
            <a:r>
              <a:rPr lang="en-US" dirty="0"/>
              <a:t> </a:t>
            </a:r>
            <a:r>
              <a:rPr lang="en-US" dirty="0" err="1"/>
              <a:t>etmektedir</a:t>
            </a:r>
            <a:r>
              <a:rPr lang="en-US" dirty="0"/>
              <a:t>. </a:t>
            </a:r>
            <a:r>
              <a:rPr lang="en-US" dirty="0" err="1"/>
              <a:t>Türkiye'de</a:t>
            </a:r>
            <a:r>
              <a:rPr lang="en-US" dirty="0"/>
              <a:t> de "</a:t>
            </a:r>
            <a:r>
              <a:rPr lang="en-US" dirty="0" err="1">
                <a:hlinkClick r:id="rId3"/>
              </a:rPr>
              <a:t>Enerji</a:t>
            </a:r>
            <a:r>
              <a:rPr lang="en-US" dirty="0">
                <a:hlinkClick r:id="rId3"/>
              </a:rPr>
              <a:t> </a:t>
            </a:r>
            <a:r>
              <a:rPr lang="en-US" dirty="0" err="1">
                <a:hlinkClick r:id="rId3"/>
              </a:rPr>
              <a:t>Kaynaklarının</a:t>
            </a:r>
            <a:r>
              <a:rPr lang="en-US" dirty="0">
                <a:hlinkClick r:id="rId3"/>
              </a:rPr>
              <a:t> </a:t>
            </a:r>
            <a:r>
              <a:rPr lang="en-US" dirty="0" err="1">
                <a:hlinkClick r:id="rId3"/>
              </a:rPr>
              <a:t>ve</a:t>
            </a:r>
            <a:r>
              <a:rPr lang="en-US" dirty="0">
                <a:hlinkClick r:id="rId3"/>
              </a:rPr>
              <a:t> </a:t>
            </a:r>
            <a:r>
              <a:rPr lang="en-US" dirty="0" err="1">
                <a:hlinkClick r:id="rId3"/>
              </a:rPr>
              <a:t>Enerjinin</a:t>
            </a:r>
            <a:r>
              <a:rPr lang="en-US" dirty="0">
                <a:hlinkClick r:id="rId3"/>
              </a:rPr>
              <a:t> </a:t>
            </a:r>
            <a:r>
              <a:rPr lang="en-US" dirty="0" err="1">
                <a:hlinkClick r:id="rId3"/>
              </a:rPr>
              <a:t>Kullanımında</a:t>
            </a:r>
            <a:r>
              <a:rPr lang="en-US" dirty="0">
                <a:hlinkClick r:id="rId3"/>
              </a:rPr>
              <a:t> </a:t>
            </a:r>
            <a:r>
              <a:rPr lang="en-US" dirty="0" err="1">
                <a:hlinkClick r:id="rId3"/>
              </a:rPr>
              <a:t>Verimliliğin</a:t>
            </a:r>
            <a:r>
              <a:rPr lang="en-US" dirty="0">
                <a:hlinkClick r:id="rId3"/>
              </a:rPr>
              <a:t> </a:t>
            </a:r>
            <a:r>
              <a:rPr lang="en-US" dirty="0" err="1">
                <a:hlinkClick r:id="rId3"/>
              </a:rPr>
              <a:t>Arttırılmasına</a:t>
            </a:r>
            <a:r>
              <a:rPr lang="en-US" dirty="0">
                <a:hlinkClick r:id="rId3"/>
              </a:rPr>
              <a:t> </a:t>
            </a:r>
            <a:r>
              <a:rPr lang="en-US" dirty="0" err="1">
                <a:hlinkClick r:id="rId3"/>
              </a:rPr>
              <a:t>Dair</a:t>
            </a:r>
            <a:r>
              <a:rPr lang="en-US" dirty="0">
                <a:hlinkClick r:id="rId3"/>
              </a:rPr>
              <a:t> </a:t>
            </a:r>
            <a:r>
              <a:rPr lang="en-US" dirty="0" err="1">
                <a:hlinkClick r:id="rId3"/>
              </a:rPr>
              <a:t>Yönetmelik</a:t>
            </a:r>
            <a:r>
              <a:rPr lang="en-US" dirty="0"/>
              <a:t>" </a:t>
            </a:r>
            <a:r>
              <a:rPr lang="en-US" dirty="0" err="1"/>
              <a:t>incelenebilir</a:t>
            </a:r>
            <a:r>
              <a:rPr lang="en-US" dirty="0"/>
              <a:t>.</a:t>
            </a:r>
            <a:endParaRPr lang="en-US" dirty="0">
              <a:ea typeface="Calibri"/>
              <a:cs typeface="Calibri"/>
            </a:endParaRPr>
          </a:p>
          <a:p>
            <a:r>
              <a:rPr lang="en-US" dirty="0" err="1"/>
              <a:t>Enerji</a:t>
            </a:r>
            <a:r>
              <a:rPr lang="en-US" dirty="0"/>
              <a:t> </a:t>
            </a:r>
            <a:r>
              <a:rPr lang="en-US" dirty="0" err="1"/>
              <a:t>verimliliği</a:t>
            </a:r>
            <a:r>
              <a:rPr lang="en-US" dirty="0"/>
              <a:t> </a:t>
            </a:r>
            <a:r>
              <a:rPr lang="en-US" dirty="0" err="1"/>
              <a:t>standartlarına</a:t>
            </a:r>
            <a:r>
              <a:rPr lang="en-US" dirty="0"/>
              <a:t> </a:t>
            </a:r>
            <a:r>
              <a:rPr lang="en-US" dirty="0" err="1"/>
              <a:t>uymanız</a:t>
            </a:r>
            <a:r>
              <a:rPr lang="en-US" dirty="0"/>
              <a:t>, </a:t>
            </a:r>
            <a:r>
              <a:rPr lang="en-US" dirty="0" err="1"/>
              <a:t>enerji</a:t>
            </a:r>
            <a:r>
              <a:rPr lang="en-US" dirty="0"/>
              <a:t> </a:t>
            </a:r>
            <a:r>
              <a:rPr lang="en-US" dirty="0" err="1"/>
              <a:t>verimliliği</a:t>
            </a:r>
            <a:r>
              <a:rPr lang="en-US" dirty="0"/>
              <a:t> </a:t>
            </a:r>
            <a:r>
              <a:rPr lang="en-US" dirty="0" err="1"/>
              <a:t>sağlayan</a:t>
            </a:r>
            <a:r>
              <a:rPr lang="en-US" dirty="0"/>
              <a:t> </a:t>
            </a:r>
            <a:r>
              <a:rPr lang="en-US" dirty="0" err="1"/>
              <a:t>ekipman</a:t>
            </a:r>
            <a:r>
              <a:rPr lang="en-US" dirty="0"/>
              <a:t> </a:t>
            </a:r>
            <a:r>
              <a:rPr lang="en-US" dirty="0" err="1"/>
              <a:t>kullanmanız</a:t>
            </a:r>
            <a:r>
              <a:rPr lang="en-US" dirty="0"/>
              <a:t> </a:t>
            </a:r>
            <a:r>
              <a:rPr lang="en-US" dirty="0" err="1"/>
              <a:t>ve</a:t>
            </a:r>
            <a:r>
              <a:rPr lang="en-US" dirty="0"/>
              <a:t> </a:t>
            </a:r>
            <a:r>
              <a:rPr lang="en-US" dirty="0" err="1"/>
              <a:t>gıda</a:t>
            </a:r>
            <a:r>
              <a:rPr lang="en-US" dirty="0"/>
              <a:t> </a:t>
            </a:r>
            <a:r>
              <a:rPr lang="en-US" dirty="0" err="1"/>
              <a:t>işinizde</a:t>
            </a:r>
            <a:r>
              <a:rPr lang="en-US" dirty="0"/>
              <a:t> </a:t>
            </a:r>
            <a:r>
              <a:rPr lang="en-US" dirty="0" err="1"/>
              <a:t>enerji</a:t>
            </a:r>
            <a:r>
              <a:rPr lang="en-US" dirty="0"/>
              <a:t> </a:t>
            </a:r>
            <a:r>
              <a:rPr lang="en-US" dirty="0" err="1"/>
              <a:t>tüketimini</a:t>
            </a:r>
            <a:r>
              <a:rPr lang="en-US" dirty="0"/>
              <a:t> </a:t>
            </a:r>
            <a:r>
              <a:rPr lang="en-US" dirty="0" err="1"/>
              <a:t>azaltmak</a:t>
            </a:r>
            <a:r>
              <a:rPr lang="en-US" dirty="0"/>
              <a:t> </a:t>
            </a:r>
            <a:r>
              <a:rPr lang="en-US" dirty="0" err="1"/>
              <a:t>için</a:t>
            </a:r>
            <a:r>
              <a:rPr lang="en-US" dirty="0"/>
              <a:t> </a:t>
            </a:r>
            <a:r>
              <a:rPr lang="en-US" dirty="0" err="1"/>
              <a:t>önlemler</a:t>
            </a:r>
            <a:r>
              <a:rPr lang="en-US" dirty="0"/>
              <a:t> </a:t>
            </a:r>
            <a:r>
              <a:rPr lang="en-US" dirty="0" err="1"/>
              <a:t>uygulamanız</a:t>
            </a:r>
            <a:r>
              <a:rPr lang="en-US" dirty="0"/>
              <a:t> </a:t>
            </a:r>
            <a:r>
              <a:rPr lang="en-US" dirty="0" err="1"/>
              <a:t>gerekebilir</a:t>
            </a:r>
            <a:r>
              <a:rPr lang="en-US" dirty="0"/>
              <a:t>.</a:t>
            </a:r>
            <a:endParaRPr lang="en-US" dirty="0">
              <a:ea typeface="Calibri"/>
              <a:cs typeface="Calibri"/>
            </a:endParaRPr>
          </a:p>
          <a:p>
            <a:pPr algn="ctr" rtl="0"/>
            <a:r>
              <a:rPr lang="en-US" dirty="0" err="1"/>
              <a:t>İşiniz</a:t>
            </a:r>
            <a:r>
              <a:rPr lang="en-US" dirty="0"/>
              <a:t> </a:t>
            </a:r>
            <a:r>
              <a:rPr lang="en-US" dirty="0" err="1"/>
              <a:t>nasıl</a:t>
            </a:r>
            <a:r>
              <a:rPr lang="en-US" dirty="0"/>
              <a:t> </a:t>
            </a:r>
            <a:r>
              <a:rPr lang="en-US" dirty="0" err="1"/>
              <a:t>enerji</a:t>
            </a:r>
            <a:r>
              <a:rPr lang="en-US" dirty="0"/>
              <a:t> </a:t>
            </a:r>
            <a:r>
              <a:rPr lang="en-US" dirty="0" err="1"/>
              <a:t>yaratabilir</a:t>
            </a:r>
            <a:r>
              <a:rPr lang="en-US" dirty="0"/>
              <a:t>?</a:t>
            </a:r>
            <a:endParaRPr lang="en-IE" dirty="0">
              <a:ea typeface="Calibri"/>
              <a:cs typeface="Calibri"/>
            </a:endParaRPr>
          </a:p>
        </p:txBody>
      </p:sp>
      <p:sp>
        <p:nvSpPr>
          <p:cNvPr id="3" name="Text Placeholder 2">
            <a:extLst>
              <a:ext uri="{FF2B5EF4-FFF2-40B4-BE49-F238E27FC236}">
                <a16:creationId xmlns:a16="http://schemas.microsoft.com/office/drawing/2014/main" id="{C482CA70-3E2E-5AE9-6D93-BA621973A05A}"/>
              </a:ext>
            </a:extLst>
          </p:cNvPr>
          <p:cNvSpPr>
            <a:spLocks noGrp="1"/>
          </p:cNvSpPr>
          <p:nvPr>
            <p:ph type="body" sz="quarter" idx="16"/>
          </p:nvPr>
        </p:nvSpPr>
        <p:spPr>
          <a:xfrm>
            <a:off x="898188" y="681521"/>
            <a:ext cx="4990998" cy="992652"/>
          </a:xfrm>
        </p:spPr>
        <p:txBody>
          <a:bodyPr/>
          <a:lstStyle/>
          <a:p>
            <a:pPr algn="l" rtl="0"/>
            <a:r>
              <a:rPr lang="en-IE" b="1" dirty="0" err="1"/>
              <a:t>Enerji</a:t>
            </a:r>
            <a:r>
              <a:rPr lang="en-IE" b="1" dirty="0"/>
              <a:t> </a:t>
            </a:r>
            <a:r>
              <a:rPr lang="en-IE" b="1" dirty="0" err="1"/>
              <a:t>verimliliği</a:t>
            </a:r>
            <a:endParaRPr lang="en-IE" b="1" dirty="0"/>
          </a:p>
        </p:txBody>
      </p:sp>
      <p:pic>
        <p:nvPicPr>
          <p:cNvPr id="6" name="Picture Placeholder 5" descr="One glowing fluorescent bulb amonst unlit incandescent bulbs">
            <a:extLst>
              <a:ext uri="{FF2B5EF4-FFF2-40B4-BE49-F238E27FC236}">
                <a16:creationId xmlns:a16="http://schemas.microsoft.com/office/drawing/2014/main" id="{F9E41070-4F5C-C0A9-1D8E-1230E4250696}"/>
              </a:ext>
            </a:extLst>
          </p:cNvPr>
          <p:cNvPicPr>
            <a:picLocks noGrp="1" noChangeAspect="1"/>
          </p:cNvPicPr>
          <p:nvPr>
            <p:ph type="pic" sz="quarter" idx="42"/>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01760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ED010C-74A1-1CF7-B778-0548D50F9AA6}"/>
              </a:ext>
            </a:extLst>
          </p:cNvPr>
          <p:cNvSpPr>
            <a:spLocks noGrp="1"/>
          </p:cNvSpPr>
          <p:nvPr>
            <p:ph type="body" sz="quarter" idx="18"/>
          </p:nvPr>
        </p:nvSpPr>
        <p:spPr>
          <a:xfrm>
            <a:off x="921252" y="1684380"/>
            <a:ext cx="5695394" cy="3709765"/>
          </a:xfrm>
        </p:spPr>
        <p:txBody>
          <a:bodyPr lIns="91440" tIns="45720" rIns="91440" bIns="45720" anchor="t"/>
          <a:lstStyle/>
          <a:p>
            <a:r>
              <a:rPr lang="en-US" sz="2300" dirty="0" err="1"/>
              <a:t>Gıda</a:t>
            </a:r>
            <a:r>
              <a:rPr lang="en-US" sz="2300" dirty="0"/>
              <a:t> </a:t>
            </a:r>
            <a:r>
              <a:rPr lang="en-US" sz="2300" dirty="0" err="1"/>
              <a:t>işletmeleri</a:t>
            </a:r>
            <a:r>
              <a:rPr lang="en-US" sz="2300" dirty="0"/>
              <a:t> </a:t>
            </a:r>
            <a:r>
              <a:rPr lang="en-US" sz="2300" dirty="0" err="1"/>
              <a:t>genellikle</a:t>
            </a:r>
            <a:r>
              <a:rPr lang="en-US" sz="2300" dirty="0"/>
              <a:t> </a:t>
            </a:r>
            <a:r>
              <a:rPr lang="en-US" sz="2300" dirty="0" err="1"/>
              <a:t>temizlik</a:t>
            </a:r>
            <a:r>
              <a:rPr lang="en-US" sz="2300" dirty="0"/>
              <a:t> </a:t>
            </a:r>
            <a:r>
              <a:rPr lang="en-US" sz="2300" dirty="0" err="1"/>
              <a:t>maddeleri</a:t>
            </a:r>
            <a:r>
              <a:rPr lang="en-US" sz="2300" dirty="0"/>
              <a:t>, </a:t>
            </a:r>
            <a:r>
              <a:rPr lang="en-US" sz="2300" dirty="0" err="1"/>
              <a:t>dezenfektanlar</a:t>
            </a:r>
            <a:r>
              <a:rPr lang="en-US" sz="2300" dirty="0"/>
              <a:t> </a:t>
            </a:r>
            <a:r>
              <a:rPr lang="en-US" sz="2300" dirty="0" err="1"/>
              <a:t>ve</a:t>
            </a:r>
            <a:r>
              <a:rPr lang="en-US" sz="2300" dirty="0"/>
              <a:t> </a:t>
            </a:r>
            <a:r>
              <a:rPr lang="en-US" sz="2300" dirty="0" err="1"/>
              <a:t>diğer</a:t>
            </a:r>
            <a:r>
              <a:rPr lang="en-US" sz="2300" dirty="0"/>
              <a:t> </a:t>
            </a:r>
            <a:r>
              <a:rPr lang="en-US" sz="2300" dirty="0" err="1"/>
              <a:t>kimyasalları</a:t>
            </a:r>
            <a:r>
              <a:rPr lang="en-US" sz="2300" dirty="0"/>
              <a:t> </a:t>
            </a:r>
            <a:r>
              <a:rPr lang="en-US" sz="2300" dirty="0" err="1"/>
              <a:t>kullanır</a:t>
            </a:r>
            <a:r>
              <a:rPr lang="en-US" sz="2300" dirty="0"/>
              <a:t>. Bu </a:t>
            </a:r>
            <a:r>
              <a:rPr lang="en-US" sz="2300" dirty="0" err="1"/>
              <a:t>maddelerin</a:t>
            </a:r>
            <a:r>
              <a:rPr lang="en-US" sz="2300" dirty="0"/>
              <a:t> </a:t>
            </a:r>
            <a:r>
              <a:rPr lang="en-US" sz="2300" dirty="0" err="1"/>
              <a:t>güvenli</a:t>
            </a:r>
            <a:r>
              <a:rPr lang="en-US" sz="2300" dirty="0"/>
              <a:t> </a:t>
            </a:r>
            <a:r>
              <a:rPr lang="en-US" sz="2300" dirty="0" err="1"/>
              <a:t>bir</a:t>
            </a:r>
            <a:r>
              <a:rPr lang="en-US" sz="2300" dirty="0"/>
              <a:t> </a:t>
            </a:r>
            <a:r>
              <a:rPr lang="en-US" sz="2300" dirty="0" err="1"/>
              <a:t>şekilde</a:t>
            </a:r>
            <a:r>
              <a:rPr lang="en-US" sz="2300" dirty="0"/>
              <a:t> </a:t>
            </a:r>
            <a:r>
              <a:rPr lang="en-US" sz="2300" dirty="0" err="1"/>
              <a:t>işlenmesi</a:t>
            </a:r>
            <a:r>
              <a:rPr lang="en-US" sz="2300" dirty="0"/>
              <a:t>, </a:t>
            </a:r>
            <a:r>
              <a:rPr lang="en-US" sz="2300" dirty="0" err="1"/>
              <a:t>saklanması</a:t>
            </a:r>
            <a:r>
              <a:rPr lang="en-US" sz="2300" dirty="0"/>
              <a:t> </a:t>
            </a:r>
            <a:r>
              <a:rPr lang="en-US" sz="2300" dirty="0" err="1"/>
              <a:t>ve</a:t>
            </a:r>
            <a:r>
              <a:rPr lang="en-US" sz="2300" dirty="0"/>
              <a:t> </a:t>
            </a:r>
            <a:r>
              <a:rPr lang="en-US" sz="2300" dirty="0" err="1"/>
              <a:t>kullanımlarına</a:t>
            </a:r>
            <a:r>
              <a:rPr lang="en-US" sz="2300" dirty="0"/>
              <a:t> </a:t>
            </a:r>
            <a:r>
              <a:rPr lang="en-US" sz="2300" dirty="0" err="1"/>
              <a:t>ilişkin</a:t>
            </a:r>
            <a:r>
              <a:rPr lang="en-US" sz="2300" dirty="0"/>
              <a:t> </a:t>
            </a:r>
            <a:r>
              <a:rPr lang="en-US" sz="2300" dirty="0" err="1"/>
              <a:t>yönetmeliklere</a:t>
            </a:r>
            <a:r>
              <a:rPr lang="en-US" sz="2300" dirty="0"/>
              <a:t> </a:t>
            </a:r>
            <a:r>
              <a:rPr lang="en-US" sz="2300" dirty="0" err="1"/>
              <a:t>uyulması</a:t>
            </a:r>
            <a:r>
              <a:rPr lang="en-US" sz="2300" dirty="0"/>
              <a:t> </a:t>
            </a:r>
            <a:r>
              <a:rPr lang="en-US" sz="2300" dirty="0" err="1"/>
              <a:t>esastır</a:t>
            </a:r>
            <a:r>
              <a:rPr lang="en-US" sz="2300" dirty="0"/>
              <a:t>. </a:t>
            </a:r>
            <a:r>
              <a:rPr lang="en-US" sz="2300" dirty="0" err="1"/>
              <a:t>Avrupa</a:t>
            </a:r>
            <a:r>
              <a:rPr lang="en-US" sz="2300" dirty="0"/>
              <a:t> </a:t>
            </a:r>
            <a:r>
              <a:rPr lang="en-US" sz="2300" dirty="0" err="1"/>
              <a:t>Birliği</a:t>
            </a:r>
            <a:r>
              <a:rPr lang="en-US" sz="2300" dirty="0"/>
              <a:t> </a:t>
            </a:r>
            <a:r>
              <a:rPr lang="en-US" sz="2300" dirty="0" err="1"/>
              <a:t>düzenlemelerinde</a:t>
            </a:r>
            <a:r>
              <a:rPr lang="en-US" sz="2300" dirty="0"/>
              <a:t> </a:t>
            </a:r>
            <a:r>
              <a:rPr lang="en-US" sz="2300" b="1" dirty="0">
                <a:hlinkClick r:id="rId2"/>
              </a:rPr>
              <a:t>REACH</a:t>
            </a:r>
            <a:r>
              <a:rPr lang="en-US" sz="2300" b="1" dirty="0"/>
              <a:t> </a:t>
            </a:r>
            <a:r>
              <a:rPr lang="en-US" sz="2300" dirty="0"/>
              <a:t>(</a:t>
            </a:r>
            <a:r>
              <a:rPr lang="en-US" sz="2300" dirty="0" err="1"/>
              <a:t>Kayıt</a:t>
            </a:r>
            <a:r>
              <a:rPr lang="en-US" sz="2300" dirty="0"/>
              <a:t>, </a:t>
            </a:r>
            <a:r>
              <a:rPr lang="en-US" sz="2300" dirty="0" err="1"/>
              <a:t>Değerlendirme</a:t>
            </a:r>
            <a:r>
              <a:rPr lang="en-US" sz="2300" dirty="0"/>
              <a:t>, </a:t>
            </a:r>
            <a:r>
              <a:rPr lang="en-US" sz="2300" dirty="0" err="1"/>
              <a:t>Yetki</a:t>
            </a:r>
            <a:r>
              <a:rPr lang="en-US" sz="2300" dirty="0"/>
              <a:t>, </a:t>
            </a:r>
            <a:r>
              <a:rPr lang="en-US" sz="2300" dirty="0" err="1"/>
              <a:t>ve</a:t>
            </a:r>
            <a:r>
              <a:rPr lang="en-US" sz="2300" dirty="0"/>
              <a:t> </a:t>
            </a:r>
            <a:r>
              <a:rPr lang="en-US" sz="2300" dirty="0" err="1"/>
              <a:t>Kimyasalların</a:t>
            </a:r>
            <a:r>
              <a:rPr lang="en-US" sz="2300" dirty="0"/>
              <a:t> </a:t>
            </a:r>
            <a:r>
              <a:rPr lang="en-US" sz="2300" dirty="0" err="1"/>
              <a:t>Kısıtlanması</a:t>
            </a:r>
            <a:r>
              <a:rPr lang="en-US" sz="2300" dirty="0"/>
              <a:t>), </a:t>
            </a:r>
            <a:r>
              <a:rPr lang="en-US" sz="2300" dirty="0" err="1"/>
              <a:t>gıda</a:t>
            </a:r>
            <a:r>
              <a:rPr lang="en-US" sz="2300" dirty="0"/>
              <a:t> </a:t>
            </a:r>
            <a:r>
              <a:rPr lang="en-US" sz="2300" dirty="0" err="1"/>
              <a:t>işletmeleri</a:t>
            </a:r>
            <a:r>
              <a:rPr lang="en-US" sz="2300" dirty="0"/>
              <a:t> </a:t>
            </a:r>
            <a:r>
              <a:rPr lang="en-US" sz="2300" dirty="0" err="1"/>
              <a:t>dahil</a:t>
            </a:r>
            <a:r>
              <a:rPr lang="en-US" sz="2300" dirty="0"/>
              <a:t> </a:t>
            </a:r>
            <a:r>
              <a:rPr lang="en-US" sz="2300" dirty="0" err="1"/>
              <a:t>olmak</a:t>
            </a:r>
            <a:r>
              <a:rPr lang="en-US" sz="2300" dirty="0"/>
              <a:t> </a:t>
            </a:r>
            <a:r>
              <a:rPr lang="en-US" sz="2300" dirty="0" err="1"/>
              <a:t>üzere</a:t>
            </a:r>
            <a:r>
              <a:rPr lang="en-US" sz="2300" dirty="0"/>
              <a:t> </a:t>
            </a:r>
            <a:r>
              <a:rPr lang="en-US" sz="2300" dirty="0" err="1"/>
              <a:t>çeşitli</a:t>
            </a:r>
            <a:r>
              <a:rPr lang="en-US" sz="2300" dirty="0"/>
              <a:t> </a:t>
            </a:r>
            <a:r>
              <a:rPr lang="en-US" sz="2300" dirty="0" err="1"/>
              <a:t>endüstrilerde</a:t>
            </a:r>
            <a:r>
              <a:rPr lang="en-US" sz="2300" dirty="0"/>
              <a:t> </a:t>
            </a:r>
            <a:r>
              <a:rPr lang="en-US" sz="2300" dirty="0" err="1"/>
              <a:t>tehlikeli</a:t>
            </a:r>
            <a:r>
              <a:rPr lang="en-US" sz="2300" dirty="0"/>
              <a:t> </a:t>
            </a:r>
            <a:r>
              <a:rPr lang="en-US" sz="2300" dirty="0" err="1"/>
              <a:t>maddelerin</a:t>
            </a:r>
            <a:r>
              <a:rPr lang="en-US" sz="2300" dirty="0"/>
              <a:t> </a:t>
            </a:r>
            <a:r>
              <a:rPr lang="en-US" sz="2300" dirty="0" err="1"/>
              <a:t>kullanımını</a:t>
            </a:r>
            <a:r>
              <a:rPr lang="en-US" sz="2300" dirty="0"/>
              <a:t> </a:t>
            </a:r>
            <a:r>
              <a:rPr lang="en-US" sz="2300" dirty="0" err="1"/>
              <a:t>kontrol</a:t>
            </a:r>
            <a:r>
              <a:rPr lang="en-US" sz="2300" dirty="0"/>
              <a:t> </a:t>
            </a:r>
            <a:r>
              <a:rPr lang="en-US" sz="2300" dirty="0" err="1"/>
              <a:t>eder</a:t>
            </a:r>
            <a:r>
              <a:rPr lang="en-US" sz="2300" dirty="0"/>
              <a:t>. </a:t>
            </a:r>
            <a:r>
              <a:rPr lang="en-US" sz="2300" dirty="0" err="1"/>
              <a:t>Türkiye'de</a:t>
            </a:r>
            <a:r>
              <a:rPr lang="en-US" sz="2300" dirty="0"/>
              <a:t> de </a:t>
            </a:r>
            <a:r>
              <a:rPr lang="en-US" sz="2300" dirty="0" err="1">
                <a:hlinkClick r:id="rId3"/>
              </a:rPr>
              <a:t>Kimyasalların</a:t>
            </a:r>
            <a:r>
              <a:rPr lang="en-US" sz="2300" dirty="0">
                <a:hlinkClick r:id="rId3"/>
              </a:rPr>
              <a:t> </a:t>
            </a:r>
            <a:r>
              <a:rPr lang="en-US" sz="2300" dirty="0" err="1">
                <a:hlinkClick r:id="rId3"/>
              </a:rPr>
              <a:t>Kontrolü</a:t>
            </a:r>
            <a:r>
              <a:rPr lang="en-US" sz="2300" dirty="0">
                <a:hlinkClick r:id="rId3"/>
              </a:rPr>
              <a:t> </a:t>
            </a:r>
            <a:r>
              <a:rPr lang="en-US" sz="2300" dirty="0" err="1">
                <a:hlinkClick r:id="rId3"/>
              </a:rPr>
              <a:t>ve</a:t>
            </a:r>
            <a:r>
              <a:rPr lang="en-US" sz="2300" dirty="0">
                <a:hlinkClick r:id="rId3"/>
              </a:rPr>
              <a:t> </a:t>
            </a:r>
            <a:r>
              <a:rPr lang="en-US" sz="2300" dirty="0" err="1">
                <a:hlinkClick r:id="rId3"/>
              </a:rPr>
              <a:t>Envanteri</a:t>
            </a:r>
            <a:r>
              <a:rPr lang="en-US" sz="2300" dirty="0">
                <a:hlinkClick r:id="rId3"/>
              </a:rPr>
              <a:t> </a:t>
            </a:r>
            <a:r>
              <a:rPr lang="en-US" sz="2300" dirty="0" err="1">
                <a:hlinkClick r:id="rId3"/>
              </a:rPr>
              <a:t>Hakkında</a:t>
            </a:r>
            <a:r>
              <a:rPr lang="en-US" sz="2300" dirty="0">
                <a:hlinkClick r:id="rId3"/>
              </a:rPr>
              <a:t> </a:t>
            </a:r>
            <a:r>
              <a:rPr lang="en-US" sz="2300" dirty="0" err="1">
                <a:hlinkClick r:id="rId3"/>
              </a:rPr>
              <a:t>Yönetmeliğe</a:t>
            </a:r>
            <a:r>
              <a:rPr lang="en-US" sz="2300" dirty="0"/>
              <a:t> </a:t>
            </a:r>
            <a:r>
              <a:rPr lang="en-US" sz="2300" dirty="0" err="1"/>
              <a:t>uyulması</a:t>
            </a:r>
            <a:r>
              <a:rPr lang="en-US" sz="2300" dirty="0"/>
              <a:t> </a:t>
            </a:r>
            <a:r>
              <a:rPr lang="en-US" sz="2300" dirty="0" err="1"/>
              <a:t>gerekmektedir</a:t>
            </a:r>
            <a:r>
              <a:rPr lang="en-US" sz="2300" dirty="0"/>
              <a:t>.</a:t>
            </a:r>
            <a:endParaRPr lang="en-IE" sz="2300" dirty="0">
              <a:ea typeface="Calibri"/>
              <a:cs typeface="Calibri"/>
            </a:endParaRPr>
          </a:p>
        </p:txBody>
      </p:sp>
      <p:sp>
        <p:nvSpPr>
          <p:cNvPr id="3" name="Text Placeholder 2">
            <a:extLst>
              <a:ext uri="{FF2B5EF4-FFF2-40B4-BE49-F238E27FC236}">
                <a16:creationId xmlns:a16="http://schemas.microsoft.com/office/drawing/2014/main" id="{AC499FE3-0050-467A-9D92-A8E96BAF3137}"/>
              </a:ext>
            </a:extLst>
          </p:cNvPr>
          <p:cNvSpPr>
            <a:spLocks noGrp="1"/>
          </p:cNvSpPr>
          <p:nvPr>
            <p:ph type="body" sz="quarter" idx="16"/>
          </p:nvPr>
        </p:nvSpPr>
        <p:spPr>
          <a:xfrm>
            <a:off x="898357" y="567357"/>
            <a:ext cx="4990998" cy="992652"/>
          </a:xfrm>
        </p:spPr>
        <p:txBody>
          <a:bodyPr/>
          <a:lstStyle/>
          <a:p>
            <a:pPr algn="l" rtl="0"/>
            <a:r>
              <a:rPr lang="en-US" b="1"/>
              <a:t>Kimyasal Kullanım ve Tehlikeli Maddeler:</a:t>
            </a:r>
            <a:endParaRPr lang="en-IE" b="1"/>
          </a:p>
        </p:txBody>
      </p:sp>
      <p:pic>
        <p:nvPicPr>
          <p:cNvPr id="6" name="Picture Placeholder 5" descr="An abstract burst of blue and pink">
            <a:extLst>
              <a:ext uri="{FF2B5EF4-FFF2-40B4-BE49-F238E27FC236}">
                <a16:creationId xmlns:a16="http://schemas.microsoft.com/office/drawing/2014/main" id="{80DFAA89-7889-483B-132D-14F51E642E5E}"/>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6545263" y="1452563"/>
            <a:ext cx="5646737" cy="4656137"/>
          </a:xfrm>
        </p:spPr>
      </p:pic>
      <p:grpSp>
        <p:nvGrpSpPr>
          <p:cNvPr id="7" name="Group 6">
            <a:extLst>
              <a:ext uri="{FF2B5EF4-FFF2-40B4-BE49-F238E27FC236}">
                <a16:creationId xmlns:a16="http://schemas.microsoft.com/office/drawing/2014/main" id="{7D0E80CD-1067-A06A-0056-3B3BB107261E}"/>
              </a:ext>
            </a:extLst>
          </p:cNvPr>
          <p:cNvGrpSpPr/>
          <p:nvPr/>
        </p:nvGrpSpPr>
        <p:grpSpPr>
          <a:xfrm>
            <a:off x="6794576" y="1501675"/>
            <a:ext cx="1053970" cy="1073304"/>
            <a:chOff x="5834687" y="3140849"/>
            <a:chExt cx="1290933" cy="1314614"/>
          </a:xfrm>
          <a:solidFill>
            <a:srgbClr val="000000"/>
          </a:solidFill>
        </p:grpSpPr>
        <p:sp>
          <p:nvSpPr>
            <p:cNvPr id="8" name="Freeform 155">
              <a:extLst>
                <a:ext uri="{FF2B5EF4-FFF2-40B4-BE49-F238E27FC236}">
                  <a16:creationId xmlns:a16="http://schemas.microsoft.com/office/drawing/2014/main" id="{FB03FBDE-6410-F432-4E94-A062AD512CDD}"/>
                </a:ext>
              </a:extLst>
            </p:cNvPr>
            <p:cNvSpPr/>
            <p:nvPr/>
          </p:nvSpPr>
          <p:spPr>
            <a:xfrm>
              <a:off x="5916513" y="3217290"/>
              <a:ext cx="1132441" cy="1001179"/>
            </a:xfrm>
            <a:custGeom>
              <a:avLst/>
              <a:gdLst>
                <a:gd name="connsiteX0" fmla="*/ 652593 w 1305183"/>
                <a:gd name="connsiteY0" fmla="*/ 0 h 1153898"/>
                <a:gd name="connsiteX1" fmla="*/ 548018 w 1305183"/>
                <a:gd name="connsiteY1" fmla="*/ 67009 h 1153898"/>
                <a:gd name="connsiteX2" fmla="*/ 21124 w 1305183"/>
                <a:gd name="connsiteY2" fmla="*/ 974314 h 1153898"/>
                <a:gd name="connsiteX3" fmla="*/ 14420 w 1305183"/>
                <a:gd name="connsiteY3" fmla="*/ 1097611 h 1153898"/>
                <a:gd name="connsiteX4" fmla="*/ 125699 w 1305183"/>
                <a:gd name="connsiteY4" fmla="*/ 1153899 h 1153898"/>
                <a:gd name="connsiteX5" fmla="*/ 1179485 w 1305183"/>
                <a:gd name="connsiteY5" fmla="*/ 1153899 h 1153898"/>
                <a:gd name="connsiteX6" fmla="*/ 1290763 w 1305183"/>
                <a:gd name="connsiteY6" fmla="*/ 1097611 h 1153898"/>
                <a:gd name="connsiteX7" fmla="*/ 1284060 w 1305183"/>
                <a:gd name="connsiteY7" fmla="*/ 974314 h 1153898"/>
                <a:gd name="connsiteX8" fmla="*/ 757166 w 1305183"/>
                <a:gd name="connsiteY8" fmla="*/ 67009 h 1153898"/>
                <a:gd name="connsiteX9" fmla="*/ 652593 w 1305183"/>
                <a:gd name="connsiteY9" fmla="*/ 0 h 115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183" h="1153898">
                  <a:moveTo>
                    <a:pt x="652593" y="0"/>
                  </a:moveTo>
                  <a:cubicBezTo>
                    <a:pt x="611030" y="0"/>
                    <a:pt x="573491" y="25463"/>
                    <a:pt x="548018" y="67009"/>
                  </a:cubicBezTo>
                  <a:lnTo>
                    <a:pt x="21124" y="974314"/>
                  </a:lnTo>
                  <a:cubicBezTo>
                    <a:pt x="-4348" y="1017200"/>
                    <a:pt x="-7031" y="1061426"/>
                    <a:pt x="14420" y="1097611"/>
                  </a:cubicBezTo>
                  <a:cubicBezTo>
                    <a:pt x="35873" y="1133796"/>
                    <a:pt x="76093" y="1153899"/>
                    <a:pt x="125699" y="1153899"/>
                  </a:cubicBezTo>
                  <a:lnTo>
                    <a:pt x="1179485" y="1153899"/>
                  </a:lnTo>
                  <a:cubicBezTo>
                    <a:pt x="1229092" y="1153899"/>
                    <a:pt x="1269312" y="1133796"/>
                    <a:pt x="1290763" y="1097611"/>
                  </a:cubicBezTo>
                  <a:cubicBezTo>
                    <a:pt x="1312214" y="1061426"/>
                    <a:pt x="1309533" y="1017200"/>
                    <a:pt x="1284060" y="974314"/>
                  </a:cubicBezTo>
                  <a:lnTo>
                    <a:pt x="757166" y="67009"/>
                  </a:lnTo>
                  <a:cubicBezTo>
                    <a:pt x="731692" y="25463"/>
                    <a:pt x="694154" y="0"/>
                    <a:pt x="652593" y="0"/>
                  </a:cubicBezTo>
                  <a:close/>
                </a:path>
              </a:pathLst>
            </a:custGeom>
            <a:solidFill>
              <a:srgbClr val="F79037"/>
            </a:solidFill>
            <a:ln w="13404" cap="flat">
              <a:noFill/>
              <a:prstDash val="solid"/>
              <a:miter/>
            </a:ln>
          </p:spPr>
          <p:txBody>
            <a:bodyPr rtlCol="0" anchor="ctr"/>
            <a:lstStyle/>
            <a:p>
              <a:pPr algn="l" rtl="0"/>
              <a:endParaRPr lang="en-US"/>
            </a:p>
          </p:txBody>
        </p:sp>
        <p:grpSp>
          <p:nvGrpSpPr>
            <p:cNvPr id="9" name="Graphic 8">
              <a:extLst>
                <a:ext uri="{FF2B5EF4-FFF2-40B4-BE49-F238E27FC236}">
                  <a16:creationId xmlns:a16="http://schemas.microsoft.com/office/drawing/2014/main" id="{2040FCAD-D71B-29D1-C049-BA573EB9C650}"/>
                </a:ext>
              </a:extLst>
            </p:cNvPr>
            <p:cNvGrpSpPr/>
            <p:nvPr/>
          </p:nvGrpSpPr>
          <p:grpSpPr>
            <a:xfrm>
              <a:off x="5834687" y="3140849"/>
              <a:ext cx="1290933" cy="1314614"/>
              <a:chOff x="5197376" y="5607922"/>
              <a:chExt cx="687857" cy="700475"/>
            </a:xfrm>
            <a:grpFill/>
          </p:grpSpPr>
          <p:grpSp>
            <p:nvGrpSpPr>
              <p:cNvPr id="10" name="Graphic 8">
                <a:extLst>
                  <a:ext uri="{FF2B5EF4-FFF2-40B4-BE49-F238E27FC236}">
                    <a16:creationId xmlns:a16="http://schemas.microsoft.com/office/drawing/2014/main" id="{2D9962D0-4EDF-9DBE-7EA6-B54109B30141}"/>
                  </a:ext>
                </a:extLst>
              </p:cNvPr>
              <p:cNvGrpSpPr/>
              <p:nvPr/>
            </p:nvGrpSpPr>
            <p:grpSpPr>
              <a:xfrm>
                <a:off x="5234593" y="5645191"/>
                <a:ext cx="612999" cy="540390"/>
                <a:chOff x="5234593" y="5645191"/>
                <a:chExt cx="612999" cy="540390"/>
              </a:xfrm>
              <a:grpFill/>
            </p:grpSpPr>
            <p:grpSp>
              <p:nvGrpSpPr>
                <p:cNvPr id="14" name="Graphic 8">
                  <a:extLst>
                    <a:ext uri="{FF2B5EF4-FFF2-40B4-BE49-F238E27FC236}">
                      <a16:creationId xmlns:a16="http://schemas.microsoft.com/office/drawing/2014/main" id="{410DDFF9-E9C2-C0BD-EA65-0A5EDD868A5A}"/>
                    </a:ext>
                  </a:extLst>
                </p:cNvPr>
                <p:cNvGrpSpPr/>
                <p:nvPr/>
              </p:nvGrpSpPr>
              <p:grpSpPr>
                <a:xfrm>
                  <a:off x="5234593" y="5645191"/>
                  <a:ext cx="612999" cy="540390"/>
                  <a:chOff x="5234593" y="5645191"/>
                  <a:chExt cx="612999" cy="540390"/>
                </a:xfrm>
                <a:grpFill/>
              </p:grpSpPr>
              <p:sp>
                <p:nvSpPr>
                  <p:cNvPr id="18" name="Freeform 165">
                    <a:extLst>
                      <a:ext uri="{FF2B5EF4-FFF2-40B4-BE49-F238E27FC236}">
                        <a16:creationId xmlns:a16="http://schemas.microsoft.com/office/drawing/2014/main" id="{2A287E2A-E82A-5546-FB67-72848AAD01EE}"/>
                      </a:ext>
                    </a:extLst>
                  </p:cNvPr>
                  <p:cNvSpPr/>
                  <p:nvPr/>
                </p:nvSpPr>
                <p:spPr>
                  <a:xfrm>
                    <a:off x="5471424" y="5645191"/>
                    <a:ext cx="140186" cy="96558"/>
                  </a:xfrm>
                  <a:custGeom>
                    <a:avLst/>
                    <a:gdLst>
                      <a:gd name="connsiteX0" fmla="*/ 132795 w 140186"/>
                      <a:gd name="connsiteY0" fmla="*/ 96559 h 96558"/>
                      <a:gd name="connsiteX1" fmla="*/ 126440 w 140186"/>
                      <a:gd name="connsiteY1" fmla="*/ 92747 h 96558"/>
                      <a:gd name="connsiteX2" fmla="*/ 90429 w 140186"/>
                      <a:gd name="connsiteY2" fmla="*/ 30492 h 96558"/>
                      <a:gd name="connsiteX3" fmla="*/ 70093 w 140186"/>
                      <a:gd name="connsiteY3" fmla="*/ 14823 h 96558"/>
                      <a:gd name="connsiteX4" fmla="*/ 49757 w 140186"/>
                      <a:gd name="connsiteY4" fmla="*/ 30492 h 96558"/>
                      <a:gd name="connsiteX5" fmla="*/ 13746 w 140186"/>
                      <a:gd name="connsiteY5" fmla="*/ 92747 h 96558"/>
                      <a:gd name="connsiteX6" fmla="*/ 3578 w 140186"/>
                      <a:gd name="connsiteY6" fmla="*/ 95288 h 96558"/>
                      <a:gd name="connsiteX7" fmla="*/ 1036 w 140186"/>
                      <a:gd name="connsiteY7" fmla="*/ 85124 h 96558"/>
                      <a:gd name="connsiteX8" fmla="*/ 37047 w 140186"/>
                      <a:gd name="connsiteY8" fmla="*/ 22869 h 96558"/>
                      <a:gd name="connsiteX9" fmla="*/ 70093 w 140186"/>
                      <a:gd name="connsiteY9" fmla="*/ 0 h 96558"/>
                      <a:gd name="connsiteX10" fmla="*/ 103139 w 140186"/>
                      <a:gd name="connsiteY10" fmla="*/ 22869 h 96558"/>
                      <a:gd name="connsiteX11" fmla="*/ 139150 w 140186"/>
                      <a:gd name="connsiteY11" fmla="*/ 85124 h 96558"/>
                      <a:gd name="connsiteX12" fmla="*/ 136608 w 140186"/>
                      <a:gd name="connsiteY12" fmla="*/ 95288 h 96558"/>
                      <a:gd name="connsiteX13" fmla="*/ 132795 w 140186"/>
                      <a:gd name="connsiteY13" fmla="*/ 96559 h 9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186" h="96558">
                        <a:moveTo>
                          <a:pt x="132795" y="96559"/>
                        </a:moveTo>
                        <a:cubicBezTo>
                          <a:pt x="130253" y="96559"/>
                          <a:pt x="127712" y="95288"/>
                          <a:pt x="126440" y="92747"/>
                        </a:cubicBezTo>
                        <a:lnTo>
                          <a:pt x="90429" y="30492"/>
                        </a:lnTo>
                        <a:cubicBezTo>
                          <a:pt x="84497" y="20328"/>
                          <a:pt x="77295" y="14823"/>
                          <a:pt x="70093" y="14823"/>
                        </a:cubicBezTo>
                        <a:cubicBezTo>
                          <a:pt x="62891" y="14823"/>
                          <a:pt x="55265" y="20328"/>
                          <a:pt x="49757" y="30492"/>
                        </a:cubicBezTo>
                        <a:lnTo>
                          <a:pt x="13746" y="92747"/>
                        </a:lnTo>
                        <a:cubicBezTo>
                          <a:pt x="11627" y="96135"/>
                          <a:pt x="7391" y="97406"/>
                          <a:pt x="3578" y="95288"/>
                        </a:cubicBezTo>
                        <a:cubicBezTo>
                          <a:pt x="188" y="93171"/>
                          <a:pt x="-1083" y="88936"/>
                          <a:pt x="1036" y="85124"/>
                        </a:cubicBezTo>
                        <a:lnTo>
                          <a:pt x="37047" y="22869"/>
                        </a:lnTo>
                        <a:cubicBezTo>
                          <a:pt x="45520" y="8046"/>
                          <a:pt x="57383" y="0"/>
                          <a:pt x="70093" y="0"/>
                        </a:cubicBezTo>
                        <a:cubicBezTo>
                          <a:pt x="82803" y="0"/>
                          <a:pt x="94666" y="8046"/>
                          <a:pt x="103139" y="22869"/>
                        </a:cubicBezTo>
                        <a:lnTo>
                          <a:pt x="139150" y="85124"/>
                        </a:lnTo>
                        <a:cubicBezTo>
                          <a:pt x="141269" y="88512"/>
                          <a:pt x="139998" y="93171"/>
                          <a:pt x="136608" y="95288"/>
                        </a:cubicBezTo>
                        <a:cubicBezTo>
                          <a:pt x="135337" y="96135"/>
                          <a:pt x="134067" y="96559"/>
                          <a:pt x="132795" y="96559"/>
                        </a:cubicBezTo>
                        <a:close/>
                      </a:path>
                    </a:pathLst>
                  </a:custGeom>
                  <a:grpFill/>
                  <a:ln w="4233" cap="flat">
                    <a:noFill/>
                    <a:prstDash val="solid"/>
                    <a:miter/>
                  </a:ln>
                </p:spPr>
                <p:txBody>
                  <a:bodyPr rtlCol="0" anchor="ctr"/>
                  <a:lstStyle/>
                  <a:p>
                    <a:pPr algn="l" rtl="0"/>
                    <a:endParaRPr lang="en-US"/>
                  </a:p>
                </p:txBody>
              </p:sp>
              <p:sp>
                <p:nvSpPr>
                  <p:cNvPr id="19" name="Freeform 166">
                    <a:extLst>
                      <a:ext uri="{FF2B5EF4-FFF2-40B4-BE49-F238E27FC236}">
                        <a16:creationId xmlns:a16="http://schemas.microsoft.com/office/drawing/2014/main" id="{041C15E3-DA0F-78C6-3C90-8D0535050368}"/>
                      </a:ext>
                    </a:extLst>
                  </p:cNvPr>
                  <p:cNvSpPr/>
                  <p:nvPr/>
                </p:nvSpPr>
                <p:spPr>
                  <a:xfrm>
                    <a:off x="5727506" y="6062577"/>
                    <a:ext cx="120087" cy="123004"/>
                  </a:xfrm>
                  <a:custGeom>
                    <a:avLst/>
                    <a:gdLst>
                      <a:gd name="connsiteX0" fmla="*/ 79649 w 120087"/>
                      <a:gd name="connsiteY0" fmla="*/ 123004 h 123004"/>
                      <a:gd name="connsiteX1" fmla="*/ 7203 w 120087"/>
                      <a:gd name="connsiteY1" fmla="*/ 123004 h 123004"/>
                      <a:gd name="connsiteX2" fmla="*/ 0 w 120087"/>
                      <a:gd name="connsiteY2" fmla="*/ 115805 h 123004"/>
                      <a:gd name="connsiteX3" fmla="*/ 7203 w 120087"/>
                      <a:gd name="connsiteY3" fmla="*/ 108605 h 123004"/>
                      <a:gd name="connsiteX4" fmla="*/ 79649 w 120087"/>
                      <a:gd name="connsiteY4" fmla="*/ 108605 h 123004"/>
                      <a:gd name="connsiteX5" fmla="*/ 103374 w 120087"/>
                      <a:gd name="connsiteY5" fmla="*/ 98441 h 123004"/>
                      <a:gd name="connsiteX6" fmla="*/ 99985 w 120087"/>
                      <a:gd name="connsiteY6" fmla="*/ 73031 h 123004"/>
                      <a:gd name="connsiteX7" fmla="*/ 63974 w 120087"/>
                      <a:gd name="connsiteY7" fmla="*/ 11199 h 123004"/>
                      <a:gd name="connsiteX8" fmla="*/ 66516 w 120087"/>
                      <a:gd name="connsiteY8" fmla="*/ 1035 h 123004"/>
                      <a:gd name="connsiteX9" fmla="*/ 76684 w 120087"/>
                      <a:gd name="connsiteY9" fmla="*/ 3576 h 123004"/>
                      <a:gd name="connsiteX10" fmla="*/ 112695 w 120087"/>
                      <a:gd name="connsiteY10" fmla="*/ 65408 h 123004"/>
                      <a:gd name="connsiteX11" fmla="*/ 116084 w 120087"/>
                      <a:gd name="connsiteY11" fmla="*/ 105641 h 123004"/>
                      <a:gd name="connsiteX12" fmla="*/ 79649 w 120087"/>
                      <a:gd name="connsiteY12" fmla="*/ 123004 h 1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087" h="123004">
                        <a:moveTo>
                          <a:pt x="79649" y="123004"/>
                        </a:moveTo>
                        <a:lnTo>
                          <a:pt x="7203" y="123004"/>
                        </a:lnTo>
                        <a:cubicBezTo>
                          <a:pt x="3390" y="123004"/>
                          <a:pt x="0" y="119616"/>
                          <a:pt x="0" y="115805"/>
                        </a:cubicBezTo>
                        <a:cubicBezTo>
                          <a:pt x="0" y="111570"/>
                          <a:pt x="3390" y="108605"/>
                          <a:pt x="7203" y="108605"/>
                        </a:cubicBezTo>
                        <a:lnTo>
                          <a:pt x="79649" y="108605"/>
                        </a:lnTo>
                        <a:cubicBezTo>
                          <a:pt x="91088" y="108605"/>
                          <a:pt x="99561" y="105217"/>
                          <a:pt x="103374" y="98441"/>
                        </a:cubicBezTo>
                        <a:cubicBezTo>
                          <a:pt x="107187" y="92088"/>
                          <a:pt x="105916" y="83195"/>
                          <a:pt x="99985" y="73031"/>
                        </a:cubicBezTo>
                        <a:lnTo>
                          <a:pt x="63974" y="11199"/>
                        </a:lnTo>
                        <a:cubicBezTo>
                          <a:pt x="61856" y="7811"/>
                          <a:pt x="63126" y="3153"/>
                          <a:pt x="66516" y="1035"/>
                        </a:cubicBezTo>
                        <a:cubicBezTo>
                          <a:pt x="69905" y="-1082"/>
                          <a:pt x="74565" y="188"/>
                          <a:pt x="76684" y="3576"/>
                        </a:cubicBezTo>
                        <a:lnTo>
                          <a:pt x="112695" y="65408"/>
                        </a:lnTo>
                        <a:cubicBezTo>
                          <a:pt x="121169" y="80231"/>
                          <a:pt x="122439" y="94206"/>
                          <a:pt x="116084" y="105641"/>
                        </a:cubicBezTo>
                        <a:cubicBezTo>
                          <a:pt x="109729" y="117075"/>
                          <a:pt x="97019" y="123004"/>
                          <a:pt x="79649" y="123004"/>
                        </a:cubicBezTo>
                        <a:close/>
                      </a:path>
                    </a:pathLst>
                  </a:custGeom>
                  <a:grpFill/>
                  <a:ln w="4233" cap="flat">
                    <a:noFill/>
                    <a:prstDash val="solid"/>
                    <a:miter/>
                  </a:ln>
                </p:spPr>
                <p:txBody>
                  <a:bodyPr rtlCol="0" anchor="ctr"/>
                  <a:lstStyle/>
                  <a:p>
                    <a:pPr algn="l" rtl="0"/>
                    <a:endParaRPr lang="en-US"/>
                  </a:p>
                </p:txBody>
              </p:sp>
              <p:sp>
                <p:nvSpPr>
                  <p:cNvPr id="20" name="Freeform 167">
                    <a:extLst>
                      <a:ext uri="{FF2B5EF4-FFF2-40B4-BE49-F238E27FC236}">
                        <a16:creationId xmlns:a16="http://schemas.microsoft.com/office/drawing/2014/main" id="{FFAD57D4-45D8-882D-F4EB-4D9F537F6799}"/>
                      </a:ext>
                    </a:extLst>
                  </p:cNvPr>
                  <p:cNvSpPr/>
                  <p:nvPr/>
                </p:nvSpPr>
                <p:spPr>
                  <a:xfrm>
                    <a:off x="5234593" y="6062577"/>
                    <a:ext cx="120123" cy="123004"/>
                  </a:xfrm>
                  <a:custGeom>
                    <a:avLst/>
                    <a:gdLst>
                      <a:gd name="connsiteX0" fmla="*/ 112885 w 120123"/>
                      <a:gd name="connsiteY0" fmla="*/ 123004 h 123004"/>
                      <a:gd name="connsiteX1" fmla="*/ 40438 w 120123"/>
                      <a:gd name="connsiteY1" fmla="*/ 123004 h 123004"/>
                      <a:gd name="connsiteX2" fmla="*/ 4003 w 120123"/>
                      <a:gd name="connsiteY2" fmla="*/ 105641 h 123004"/>
                      <a:gd name="connsiteX3" fmla="*/ 7392 w 120123"/>
                      <a:gd name="connsiteY3" fmla="*/ 65408 h 123004"/>
                      <a:gd name="connsiteX4" fmla="*/ 43404 w 120123"/>
                      <a:gd name="connsiteY4" fmla="*/ 3576 h 123004"/>
                      <a:gd name="connsiteX5" fmla="*/ 53572 w 120123"/>
                      <a:gd name="connsiteY5" fmla="*/ 1035 h 123004"/>
                      <a:gd name="connsiteX6" fmla="*/ 56114 w 120123"/>
                      <a:gd name="connsiteY6" fmla="*/ 11199 h 123004"/>
                      <a:gd name="connsiteX7" fmla="*/ 20102 w 120123"/>
                      <a:gd name="connsiteY7" fmla="*/ 73031 h 123004"/>
                      <a:gd name="connsiteX8" fmla="*/ 16713 w 120123"/>
                      <a:gd name="connsiteY8" fmla="*/ 98441 h 123004"/>
                      <a:gd name="connsiteX9" fmla="*/ 40438 w 120123"/>
                      <a:gd name="connsiteY9" fmla="*/ 108605 h 123004"/>
                      <a:gd name="connsiteX10" fmla="*/ 112885 w 120123"/>
                      <a:gd name="connsiteY10" fmla="*/ 108605 h 123004"/>
                      <a:gd name="connsiteX11" fmla="*/ 120087 w 120123"/>
                      <a:gd name="connsiteY11" fmla="*/ 115805 h 123004"/>
                      <a:gd name="connsiteX12" fmla="*/ 112885 w 120123"/>
                      <a:gd name="connsiteY12" fmla="*/ 123004 h 12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123" h="123004">
                        <a:moveTo>
                          <a:pt x="112885" y="123004"/>
                        </a:moveTo>
                        <a:lnTo>
                          <a:pt x="40438" y="123004"/>
                        </a:lnTo>
                        <a:cubicBezTo>
                          <a:pt x="23492" y="123004"/>
                          <a:pt x="10358" y="116652"/>
                          <a:pt x="4003" y="105641"/>
                        </a:cubicBezTo>
                        <a:cubicBezTo>
                          <a:pt x="-2352" y="94629"/>
                          <a:pt x="-1081" y="80231"/>
                          <a:pt x="7392" y="65408"/>
                        </a:cubicBezTo>
                        <a:lnTo>
                          <a:pt x="43404" y="3576"/>
                        </a:lnTo>
                        <a:cubicBezTo>
                          <a:pt x="45522" y="188"/>
                          <a:pt x="49759" y="-1082"/>
                          <a:pt x="53572" y="1035"/>
                        </a:cubicBezTo>
                        <a:cubicBezTo>
                          <a:pt x="56961" y="3153"/>
                          <a:pt x="58232" y="7388"/>
                          <a:pt x="56114" y="11199"/>
                        </a:cubicBezTo>
                        <a:lnTo>
                          <a:pt x="20102" y="73031"/>
                        </a:lnTo>
                        <a:cubicBezTo>
                          <a:pt x="14171" y="83195"/>
                          <a:pt x="13324" y="92088"/>
                          <a:pt x="16713" y="98441"/>
                        </a:cubicBezTo>
                        <a:cubicBezTo>
                          <a:pt x="20526" y="104794"/>
                          <a:pt x="28576" y="108605"/>
                          <a:pt x="40438" y="108605"/>
                        </a:cubicBezTo>
                        <a:lnTo>
                          <a:pt x="112885" y="108605"/>
                        </a:lnTo>
                        <a:cubicBezTo>
                          <a:pt x="116698" y="108605"/>
                          <a:pt x="120087" y="111993"/>
                          <a:pt x="120087" y="115805"/>
                        </a:cubicBezTo>
                        <a:cubicBezTo>
                          <a:pt x="120511" y="119616"/>
                          <a:pt x="117122" y="123004"/>
                          <a:pt x="112885" y="123004"/>
                        </a:cubicBezTo>
                        <a:close/>
                      </a:path>
                    </a:pathLst>
                  </a:custGeom>
                  <a:grpFill/>
                  <a:ln w="4233" cap="flat">
                    <a:noFill/>
                    <a:prstDash val="solid"/>
                    <a:miter/>
                  </a:ln>
                </p:spPr>
                <p:txBody>
                  <a:bodyPr rtlCol="0" anchor="ctr"/>
                  <a:lstStyle/>
                  <a:p>
                    <a:pPr algn="l" rtl="0"/>
                    <a:endParaRPr lang="en-US"/>
                  </a:p>
                </p:txBody>
              </p:sp>
            </p:grpSp>
            <p:sp>
              <p:nvSpPr>
                <p:cNvPr id="15" name="Freeform 162">
                  <a:extLst>
                    <a:ext uri="{FF2B5EF4-FFF2-40B4-BE49-F238E27FC236}">
                      <a16:creationId xmlns:a16="http://schemas.microsoft.com/office/drawing/2014/main" id="{899DE94B-2C6A-F8FB-3FBB-244B699F99A8}"/>
                    </a:ext>
                  </a:extLst>
                </p:cNvPr>
                <p:cNvSpPr/>
                <p:nvPr/>
              </p:nvSpPr>
              <p:spPr>
                <a:xfrm>
                  <a:off x="5596405" y="5727162"/>
                  <a:ext cx="208395" cy="348308"/>
                </a:xfrm>
                <a:custGeom>
                  <a:avLst/>
                  <a:gdLst>
                    <a:gd name="connsiteX0" fmla="*/ 201005 w 208395"/>
                    <a:gd name="connsiteY0" fmla="*/ 348308 h 348308"/>
                    <a:gd name="connsiteX1" fmla="*/ 194650 w 208395"/>
                    <a:gd name="connsiteY1" fmla="*/ 344497 h 348308"/>
                    <a:gd name="connsiteX2" fmla="*/ 173044 w 208395"/>
                    <a:gd name="connsiteY2" fmla="*/ 307228 h 348308"/>
                    <a:gd name="connsiteX3" fmla="*/ 175585 w 208395"/>
                    <a:gd name="connsiteY3" fmla="*/ 297064 h 348308"/>
                    <a:gd name="connsiteX4" fmla="*/ 185753 w 208395"/>
                    <a:gd name="connsiteY4" fmla="*/ 299605 h 348308"/>
                    <a:gd name="connsiteX5" fmla="*/ 207360 w 208395"/>
                    <a:gd name="connsiteY5" fmla="*/ 336450 h 348308"/>
                    <a:gd name="connsiteX6" fmla="*/ 204818 w 208395"/>
                    <a:gd name="connsiteY6" fmla="*/ 346614 h 348308"/>
                    <a:gd name="connsiteX7" fmla="*/ 201005 w 208395"/>
                    <a:gd name="connsiteY7" fmla="*/ 348308 h 348308"/>
                    <a:gd name="connsiteX8" fmla="*/ 157792 w 208395"/>
                    <a:gd name="connsiteY8" fmla="*/ 274195 h 348308"/>
                    <a:gd name="connsiteX9" fmla="*/ 151437 w 208395"/>
                    <a:gd name="connsiteY9" fmla="*/ 270384 h 348308"/>
                    <a:gd name="connsiteX10" fmla="*/ 129830 w 208395"/>
                    <a:gd name="connsiteY10" fmla="*/ 233115 h 348308"/>
                    <a:gd name="connsiteX11" fmla="*/ 132372 w 208395"/>
                    <a:gd name="connsiteY11" fmla="*/ 222951 h 348308"/>
                    <a:gd name="connsiteX12" fmla="*/ 142540 w 208395"/>
                    <a:gd name="connsiteY12" fmla="*/ 225492 h 348308"/>
                    <a:gd name="connsiteX13" fmla="*/ 164147 w 208395"/>
                    <a:gd name="connsiteY13" fmla="*/ 262760 h 348308"/>
                    <a:gd name="connsiteX14" fmla="*/ 161605 w 208395"/>
                    <a:gd name="connsiteY14" fmla="*/ 272924 h 348308"/>
                    <a:gd name="connsiteX15" fmla="*/ 157792 w 208395"/>
                    <a:gd name="connsiteY15" fmla="*/ 274195 h 348308"/>
                    <a:gd name="connsiteX16" fmla="*/ 115002 w 208395"/>
                    <a:gd name="connsiteY16" fmla="*/ 200082 h 348308"/>
                    <a:gd name="connsiteX17" fmla="*/ 108647 w 208395"/>
                    <a:gd name="connsiteY17" fmla="*/ 196270 h 348308"/>
                    <a:gd name="connsiteX18" fmla="*/ 87040 w 208395"/>
                    <a:gd name="connsiteY18" fmla="*/ 159002 h 348308"/>
                    <a:gd name="connsiteX19" fmla="*/ 89582 w 208395"/>
                    <a:gd name="connsiteY19" fmla="*/ 148838 h 348308"/>
                    <a:gd name="connsiteX20" fmla="*/ 99750 w 208395"/>
                    <a:gd name="connsiteY20" fmla="*/ 151379 h 348308"/>
                    <a:gd name="connsiteX21" fmla="*/ 121357 w 208395"/>
                    <a:gd name="connsiteY21" fmla="*/ 188647 h 348308"/>
                    <a:gd name="connsiteX22" fmla="*/ 118815 w 208395"/>
                    <a:gd name="connsiteY22" fmla="*/ 198811 h 348308"/>
                    <a:gd name="connsiteX23" fmla="*/ 115002 w 208395"/>
                    <a:gd name="connsiteY23" fmla="*/ 200082 h 348308"/>
                    <a:gd name="connsiteX24" fmla="*/ 72212 w 208395"/>
                    <a:gd name="connsiteY24" fmla="*/ 125969 h 348308"/>
                    <a:gd name="connsiteX25" fmla="*/ 65857 w 208395"/>
                    <a:gd name="connsiteY25" fmla="*/ 122157 h 348308"/>
                    <a:gd name="connsiteX26" fmla="*/ 44249 w 208395"/>
                    <a:gd name="connsiteY26" fmla="*/ 84889 h 348308"/>
                    <a:gd name="connsiteX27" fmla="*/ 46792 w 208395"/>
                    <a:gd name="connsiteY27" fmla="*/ 74725 h 348308"/>
                    <a:gd name="connsiteX28" fmla="*/ 56959 w 208395"/>
                    <a:gd name="connsiteY28" fmla="*/ 77266 h 348308"/>
                    <a:gd name="connsiteX29" fmla="*/ 78567 w 208395"/>
                    <a:gd name="connsiteY29" fmla="*/ 114534 h 348308"/>
                    <a:gd name="connsiteX30" fmla="*/ 76024 w 208395"/>
                    <a:gd name="connsiteY30" fmla="*/ 124698 h 348308"/>
                    <a:gd name="connsiteX31" fmla="*/ 72212 w 208395"/>
                    <a:gd name="connsiteY31" fmla="*/ 125969 h 348308"/>
                    <a:gd name="connsiteX32" fmla="*/ 28997 w 208395"/>
                    <a:gd name="connsiteY32" fmla="*/ 51856 h 348308"/>
                    <a:gd name="connsiteX33" fmla="*/ 22642 w 208395"/>
                    <a:gd name="connsiteY33" fmla="*/ 48044 h 348308"/>
                    <a:gd name="connsiteX34" fmla="*/ 1036 w 208395"/>
                    <a:gd name="connsiteY34" fmla="*/ 11199 h 348308"/>
                    <a:gd name="connsiteX35" fmla="*/ 3577 w 208395"/>
                    <a:gd name="connsiteY35" fmla="*/ 1035 h 348308"/>
                    <a:gd name="connsiteX36" fmla="*/ 13746 w 208395"/>
                    <a:gd name="connsiteY36" fmla="*/ 3576 h 348308"/>
                    <a:gd name="connsiteX37" fmla="*/ 35352 w 208395"/>
                    <a:gd name="connsiteY37" fmla="*/ 40845 h 348308"/>
                    <a:gd name="connsiteX38" fmla="*/ 32810 w 208395"/>
                    <a:gd name="connsiteY38" fmla="*/ 51008 h 348308"/>
                    <a:gd name="connsiteX39" fmla="*/ 28997 w 208395"/>
                    <a:gd name="connsiteY39" fmla="*/ 51856 h 3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8395" h="348308">
                      <a:moveTo>
                        <a:pt x="201005" y="348308"/>
                      </a:moveTo>
                      <a:cubicBezTo>
                        <a:pt x="198463" y="348308"/>
                        <a:pt x="195922" y="347038"/>
                        <a:pt x="194650" y="344497"/>
                      </a:cubicBezTo>
                      <a:lnTo>
                        <a:pt x="173044" y="307228"/>
                      </a:lnTo>
                      <a:cubicBezTo>
                        <a:pt x="170925" y="303840"/>
                        <a:pt x="172196" y="299182"/>
                        <a:pt x="175585" y="297064"/>
                      </a:cubicBezTo>
                      <a:cubicBezTo>
                        <a:pt x="178975" y="294947"/>
                        <a:pt x="183635" y="296217"/>
                        <a:pt x="185753" y="299605"/>
                      </a:cubicBezTo>
                      <a:lnTo>
                        <a:pt x="207360" y="336450"/>
                      </a:lnTo>
                      <a:cubicBezTo>
                        <a:pt x="209479" y="339838"/>
                        <a:pt x="208208" y="344497"/>
                        <a:pt x="204818" y="346614"/>
                      </a:cubicBezTo>
                      <a:cubicBezTo>
                        <a:pt x="203124" y="347885"/>
                        <a:pt x="202277" y="348308"/>
                        <a:pt x="201005" y="348308"/>
                      </a:cubicBezTo>
                      <a:close/>
                      <a:moveTo>
                        <a:pt x="157792" y="274195"/>
                      </a:moveTo>
                      <a:cubicBezTo>
                        <a:pt x="155250" y="274195"/>
                        <a:pt x="152708" y="272924"/>
                        <a:pt x="151437" y="270384"/>
                      </a:cubicBezTo>
                      <a:lnTo>
                        <a:pt x="129830" y="233115"/>
                      </a:lnTo>
                      <a:cubicBezTo>
                        <a:pt x="127712" y="229727"/>
                        <a:pt x="128982" y="225069"/>
                        <a:pt x="132372" y="222951"/>
                      </a:cubicBezTo>
                      <a:cubicBezTo>
                        <a:pt x="135761" y="220834"/>
                        <a:pt x="140422" y="222104"/>
                        <a:pt x="142540" y="225492"/>
                      </a:cubicBezTo>
                      <a:lnTo>
                        <a:pt x="164147" y="262760"/>
                      </a:lnTo>
                      <a:cubicBezTo>
                        <a:pt x="166265" y="266149"/>
                        <a:pt x="164994" y="270807"/>
                        <a:pt x="161605" y="272924"/>
                      </a:cubicBezTo>
                      <a:cubicBezTo>
                        <a:pt x="160334" y="273772"/>
                        <a:pt x="159063" y="274195"/>
                        <a:pt x="157792" y="274195"/>
                      </a:cubicBezTo>
                      <a:close/>
                      <a:moveTo>
                        <a:pt x="115002" y="200082"/>
                      </a:moveTo>
                      <a:cubicBezTo>
                        <a:pt x="112460" y="200082"/>
                        <a:pt x="109917" y="198811"/>
                        <a:pt x="108647" y="196270"/>
                      </a:cubicBezTo>
                      <a:lnTo>
                        <a:pt x="87040" y="159002"/>
                      </a:lnTo>
                      <a:cubicBezTo>
                        <a:pt x="84921" y="155614"/>
                        <a:pt x="86192" y="150956"/>
                        <a:pt x="89582" y="148838"/>
                      </a:cubicBezTo>
                      <a:cubicBezTo>
                        <a:pt x="92971" y="146721"/>
                        <a:pt x="97631" y="147991"/>
                        <a:pt x="99750" y="151379"/>
                      </a:cubicBezTo>
                      <a:lnTo>
                        <a:pt x="121357" y="188647"/>
                      </a:lnTo>
                      <a:cubicBezTo>
                        <a:pt x="123475" y="192035"/>
                        <a:pt x="122204" y="196694"/>
                        <a:pt x="118815" y="198811"/>
                      </a:cubicBezTo>
                      <a:cubicBezTo>
                        <a:pt x="117543" y="199659"/>
                        <a:pt x="116272" y="200082"/>
                        <a:pt x="115002" y="200082"/>
                      </a:cubicBezTo>
                      <a:close/>
                      <a:moveTo>
                        <a:pt x="72212" y="125969"/>
                      </a:moveTo>
                      <a:cubicBezTo>
                        <a:pt x="69669" y="125969"/>
                        <a:pt x="67127" y="124698"/>
                        <a:pt x="65857" y="122157"/>
                      </a:cubicBezTo>
                      <a:lnTo>
                        <a:pt x="44249" y="84889"/>
                      </a:lnTo>
                      <a:cubicBezTo>
                        <a:pt x="42131" y="81501"/>
                        <a:pt x="43402" y="76843"/>
                        <a:pt x="46792" y="74725"/>
                      </a:cubicBezTo>
                      <a:cubicBezTo>
                        <a:pt x="50181" y="72608"/>
                        <a:pt x="54841" y="73878"/>
                        <a:pt x="56959" y="77266"/>
                      </a:cubicBezTo>
                      <a:lnTo>
                        <a:pt x="78567" y="114534"/>
                      </a:lnTo>
                      <a:cubicBezTo>
                        <a:pt x="80685" y="117922"/>
                        <a:pt x="79414" y="122581"/>
                        <a:pt x="76024" y="124698"/>
                      </a:cubicBezTo>
                      <a:cubicBezTo>
                        <a:pt x="74753" y="125545"/>
                        <a:pt x="73482" y="125969"/>
                        <a:pt x="72212" y="125969"/>
                      </a:cubicBezTo>
                      <a:close/>
                      <a:moveTo>
                        <a:pt x="28997" y="51856"/>
                      </a:moveTo>
                      <a:cubicBezTo>
                        <a:pt x="26455" y="51856"/>
                        <a:pt x="23914" y="50585"/>
                        <a:pt x="22642" y="48044"/>
                      </a:cubicBezTo>
                      <a:lnTo>
                        <a:pt x="1036" y="11199"/>
                      </a:lnTo>
                      <a:cubicBezTo>
                        <a:pt x="-1083" y="7811"/>
                        <a:pt x="188" y="3153"/>
                        <a:pt x="3577" y="1035"/>
                      </a:cubicBezTo>
                      <a:cubicBezTo>
                        <a:pt x="6967" y="-1082"/>
                        <a:pt x="11627" y="188"/>
                        <a:pt x="13746" y="3576"/>
                      </a:cubicBezTo>
                      <a:lnTo>
                        <a:pt x="35352" y="40845"/>
                      </a:lnTo>
                      <a:cubicBezTo>
                        <a:pt x="37471" y="44232"/>
                        <a:pt x="36200" y="48891"/>
                        <a:pt x="32810" y="51008"/>
                      </a:cubicBezTo>
                      <a:cubicBezTo>
                        <a:pt x="31539" y="51432"/>
                        <a:pt x="30269" y="51856"/>
                        <a:pt x="28997" y="51856"/>
                      </a:cubicBezTo>
                      <a:close/>
                    </a:path>
                  </a:pathLst>
                </a:custGeom>
                <a:grpFill/>
                <a:ln w="4233" cap="flat">
                  <a:noFill/>
                  <a:prstDash val="solid"/>
                  <a:miter/>
                </a:ln>
              </p:spPr>
              <p:txBody>
                <a:bodyPr rtlCol="0" anchor="ctr"/>
                <a:lstStyle/>
                <a:p>
                  <a:pPr algn="l" rtl="0"/>
                  <a:endParaRPr lang="en-US"/>
                </a:p>
              </p:txBody>
            </p:sp>
            <p:sp>
              <p:nvSpPr>
                <p:cNvPr id="16" name="Freeform 163">
                  <a:extLst>
                    <a:ext uri="{FF2B5EF4-FFF2-40B4-BE49-F238E27FC236}">
                      <a16:creationId xmlns:a16="http://schemas.microsoft.com/office/drawing/2014/main" id="{F62BDA95-B9D7-B994-254A-E99CE6A146AD}"/>
                    </a:ext>
                  </a:extLst>
                </p:cNvPr>
                <p:cNvSpPr/>
                <p:nvPr/>
              </p:nvSpPr>
              <p:spPr>
                <a:xfrm>
                  <a:off x="5277809" y="5727162"/>
                  <a:ext cx="207972" cy="348308"/>
                </a:xfrm>
                <a:custGeom>
                  <a:avLst/>
                  <a:gdLst>
                    <a:gd name="connsiteX0" fmla="*/ 7391 w 207972"/>
                    <a:gd name="connsiteY0" fmla="*/ 348308 h 348308"/>
                    <a:gd name="connsiteX1" fmla="*/ 3578 w 207972"/>
                    <a:gd name="connsiteY1" fmla="*/ 347461 h 348308"/>
                    <a:gd name="connsiteX2" fmla="*/ 1036 w 207972"/>
                    <a:gd name="connsiteY2" fmla="*/ 337297 h 348308"/>
                    <a:gd name="connsiteX3" fmla="*/ 22643 w 207972"/>
                    <a:gd name="connsiteY3" fmla="*/ 300029 h 348308"/>
                    <a:gd name="connsiteX4" fmla="*/ 32811 w 207972"/>
                    <a:gd name="connsiteY4" fmla="*/ 297488 h 348308"/>
                    <a:gd name="connsiteX5" fmla="*/ 35353 w 207972"/>
                    <a:gd name="connsiteY5" fmla="*/ 307652 h 348308"/>
                    <a:gd name="connsiteX6" fmla="*/ 13746 w 207972"/>
                    <a:gd name="connsiteY6" fmla="*/ 344920 h 348308"/>
                    <a:gd name="connsiteX7" fmla="*/ 7391 w 207972"/>
                    <a:gd name="connsiteY7" fmla="*/ 348308 h 348308"/>
                    <a:gd name="connsiteX8" fmla="*/ 50181 w 207972"/>
                    <a:gd name="connsiteY8" fmla="*/ 274195 h 348308"/>
                    <a:gd name="connsiteX9" fmla="*/ 46368 w 207972"/>
                    <a:gd name="connsiteY9" fmla="*/ 273348 h 348308"/>
                    <a:gd name="connsiteX10" fmla="*/ 43826 w 207972"/>
                    <a:gd name="connsiteY10" fmla="*/ 263184 h 348308"/>
                    <a:gd name="connsiteX11" fmla="*/ 65433 w 207972"/>
                    <a:gd name="connsiteY11" fmla="*/ 225916 h 348308"/>
                    <a:gd name="connsiteX12" fmla="*/ 75601 w 207972"/>
                    <a:gd name="connsiteY12" fmla="*/ 223375 h 348308"/>
                    <a:gd name="connsiteX13" fmla="*/ 78143 w 207972"/>
                    <a:gd name="connsiteY13" fmla="*/ 233539 h 348308"/>
                    <a:gd name="connsiteX14" fmla="*/ 56536 w 207972"/>
                    <a:gd name="connsiteY14" fmla="*/ 270807 h 348308"/>
                    <a:gd name="connsiteX15" fmla="*/ 50181 w 207972"/>
                    <a:gd name="connsiteY15" fmla="*/ 274195 h 348308"/>
                    <a:gd name="connsiteX16" fmla="*/ 92971 w 207972"/>
                    <a:gd name="connsiteY16" fmla="*/ 200082 h 348308"/>
                    <a:gd name="connsiteX17" fmla="*/ 89158 w 207972"/>
                    <a:gd name="connsiteY17" fmla="*/ 199235 h 348308"/>
                    <a:gd name="connsiteX18" fmla="*/ 86616 w 207972"/>
                    <a:gd name="connsiteY18" fmla="*/ 189071 h 348308"/>
                    <a:gd name="connsiteX19" fmla="*/ 108223 w 207972"/>
                    <a:gd name="connsiteY19" fmla="*/ 151803 h 348308"/>
                    <a:gd name="connsiteX20" fmla="*/ 118391 w 207972"/>
                    <a:gd name="connsiteY20" fmla="*/ 149262 h 348308"/>
                    <a:gd name="connsiteX21" fmla="*/ 120933 w 207972"/>
                    <a:gd name="connsiteY21" fmla="*/ 159426 h 348308"/>
                    <a:gd name="connsiteX22" fmla="*/ 99326 w 207972"/>
                    <a:gd name="connsiteY22" fmla="*/ 196694 h 348308"/>
                    <a:gd name="connsiteX23" fmla="*/ 92971 w 207972"/>
                    <a:gd name="connsiteY23" fmla="*/ 200082 h 348308"/>
                    <a:gd name="connsiteX24" fmla="*/ 136185 w 207972"/>
                    <a:gd name="connsiteY24" fmla="*/ 125969 h 348308"/>
                    <a:gd name="connsiteX25" fmla="*/ 132372 w 207972"/>
                    <a:gd name="connsiteY25" fmla="*/ 125122 h 348308"/>
                    <a:gd name="connsiteX26" fmla="*/ 129830 w 207972"/>
                    <a:gd name="connsiteY26" fmla="*/ 114958 h 348308"/>
                    <a:gd name="connsiteX27" fmla="*/ 151437 w 207972"/>
                    <a:gd name="connsiteY27" fmla="*/ 77689 h 348308"/>
                    <a:gd name="connsiteX28" fmla="*/ 161605 w 207972"/>
                    <a:gd name="connsiteY28" fmla="*/ 75148 h 348308"/>
                    <a:gd name="connsiteX29" fmla="*/ 164147 w 207972"/>
                    <a:gd name="connsiteY29" fmla="*/ 85313 h 348308"/>
                    <a:gd name="connsiteX30" fmla="*/ 142540 w 207972"/>
                    <a:gd name="connsiteY30" fmla="*/ 122581 h 348308"/>
                    <a:gd name="connsiteX31" fmla="*/ 136185 w 207972"/>
                    <a:gd name="connsiteY31" fmla="*/ 125969 h 348308"/>
                    <a:gd name="connsiteX32" fmla="*/ 178975 w 207972"/>
                    <a:gd name="connsiteY32" fmla="*/ 51856 h 348308"/>
                    <a:gd name="connsiteX33" fmla="*/ 175162 w 207972"/>
                    <a:gd name="connsiteY33" fmla="*/ 51008 h 348308"/>
                    <a:gd name="connsiteX34" fmla="*/ 172620 w 207972"/>
                    <a:gd name="connsiteY34" fmla="*/ 40845 h 348308"/>
                    <a:gd name="connsiteX35" fmla="*/ 194227 w 207972"/>
                    <a:gd name="connsiteY35" fmla="*/ 3576 h 348308"/>
                    <a:gd name="connsiteX36" fmla="*/ 204395 w 207972"/>
                    <a:gd name="connsiteY36" fmla="*/ 1035 h 348308"/>
                    <a:gd name="connsiteX37" fmla="*/ 206937 w 207972"/>
                    <a:gd name="connsiteY37" fmla="*/ 11199 h 348308"/>
                    <a:gd name="connsiteX38" fmla="*/ 185330 w 207972"/>
                    <a:gd name="connsiteY38" fmla="*/ 48044 h 348308"/>
                    <a:gd name="connsiteX39" fmla="*/ 178975 w 207972"/>
                    <a:gd name="connsiteY39" fmla="*/ 51856 h 3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972" h="348308">
                      <a:moveTo>
                        <a:pt x="7391" y="348308"/>
                      </a:moveTo>
                      <a:cubicBezTo>
                        <a:pt x="6120" y="348308"/>
                        <a:pt x="4849" y="347885"/>
                        <a:pt x="3578" y="347461"/>
                      </a:cubicBezTo>
                      <a:cubicBezTo>
                        <a:pt x="188" y="345343"/>
                        <a:pt x="-1083" y="341108"/>
                        <a:pt x="1036" y="337297"/>
                      </a:cubicBezTo>
                      <a:lnTo>
                        <a:pt x="22643" y="300029"/>
                      </a:lnTo>
                      <a:cubicBezTo>
                        <a:pt x="24761" y="296641"/>
                        <a:pt x="28998" y="295370"/>
                        <a:pt x="32811" y="297488"/>
                      </a:cubicBezTo>
                      <a:cubicBezTo>
                        <a:pt x="36200" y="299605"/>
                        <a:pt x="37471" y="304264"/>
                        <a:pt x="35353" y="307652"/>
                      </a:cubicBezTo>
                      <a:lnTo>
                        <a:pt x="13746" y="344920"/>
                      </a:lnTo>
                      <a:cubicBezTo>
                        <a:pt x="12051" y="347038"/>
                        <a:pt x="9933" y="348308"/>
                        <a:pt x="7391" y="348308"/>
                      </a:cubicBezTo>
                      <a:close/>
                      <a:moveTo>
                        <a:pt x="50181" y="274195"/>
                      </a:moveTo>
                      <a:cubicBezTo>
                        <a:pt x="48910" y="274195"/>
                        <a:pt x="47639" y="273772"/>
                        <a:pt x="46368" y="273348"/>
                      </a:cubicBezTo>
                      <a:cubicBezTo>
                        <a:pt x="42979" y="271230"/>
                        <a:pt x="41708" y="266995"/>
                        <a:pt x="43826" y="263184"/>
                      </a:cubicBezTo>
                      <a:lnTo>
                        <a:pt x="65433" y="225916"/>
                      </a:lnTo>
                      <a:cubicBezTo>
                        <a:pt x="67551" y="222527"/>
                        <a:pt x="71788" y="221257"/>
                        <a:pt x="75601" y="223375"/>
                      </a:cubicBezTo>
                      <a:cubicBezTo>
                        <a:pt x="78990" y="225492"/>
                        <a:pt x="80261" y="229727"/>
                        <a:pt x="78143" y="233539"/>
                      </a:cubicBezTo>
                      <a:lnTo>
                        <a:pt x="56536" y="270807"/>
                      </a:lnTo>
                      <a:cubicBezTo>
                        <a:pt x="55265" y="272924"/>
                        <a:pt x="52723" y="274195"/>
                        <a:pt x="50181" y="274195"/>
                      </a:cubicBezTo>
                      <a:close/>
                      <a:moveTo>
                        <a:pt x="92971" y="200082"/>
                      </a:moveTo>
                      <a:cubicBezTo>
                        <a:pt x="91700" y="200082"/>
                        <a:pt x="90429" y="199659"/>
                        <a:pt x="89158" y="199235"/>
                      </a:cubicBezTo>
                      <a:cubicBezTo>
                        <a:pt x="85769" y="197117"/>
                        <a:pt x="84498" y="192882"/>
                        <a:pt x="86616" y="189071"/>
                      </a:cubicBezTo>
                      <a:lnTo>
                        <a:pt x="108223" y="151803"/>
                      </a:lnTo>
                      <a:cubicBezTo>
                        <a:pt x="110341" y="148414"/>
                        <a:pt x="114578" y="147144"/>
                        <a:pt x="118391" y="149262"/>
                      </a:cubicBezTo>
                      <a:cubicBezTo>
                        <a:pt x="121780" y="151379"/>
                        <a:pt x="123051" y="155614"/>
                        <a:pt x="120933" y="159426"/>
                      </a:cubicBezTo>
                      <a:lnTo>
                        <a:pt x="99326" y="196694"/>
                      </a:lnTo>
                      <a:cubicBezTo>
                        <a:pt x="98055" y="198811"/>
                        <a:pt x="95513" y="200082"/>
                        <a:pt x="92971" y="200082"/>
                      </a:cubicBezTo>
                      <a:close/>
                      <a:moveTo>
                        <a:pt x="136185" y="125969"/>
                      </a:moveTo>
                      <a:cubicBezTo>
                        <a:pt x="134914" y="125969"/>
                        <a:pt x="133643" y="125545"/>
                        <a:pt x="132372" y="125122"/>
                      </a:cubicBezTo>
                      <a:cubicBezTo>
                        <a:pt x="128983" y="123004"/>
                        <a:pt x="127712" y="118769"/>
                        <a:pt x="129830" y="114958"/>
                      </a:cubicBezTo>
                      <a:lnTo>
                        <a:pt x="151437" y="77689"/>
                      </a:lnTo>
                      <a:cubicBezTo>
                        <a:pt x="153555" y="74301"/>
                        <a:pt x="157792" y="73031"/>
                        <a:pt x="161605" y="75148"/>
                      </a:cubicBezTo>
                      <a:cubicBezTo>
                        <a:pt x="164994" y="77266"/>
                        <a:pt x="166265" y="81501"/>
                        <a:pt x="164147" y="85313"/>
                      </a:cubicBezTo>
                      <a:lnTo>
                        <a:pt x="142540" y="122581"/>
                      </a:lnTo>
                      <a:cubicBezTo>
                        <a:pt x="140845" y="124698"/>
                        <a:pt x="138727" y="125969"/>
                        <a:pt x="136185" y="125969"/>
                      </a:cubicBezTo>
                      <a:close/>
                      <a:moveTo>
                        <a:pt x="178975" y="51856"/>
                      </a:moveTo>
                      <a:cubicBezTo>
                        <a:pt x="177704" y="51856"/>
                        <a:pt x="176433" y="51432"/>
                        <a:pt x="175162" y="51008"/>
                      </a:cubicBezTo>
                      <a:cubicBezTo>
                        <a:pt x="171773" y="48891"/>
                        <a:pt x="170502" y="44232"/>
                        <a:pt x="172620" y="40845"/>
                      </a:cubicBezTo>
                      <a:lnTo>
                        <a:pt x="194227" y="3576"/>
                      </a:lnTo>
                      <a:cubicBezTo>
                        <a:pt x="196345" y="188"/>
                        <a:pt x="200582" y="-1082"/>
                        <a:pt x="204395" y="1035"/>
                      </a:cubicBezTo>
                      <a:cubicBezTo>
                        <a:pt x="207784" y="3153"/>
                        <a:pt x="209055" y="7388"/>
                        <a:pt x="206937" y="11199"/>
                      </a:cubicBezTo>
                      <a:lnTo>
                        <a:pt x="185330" y="48044"/>
                      </a:lnTo>
                      <a:cubicBezTo>
                        <a:pt x="184059" y="50585"/>
                        <a:pt x="181517" y="51856"/>
                        <a:pt x="178975" y="51856"/>
                      </a:cubicBezTo>
                      <a:close/>
                    </a:path>
                  </a:pathLst>
                </a:custGeom>
                <a:grpFill/>
                <a:ln w="4233" cap="flat">
                  <a:noFill/>
                  <a:prstDash val="solid"/>
                  <a:miter/>
                </a:ln>
              </p:spPr>
              <p:txBody>
                <a:bodyPr rtlCol="0" anchor="ctr"/>
                <a:lstStyle/>
                <a:p>
                  <a:pPr algn="l" rtl="0"/>
                  <a:endParaRPr lang="en-US"/>
                </a:p>
              </p:txBody>
            </p:sp>
            <p:sp>
              <p:nvSpPr>
                <p:cNvPr id="17" name="Freeform 164">
                  <a:extLst>
                    <a:ext uri="{FF2B5EF4-FFF2-40B4-BE49-F238E27FC236}">
                      <a16:creationId xmlns:a16="http://schemas.microsoft.com/office/drawing/2014/main" id="{3D0F6340-C972-8F3F-0B98-37DFF59562F4}"/>
                    </a:ext>
                  </a:extLst>
                </p:cNvPr>
                <p:cNvSpPr/>
                <p:nvPr/>
              </p:nvSpPr>
              <p:spPr>
                <a:xfrm>
                  <a:off x="5340276" y="6171182"/>
                  <a:ext cx="400363" cy="14399"/>
                </a:xfrm>
                <a:custGeom>
                  <a:avLst/>
                  <a:gdLst>
                    <a:gd name="connsiteX0" fmla="*/ 393161 w 400363"/>
                    <a:gd name="connsiteY0" fmla="*/ 14399 h 14399"/>
                    <a:gd name="connsiteX1" fmla="*/ 350371 w 400363"/>
                    <a:gd name="connsiteY1" fmla="*/ 14399 h 14399"/>
                    <a:gd name="connsiteX2" fmla="*/ 343169 w 400363"/>
                    <a:gd name="connsiteY2" fmla="*/ 7199 h 14399"/>
                    <a:gd name="connsiteX3" fmla="*/ 350371 w 400363"/>
                    <a:gd name="connsiteY3" fmla="*/ 0 h 14399"/>
                    <a:gd name="connsiteX4" fmla="*/ 393161 w 400363"/>
                    <a:gd name="connsiteY4" fmla="*/ 0 h 14399"/>
                    <a:gd name="connsiteX5" fmla="*/ 400364 w 400363"/>
                    <a:gd name="connsiteY5" fmla="*/ 7199 h 14399"/>
                    <a:gd name="connsiteX6" fmla="*/ 393161 w 400363"/>
                    <a:gd name="connsiteY6" fmla="*/ 14399 h 14399"/>
                    <a:gd name="connsiteX7" fmla="*/ 307157 w 400363"/>
                    <a:gd name="connsiteY7" fmla="*/ 14399 h 14399"/>
                    <a:gd name="connsiteX8" fmla="*/ 264367 w 400363"/>
                    <a:gd name="connsiteY8" fmla="*/ 14399 h 14399"/>
                    <a:gd name="connsiteX9" fmla="*/ 257165 w 400363"/>
                    <a:gd name="connsiteY9" fmla="*/ 7199 h 14399"/>
                    <a:gd name="connsiteX10" fmla="*/ 264367 w 400363"/>
                    <a:gd name="connsiteY10" fmla="*/ 0 h 14399"/>
                    <a:gd name="connsiteX11" fmla="*/ 307157 w 400363"/>
                    <a:gd name="connsiteY11" fmla="*/ 0 h 14399"/>
                    <a:gd name="connsiteX12" fmla="*/ 314360 w 400363"/>
                    <a:gd name="connsiteY12" fmla="*/ 7199 h 14399"/>
                    <a:gd name="connsiteX13" fmla="*/ 307157 w 400363"/>
                    <a:gd name="connsiteY13" fmla="*/ 14399 h 14399"/>
                    <a:gd name="connsiteX14" fmla="*/ 221577 w 400363"/>
                    <a:gd name="connsiteY14" fmla="*/ 14399 h 14399"/>
                    <a:gd name="connsiteX15" fmla="*/ 178787 w 400363"/>
                    <a:gd name="connsiteY15" fmla="*/ 14399 h 14399"/>
                    <a:gd name="connsiteX16" fmla="*/ 171584 w 400363"/>
                    <a:gd name="connsiteY16" fmla="*/ 7199 h 14399"/>
                    <a:gd name="connsiteX17" fmla="*/ 178787 w 400363"/>
                    <a:gd name="connsiteY17" fmla="*/ 0 h 14399"/>
                    <a:gd name="connsiteX18" fmla="*/ 221577 w 400363"/>
                    <a:gd name="connsiteY18" fmla="*/ 0 h 14399"/>
                    <a:gd name="connsiteX19" fmla="*/ 228779 w 400363"/>
                    <a:gd name="connsiteY19" fmla="*/ 7199 h 14399"/>
                    <a:gd name="connsiteX20" fmla="*/ 221577 w 400363"/>
                    <a:gd name="connsiteY20" fmla="*/ 14399 h 14399"/>
                    <a:gd name="connsiteX21" fmla="*/ 135997 w 400363"/>
                    <a:gd name="connsiteY21" fmla="*/ 14399 h 14399"/>
                    <a:gd name="connsiteX22" fmla="*/ 93206 w 400363"/>
                    <a:gd name="connsiteY22" fmla="*/ 14399 h 14399"/>
                    <a:gd name="connsiteX23" fmla="*/ 86004 w 400363"/>
                    <a:gd name="connsiteY23" fmla="*/ 7199 h 14399"/>
                    <a:gd name="connsiteX24" fmla="*/ 93206 w 400363"/>
                    <a:gd name="connsiteY24" fmla="*/ 0 h 14399"/>
                    <a:gd name="connsiteX25" fmla="*/ 135997 w 400363"/>
                    <a:gd name="connsiteY25" fmla="*/ 0 h 14399"/>
                    <a:gd name="connsiteX26" fmla="*/ 143199 w 400363"/>
                    <a:gd name="connsiteY26" fmla="*/ 7199 h 14399"/>
                    <a:gd name="connsiteX27" fmla="*/ 135997 w 400363"/>
                    <a:gd name="connsiteY27" fmla="*/ 14399 h 14399"/>
                    <a:gd name="connsiteX28" fmla="*/ 49992 w 400363"/>
                    <a:gd name="connsiteY28" fmla="*/ 14399 h 14399"/>
                    <a:gd name="connsiteX29" fmla="*/ 7202 w 400363"/>
                    <a:gd name="connsiteY29" fmla="*/ 14399 h 14399"/>
                    <a:gd name="connsiteX30" fmla="*/ 0 w 400363"/>
                    <a:gd name="connsiteY30" fmla="*/ 7199 h 14399"/>
                    <a:gd name="connsiteX31" fmla="*/ 7202 w 400363"/>
                    <a:gd name="connsiteY31" fmla="*/ 0 h 14399"/>
                    <a:gd name="connsiteX32" fmla="*/ 49992 w 400363"/>
                    <a:gd name="connsiteY32" fmla="*/ 0 h 14399"/>
                    <a:gd name="connsiteX33" fmla="*/ 57195 w 400363"/>
                    <a:gd name="connsiteY33" fmla="*/ 7199 h 14399"/>
                    <a:gd name="connsiteX34" fmla="*/ 49992 w 400363"/>
                    <a:gd name="connsiteY34" fmla="*/ 14399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0363" h="14399">
                      <a:moveTo>
                        <a:pt x="393161" y="14399"/>
                      </a:moveTo>
                      <a:lnTo>
                        <a:pt x="350371" y="14399"/>
                      </a:lnTo>
                      <a:cubicBezTo>
                        <a:pt x="346134" y="14399"/>
                        <a:pt x="343169" y="11011"/>
                        <a:pt x="343169" y="7199"/>
                      </a:cubicBezTo>
                      <a:cubicBezTo>
                        <a:pt x="343169" y="2964"/>
                        <a:pt x="346558" y="0"/>
                        <a:pt x="350371" y="0"/>
                      </a:cubicBezTo>
                      <a:lnTo>
                        <a:pt x="393161" y="0"/>
                      </a:lnTo>
                      <a:cubicBezTo>
                        <a:pt x="397398" y="0"/>
                        <a:pt x="400364" y="3388"/>
                        <a:pt x="400364" y="7199"/>
                      </a:cubicBezTo>
                      <a:cubicBezTo>
                        <a:pt x="400364" y="11011"/>
                        <a:pt x="396974" y="14399"/>
                        <a:pt x="393161" y="14399"/>
                      </a:cubicBezTo>
                      <a:close/>
                      <a:moveTo>
                        <a:pt x="307157" y="14399"/>
                      </a:moveTo>
                      <a:lnTo>
                        <a:pt x="264367" y="14399"/>
                      </a:lnTo>
                      <a:cubicBezTo>
                        <a:pt x="260130" y="14399"/>
                        <a:pt x="257165" y="11011"/>
                        <a:pt x="257165" y="7199"/>
                      </a:cubicBezTo>
                      <a:cubicBezTo>
                        <a:pt x="257165" y="2964"/>
                        <a:pt x="260554" y="0"/>
                        <a:pt x="264367" y="0"/>
                      </a:cubicBezTo>
                      <a:lnTo>
                        <a:pt x="307157" y="0"/>
                      </a:lnTo>
                      <a:cubicBezTo>
                        <a:pt x="311394" y="0"/>
                        <a:pt x="314360" y="3388"/>
                        <a:pt x="314360" y="7199"/>
                      </a:cubicBezTo>
                      <a:cubicBezTo>
                        <a:pt x="314783" y="11011"/>
                        <a:pt x="311394" y="14399"/>
                        <a:pt x="307157" y="14399"/>
                      </a:cubicBezTo>
                      <a:close/>
                      <a:moveTo>
                        <a:pt x="221577" y="14399"/>
                      </a:moveTo>
                      <a:lnTo>
                        <a:pt x="178787" y="14399"/>
                      </a:lnTo>
                      <a:cubicBezTo>
                        <a:pt x="174550" y="14399"/>
                        <a:pt x="171584" y="11011"/>
                        <a:pt x="171584" y="7199"/>
                      </a:cubicBezTo>
                      <a:cubicBezTo>
                        <a:pt x="171584" y="2964"/>
                        <a:pt x="174974" y="0"/>
                        <a:pt x="178787" y="0"/>
                      </a:cubicBezTo>
                      <a:lnTo>
                        <a:pt x="221577" y="0"/>
                      </a:lnTo>
                      <a:cubicBezTo>
                        <a:pt x="225813" y="0"/>
                        <a:pt x="228779" y="3388"/>
                        <a:pt x="228779" y="7199"/>
                      </a:cubicBezTo>
                      <a:cubicBezTo>
                        <a:pt x="228779" y="11011"/>
                        <a:pt x="225813" y="14399"/>
                        <a:pt x="221577" y="14399"/>
                      </a:cubicBezTo>
                      <a:close/>
                      <a:moveTo>
                        <a:pt x="135997" y="14399"/>
                      </a:moveTo>
                      <a:lnTo>
                        <a:pt x="93206" y="14399"/>
                      </a:lnTo>
                      <a:cubicBezTo>
                        <a:pt x="88970" y="14399"/>
                        <a:pt x="86004" y="11011"/>
                        <a:pt x="86004" y="7199"/>
                      </a:cubicBezTo>
                      <a:cubicBezTo>
                        <a:pt x="86004" y="2964"/>
                        <a:pt x="89393" y="0"/>
                        <a:pt x="93206" y="0"/>
                      </a:cubicBezTo>
                      <a:lnTo>
                        <a:pt x="135997" y="0"/>
                      </a:lnTo>
                      <a:cubicBezTo>
                        <a:pt x="140233" y="0"/>
                        <a:pt x="143199" y="3388"/>
                        <a:pt x="143199" y="7199"/>
                      </a:cubicBezTo>
                      <a:cubicBezTo>
                        <a:pt x="143199" y="11011"/>
                        <a:pt x="139809" y="14399"/>
                        <a:pt x="135997" y="14399"/>
                      </a:cubicBezTo>
                      <a:close/>
                      <a:moveTo>
                        <a:pt x="49992" y="14399"/>
                      </a:moveTo>
                      <a:lnTo>
                        <a:pt x="7202" y="14399"/>
                      </a:lnTo>
                      <a:cubicBezTo>
                        <a:pt x="2966" y="14399"/>
                        <a:pt x="0" y="11011"/>
                        <a:pt x="0" y="7199"/>
                      </a:cubicBezTo>
                      <a:cubicBezTo>
                        <a:pt x="0" y="2964"/>
                        <a:pt x="3389" y="0"/>
                        <a:pt x="7202" y="0"/>
                      </a:cubicBezTo>
                      <a:lnTo>
                        <a:pt x="49992" y="0"/>
                      </a:lnTo>
                      <a:cubicBezTo>
                        <a:pt x="54229" y="0"/>
                        <a:pt x="57195" y="3388"/>
                        <a:pt x="57195" y="7199"/>
                      </a:cubicBezTo>
                      <a:cubicBezTo>
                        <a:pt x="57619" y="11011"/>
                        <a:pt x="54229" y="14399"/>
                        <a:pt x="49992" y="14399"/>
                      </a:cubicBezTo>
                      <a:close/>
                    </a:path>
                  </a:pathLst>
                </a:custGeom>
                <a:grpFill/>
                <a:ln w="4233" cap="flat">
                  <a:noFill/>
                  <a:prstDash val="solid"/>
                  <a:miter/>
                </a:ln>
              </p:spPr>
              <p:txBody>
                <a:bodyPr rtlCol="0" anchor="ctr"/>
                <a:lstStyle/>
                <a:p>
                  <a:pPr algn="l" rtl="0"/>
                  <a:endParaRPr lang="en-US"/>
                </a:p>
              </p:txBody>
            </p:sp>
          </p:grpSp>
          <p:sp>
            <p:nvSpPr>
              <p:cNvPr id="11" name="Freeform 158">
                <a:extLst>
                  <a:ext uri="{FF2B5EF4-FFF2-40B4-BE49-F238E27FC236}">
                    <a16:creationId xmlns:a16="http://schemas.microsoft.com/office/drawing/2014/main" id="{DEC4CD55-1CC3-9B74-113F-AF0CA3404CEC}"/>
                  </a:ext>
                </a:extLst>
              </p:cNvPr>
              <p:cNvSpPr/>
              <p:nvPr/>
            </p:nvSpPr>
            <p:spPr>
              <a:xfrm>
                <a:off x="5197376" y="5607922"/>
                <a:ext cx="687857" cy="614927"/>
              </a:xfrm>
              <a:custGeom>
                <a:avLst/>
                <a:gdLst>
                  <a:gd name="connsiteX0" fmla="*/ 609779 w 687857"/>
                  <a:gd name="connsiteY0" fmla="*/ 614927 h 614927"/>
                  <a:gd name="connsiteX1" fmla="*/ 77655 w 687857"/>
                  <a:gd name="connsiteY1" fmla="*/ 614927 h 614927"/>
                  <a:gd name="connsiteX2" fmla="*/ 9022 w 687857"/>
                  <a:gd name="connsiteY2" fmla="*/ 578929 h 614927"/>
                  <a:gd name="connsiteX3" fmla="*/ 12411 w 687857"/>
                  <a:gd name="connsiteY3" fmla="*/ 501428 h 614927"/>
                  <a:gd name="connsiteX4" fmla="*/ 278473 w 687857"/>
                  <a:gd name="connsiteY4" fmla="*/ 41504 h 614927"/>
                  <a:gd name="connsiteX5" fmla="*/ 344141 w 687857"/>
                  <a:gd name="connsiteY5" fmla="*/ 0 h 614927"/>
                  <a:gd name="connsiteX6" fmla="*/ 409385 w 687857"/>
                  <a:gd name="connsiteY6" fmla="*/ 41504 h 614927"/>
                  <a:gd name="connsiteX7" fmla="*/ 675447 w 687857"/>
                  <a:gd name="connsiteY7" fmla="*/ 501428 h 614927"/>
                  <a:gd name="connsiteX8" fmla="*/ 678836 w 687857"/>
                  <a:gd name="connsiteY8" fmla="*/ 578929 h 614927"/>
                  <a:gd name="connsiteX9" fmla="*/ 609779 w 687857"/>
                  <a:gd name="connsiteY9" fmla="*/ 614927 h 614927"/>
                  <a:gd name="connsiteX10" fmla="*/ 343717 w 687857"/>
                  <a:gd name="connsiteY10" fmla="*/ 14823 h 614927"/>
                  <a:gd name="connsiteX11" fmla="*/ 290759 w 687857"/>
                  <a:gd name="connsiteY11" fmla="*/ 49126 h 614927"/>
                  <a:gd name="connsiteX12" fmla="*/ 24697 w 687857"/>
                  <a:gd name="connsiteY12" fmla="*/ 509051 h 614927"/>
                  <a:gd name="connsiteX13" fmla="*/ 21308 w 687857"/>
                  <a:gd name="connsiteY13" fmla="*/ 571730 h 614927"/>
                  <a:gd name="connsiteX14" fmla="*/ 77232 w 687857"/>
                  <a:gd name="connsiteY14" fmla="*/ 600105 h 614927"/>
                  <a:gd name="connsiteX15" fmla="*/ 609779 w 687857"/>
                  <a:gd name="connsiteY15" fmla="*/ 600105 h 614927"/>
                  <a:gd name="connsiteX16" fmla="*/ 665702 w 687857"/>
                  <a:gd name="connsiteY16" fmla="*/ 571730 h 614927"/>
                  <a:gd name="connsiteX17" fmla="*/ 662313 w 687857"/>
                  <a:gd name="connsiteY17" fmla="*/ 509051 h 614927"/>
                  <a:gd name="connsiteX18" fmla="*/ 396251 w 687857"/>
                  <a:gd name="connsiteY18" fmla="*/ 49126 h 614927"/>
                  <a:gd name="connsiteX19" fmla="*/ 343717 w 687857"/>
                  <a:gd name="connsiteY19" fmla="*/ 14823 h 61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7857" h="614927">
                    <a:moveTo>
                      <a:pt x="609779" y="614927"/>
                    </a:moveTo>
                    <a:lnTo>
                      <a:pt x="77655" y="614927"/>
                    </a:lnTo>
                    <a:cubicBezTo>
                      <a:pt x="47152" y="614927"/>
                      <a:pt x="22155" y="601799"/>
                      <a:pt x="9022" y="578929"/>
                    </a:cubicBezTo>
                    <a:cubicBezTo>
                      <a:pt x="-4112" y="556061"/>
                      <a:pt x="-2841" y="527685"/>
                      <a:pt x="12411" y="501428"/>
                    </a:cubicBezTo>
                    <a:lnTo>
                      <a:pt x="278473" y="41504"/>
                    </a:lnTo>
                    <a:cubicBezTo>
                      <a:pt x="293725" y="15246"/>
                      <a:pt x="317450" y="0"/>
                      <a:pt x="344141" y="0"/>
                    </a:cubicBezTo>
                    <a:cubicBezTo>
                      <a:pt x="370408" y="0"/>
                      <a:pt x="394557" y="15246"/>
                      <a:pt x="409385" y="41504"/>
                    </a:cubicBezTo>
                    <a:lnTo>
                      <a:pt x="675447" y="501428"/>
                    </a:lnTo>
                    <a:cubicBezTo>
                      <a:pt x="690699" y="527685"/>
                      <a:pt x="691970" y="556061"/>
                      <a:pt x="678836" y="578929"/>
                    </a:cubicBezTo>
                    <a:cubicBezTo>
                      <a:pt x="665279" y="601799"/>
                      <a:pt x="640282" y="614927"/>
                      <a:pt x="609779" y="614927"/>
                    </a:cubicBezTo>
                    <a:close/>
                    <a:moveTo>
                      <a:pt x="343717" y="14823"/>
                    </a:moveTo>
                    <a:cubicBezTo>
                      <a:pt x="322534" y="14823"/>
                      <a:pt x="303469" y="27528"/>
                      <a:pt x="290759" y="49126"/>
                    </a:cubicBezTo>
                    <a:lnTo>
                      <a:pt x="24697" y="509051"/>
                    </a:lnTo>
                    <a:cubicBezTo>
                      <a:pt x="11987" y="530650"/>
                      <a:pt x="10716" y="553519"/>
                      <a:pt x="21308" y="571730"/>
                    </a:cubicBezTo>
                    <a:cubicBezTo>
                      <a:pt x="31899" y="589941"/>
                      <a:pt x="52236" y="600105"/>
                      <a:pt x="77232" y="600105"/>
                    </a:cubicBezTo>
                    <a:lnTo>
                      <a:pt x="609779" y="600105"/>
                    </a:lnTo>
                    <a:cubicBezTo>
                      <a:pt x="634775" y="600105"/>
                      <a:pt x="655111" y="589941"/>
                      <a:pt x="665702" y="571730"/>
                    </a:cubicBezTo>
                    <a:cubicBezTo>
                      <a:pt x="676294" y="553519"/>
                      <a:pt x="675023" y="530650"/>
                      <a:pt x="662313" y="509051"/>
                    </a:cubicBezTo>
                    <a:lnTo>
                      <a:pt x="396251" y="49126"/>
                    </a:lnTo>
                    <a:cubicBezTo>
                      <a:pt x="383965" y="27528"/>
                      <a:pt x="364900" y="14823"/>
                      <a:pt x="343717" y="14823"/>
                    </a:cubicBezTo>
                    <a:close/>
                  </a:path>
                </a:pathLst>
              </a:custGeom>
              <a:grpFill/>
              <a:ln w="4233" cap="flat">
                <a:noFill/>
                <a:prstDash val="solid"/>
                <a:miter/>
              </a:ln>
            </p:spPr>
            <p:txBody>
              <a:bodyPr rtlCol="0" anchor="ctr"/>
              <a:lstStyle/>
              <a:p>
                <a:pPr algn="l" rtl="0"/>
                <a:endParaRPr lang="en-US"/>
              </a:p>
            </p:txBody>
          </p:sp>
          <p:sp>
            <p:nvSpPr>
              <p:cNvPr id="12" name="Freeform 159">
                <a:extLst>
                  <a:ext uri="{FF2B5EF4-FFF2-40B4-BE49-F238E27FC236}">
                    <a16:creationId xmlns:a16="http://schemas.microsoft.com/office/drawing/2014/main" id="{CA54D012-FD23-F238-DB12-F0122DC5F149}"/>
                  </a:ext>
                </a:extLst>
              </p:cNvPr>
              <p:cNvSpPr/>
              <p:nvPr/>
            </p:nvSpPr>
            <p:spPr>
              <a:xfrm>
                <a:off x="5514402" y="5806969"/>
                <a:ext cx="53381" cy="308734"/>
              </a:xfrm>
              <a:custGeom>
                <a:avLst/>
                <a:gdLst>
                  <a:gd name="connsiteX0" fmla="*/ 26267 w 53381"/>
                  <a:gd name="connsiteY0" fmla="*/ 308734 h 308734"/>
                  <a:gd name="connsiteX1" fmla="*/ 0 w 53381"/>
                  <a:gd name="connsiteY1" fmla="*/ 280783 h 308734"/>
                  <a:gd name="connsiteX2" fmla="*/ 26691 w 53381"/>
                  <a:gd name="connsiteY2" fmla="*/ 252831 h 308734"/>
                  <a:gd name="connsiteX3" fmla="*/ 53382 w 53381"/>
                  <a:gd name="connsiteY3" fmla="*/ 280783 h 308734"/>
                  <a:gd name="connsiteX4" fmla="*/ 26691 w 53381"/>
                  <a:gd name="connsiteY4" fmla="*/ 308734 h 308734"/>
                  <a:gd name="connsiteX5" fmla="*/ 26267 w 53381"/>
                  <a:gd name="connsiteY5" fmla="*/ 308734 h 308734"/>
                  <a:gd name="connsiteX6" fmla="*/ 11439 w 53381"/>
                  <a:gd name="connsiteY6" fmla="*/ 216410 h 308734"/>
                  <a:gd name="connsiteX7" fmla="*/ 5084 w 53381"/>
                  <a:gd name="connsiteY7" fmla="*/ 0 h 308734"/>
                  <a:gd name="connsiteX8" fmla="*/ 48298 w 53381"/>
                  <a:gd name="connsiteY8" fmla="*/ 0 h 308734"/>
                  <a:gd name="connsiteX9" fmla="*/ 41943 w 53381"/>
                  <a:gd name="connsiteY9" fmla="*/ 216410 h 308734"/>
                  <a:gd name="connsiteX10" fmla="*/ 11439 w 53381"/>
                  <a:gd name="connsiteY10" fmla="*/ 216410 h 30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81" h="308734">
                    <a:moveTo>
                      <a:pt x="26267" y="308734"/>
                    </a:moveTo>
                    <a:cubicBezTo>
                      <a:pt x="11015" y="308734"/>
                      <a:pt x="0" y="296453"/>
                      <a:pt x="0" y="280783"/>
                    </a:cubicBezTo>
                    <a:cubicBezTo>
                      <a:pt x="0" y="264690"/>
                      <a:pt x="11439" y="252831"/>
                      <a:pt x="26691" y="252831"/>
                    </a:cubicBezTo>
                    <a:cubicBezTo>
                      <a:pt x="42790" y="252831"/>
                      <a:pt x="53382" y="264690"/>
                      <a:pt x="53382" y="280783"/>
                    </a:cubicBezTo>
                    <a:cubicBezTo>
                      <a:pt x="53382" y="296453"/>
                      <a:pt x="43214" y="308734"/>
                      <a:pt x="26691" y="308734"/>
                    </a:cubicBezTo>
                    <a:lnTo>
                      <a:pt x="26267" y="308734"/>
                    </a:lnTo>
                    <a:close/>
                    <a:moveTo>
                      <a:pt x="11439" y="216410"/>
                    </a:moveTo>
                    <a:lnTo>
                      <a:pt x="5084" y="0"/>
                    </a:lnTo>
                    <a:lnTo>
                      <a:pt x="48298" y="0"/>
                    </a:lnTo>
                    <a:lnTo>
                      <a:pt x="41943" y="216410"/>
                    </a:lnTo>
                    <a:lnTo>
                      <a:pt x="11439" y="216410"/>
                    </a:lnTo>
                    <a:close/>
                  </a:path>
                </a:pathLst>
              </a:custGeom>
              <a:grpFill/>
              <a:ln w="4233" cap="flat">
                <a:noFill/>
                <a:prstDash val="solid"/>
                <a:miter/>
              </a:ln>
            </p:spPr>
            <p:txBody>
              <a:bodyPr rtlCol="0" anchor="ctr"/>
              <a:lstStyle/>
              <a:p>
                <a:pPr algn="l" rtl="0"/>
                <a:endParaRPr lang="en-US"/>
              </a:p>
            </p:txBody>
          </p:sp>
          <p:sp>
            <p:nvSpPr>
              <p:cNvPr id="13" name="Freeform 160">
                <a:extLst>
                  <a:ext uri="{FF2B5EF4-FFF2-40B4-BE49-F238E27FC236}">
                    <a16:creationId xmlns:a16="http://schemas.microsoft.com/office/drawing/2014/main" id="{D8515725-742E-7619-8E76-44F64805A175}"/>
                  </a:ext>
                </a:extLst>
              </p:cNvPr>
              <p:cNvSpPr/>
              <p:nvPr/>
            </p:nvSpPr>
            <p:spPr>
              <a:xfrm>
                <a:off x="5503811" y="6208451"/>
                <a:ext cx="74600" cy="99946"/>
              </a:xfrm>
              <a:custGeom>
                <a:avLst/>
                <a:gdLst>
                  <a:gd name="connsiteX0" fmla="*/ 67363 w 74600"/>
                  <a:gd name="connsiteY0" fmla="*/ 99947 h 99946"/>
                  <a:gd name="connsiteX1" fmla="*/ 7202 w 74600"/>
                  <a:gd name="connsiteY1" fmla="*/ 99947 h 99946"/>
                  <a:gd name="connsiteX2" fmla="*/ 0 w 74600"/>
                  <a:gd name="connsiteY2" fmla="*/ 92747 h 99946"/>
                  <a:gd name="connsiteX3" fmla="*/ 0 w 74600"/>
                  <a:gd name="connsiteY3" fmla="*/ 7199 h 99946"/>
                  <a:gd name="connsiteX4" fmla="*/ 7202 w 74600"/>
                  <a:gd name="connsiteY4" fmla="*/ 0 h 99946"/>
                  <a:gd name="connsiteX5" fmla="*/ 67363 w 74600"/>
                  <a:gd name="connsiteY5" fmla="*/ 0 h 99946"/>
                  <a:gd name="connsiteX6" fmla="*/ 74565 w 74600"/>
                  <a:gd name="connsiteY6" fmla="*/ 7199 h 99946"/>
                  <a:gd name="connsiteX7" fmla="*/ 74565 w 74600"/>
                  <a:gd name="connsiteY7" fmla="*/ 92747 h 99946"/>
                  <a:gd name="connsiteX8" fmla="*/ 67363 w 74600"/>
                  <a:gd name="connsiteY8" fmla="*/ 99947 h 99946"/>
                  <a:gd name="connsiteX9" fmla="*/ 14404 w 74600"/>
                  <a:gd name="connsiteY9" fmla="*/ 85124 h 99946"/>
                  <a:gd name="connsiteX10" fmla="*/ 60160 w 74600"/>
                  <a:gd name="connsiteY10" fmla="*/ 85124 h 99946"/>
                  <a:gd name="connsiteX11" fmla="*/ 60160 w 74600"/>
                  <a:gd name="connsiteY11" fmla="*/ 14399 h 99946"/>
                  <a:gd name="connsiteX12" fmla="*/ 14404 w 74600"/>
                  <a:gd name="connsiteY12" fmla="*/ 14399 h 99946"/>
                  <a:gd name="connsiteX13" fmla="*/ 14404 w 74600"/>
                  <a:gd name="connsiteY13" fmla="*/ 85124 h 9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00" h="99946">
                    <a:moveTo>
                      <a:pt x="67363" y="99947"/>
                    </a:moveTo>
                    <a:lnTo>
                      <a:pt x="7202" y="99947"/>
                    </a:lnTo>
                    <a:cubicBezTo>
                      <a:pt x="2965" y="99947"/>
                      <a:pt x="0" y="96559"/>
                      <a:pt x="0" y="92747"/>
                    </a:cubicBezTo>
                    <a:lnTo>
                      <a:pt x="0" y="7199"/>
                    </a:lnTo>
                    <a:cubicBezTo>
                      <a:pt x="0" y="3388"/>
                      <a:pt x="3389" y="0"/>
                      <a:pt x="7202" y="0"/>
                    </a:cubicBezTo>
                    <a:lnTo>
                      <a:pt x="67363" y="0"/>
                    </a:lnTo>
                    <a:cubicBezTo>
                      <a:pt x="71600" y="0"/>
                      <a:pt x="74565" y="3388"/>
                      <a:pt x="74565" y="7199"/>
                    </a:cubicBezTo>
                    <a:lnTo>
                      <a:pt x="74565" y="92747"/>
                    </a:lnTo>
                    <a:cubicBezTo>
                      <a:pt x="74989" y="96559"/>
                      <a:pt x="71600" y="99947"/>
                      <a:pt x="67363" y="99947"/>
                    </a:cubicBezTo>
                    <a:close/>
                    <a:moveTo>
                      <a:pt x="14404" y="85124"/>
                    </a:moveTo>
                    <a:lnTo>
                      <a:pt x="60160" y="85124"/>
                    </a:lnTo>
                    <a:lnTo>
                      <a:pt x="60160" y="14399"/>
                    </a:lnTo>
                    <a:lnTo>
                      <a:pt x="14404" y="14399"/>
                    </a:lnTo>
                    <a:lnTo>
                      <a:pt x="14404" y="85124"/>
                    </a:lnTo>
                    <a:close/>
                  </a:path>
                </a:pathLst>
              </a:custGeom>
              <a:grpFill/>
              <a:ln w="4233"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38526387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312EA-7F0B-C288-9D76-2E9860F5DE18}"/>
              </a:ext>
            </a:extLst>
          </p:cNvPr>
          <p:cNvSpPr>
            <a:spLocks noGrp="1"/>
          </p:cNvSpPr>
          <p:nvPr>
            <p:ph type="body" sz="quarter" idx="18"/>
          </p:nvPr>
        </p:nvSpPr>
        <p:spPr>
          <a:xfrm>
            <a:off x="898357" y="1366347"/>
            <a:ext cx="5655664" cy="4244040"/>
          </a:xfrm>
        </p:spPr>
        <p:txBody>
          <a:bodyPr lIns="91440" tIns="45720" rIns="91440" bIns="45720" anchor="t"/>
          <a:lstStyle/>
          <a:p>
            <a:r>
              <a:rPr lang="en-US" sz="2200" err="1">
                <a:ea typeface="+mn-lt"/>
                <a:cs typeface="+mn-lt"/>
              </a:rPr>
              <a:t>Avrupa</a:t>
            </a:r>
            <a:r>
              <a:rPr lang="en-US" sz="2200">
                <a:ea typeface="+mn-lt"/>
                <a:cs typeface="+mn-lt"/>
              </a:rPr>
              <a:t> </a:t>
            </a:r>
            <a:r>
              <a:rPr lang="en-US" sz="2200" err="1">
                <a:ea typeface="+mn-lt"/>
                <a:cs typeface="+mn-lt"/>
              </a:rPr>
              <a:t>Birliği</a:t>
            </a:r>
            <a:r>
              <a:rPr lang="en-US" sz="2200">
                <a:ea typeface="+mn-lt"/>
                <a:cs typeface="+mn-lt"/>
              </a:rPr>
              <a:t>, </a:t>
            </a:r>
            <a:r>
              <a:rPr lang="en-US" sz="2200" b="1" err="1">
                <a:ea typeface="+mn-lt"/>
                <a:cs typeface="+mn-lt"/>
              </a:rPr>
              <a:t>ambalaj</a:t>
            </a:r>
            <a:r>
              <a:rPr lang="en-US" sz="2200" b="1">
                <a:ea typeface="+mn-lt"/>
                <a:cs typeface="+mn-lt"/>
              </a:rPr>
              <a:t> </a:t>
            </a:r>
            <a:r>
              <a:rPr lang="en-US" sz="2200" b="1" err="1">
                <a:ea typeface="+mn-lt"/>
                <a:cs typeface="+mn-lt"/>
              </a:rPr>
              <a:t>atıklarını</a:t>
            </a:r>
            <a:r>
              <a:rPr lang="en-US" sz="2200" b="1">
                <a:ea typeface="+mn-lt"/>
                <a:cs typeface="+mn-lt"/>
              </a:rPr>
              <a:t> </a:t>
            </a:r>
            <a:r>
              <a:rPr lang="en-US" sz="2200" b="1" err="1">
                <a:ea typeface="+mn-lt"/>
                <a:cs typeface="+mn-lt"/>
              </a:rPr>
              <a:t>azaltmak</a:t>
            </a:r>
            <a:r>
              <a:rPr lang="en-US" sz="2200" b="1">
                <a:ea typeface="+mn-lt"/>
                <a:cs typeface="+mn-lt"/>
              </a:rPr>
              <a:t>, </a:t>
            </a:r>
            <a:r>
              <a:rPr lang="en-US" sz="2200" b="1" err="1">
                <a:ea typeface="+mn-lt"/>
                <a:cs typeface="+mn-lt"/>
              </a:rPr>
              <a:t>sürdürülebilir</a:t>
            </a:r>
            <a:r>
              <a:rPr lang="en-US" sz="2200" b="1">
                <a:ea typeface="+mn-lt"/>
                <a:cs typeface="+mn-lt"/>
              </a:rPr>
              <a:t> </a:t>
            </a:r>
            <a:r>
              <a:rPr lang="en-US" sz="2200" b="1" err="1">
                <a:ea typeface="+mn-lt"/>
                <a:cs typeface="+mn-lt"/>
              </a:rPr>
              <a:t>ambalajı</a:t>
            </a:r>
            <a:r>
              <a:rPr lang="en-US" sz="2200" b="1">
                <a:ea typeface="+mn-lt"/>
                <a:cs typeface="+mn-lt"/>
              </a:rPr>
              <a:t> </a:t>
            </a:r>
            <a:r>
              <a:rPr lang="en-US" sz="2200" b="1" err="1">
                <a:ea typeface="+mn-lt"/>
                <a:cs typeface="+mn-lt"/>
              </a:rPr>
              <a:t>teşvik</a:t>
            </a:r>
            <a:r>
              <a:rPr lang="en-US" sz="2200" b="1">
                <a:ea typeface="+mn-lt"/>
                <a:cs typeface="+mn-lt"/>
              </a:rPr>
              <a:t> </a:t>
            </a:r>
            <a:r>
              <a:rPr lang="en-US" sz="2200" b="1" err="1">
                <a:ea typeface="+mn-lt"/>
                <a:cs typeface="+mn-lt"/>
              </a:rPr>
              <a:t>etmek</a:t>
            </a:r>
            <a:r>
              <a:rPr lang="en-US" sz="2200" b="1">
                <a:ea typeface="+mn-lt"/>
                <a:cs typeface="+mn-lt"/>
              </a:rPr>
              <a:t> </a:t>
            </a:r>
            <a:r>
              <a:rPr lang="en-US" sz="2200" b="1" err="1">
                <a:ea typeface="+mn-lt"/>
                <a:cs typeface="+mn-lt"/>
              </a:rPr>
              <a:t>ve</a:t>
            </a:r>
            <a:r>
              <a:rPr lang="en-US" sz="2200" b="1">
                <a:ea typeface="+mn-lt"/>
                <a:cs typeface="+mn-lt"/>
              </a:rPr>
              <a:t> </a:t>
            </a:r>
            <a:r>
              <a:rPr lang="en-US" sz="2200" b="1" err="1">
                <a:ea typeface="+mn-lt"/>
                <a:cs typeface="+mn-lt"/>
              </a:rPr>
              <a:t>ambalaj</a:t>
            </a:r>
            <a:r>
              <a:rPr lang="en-US" sz="2200" b="1">
                <a:ea typeface="+mn-lt"/>
                <a:cs typeface="+mn-lt"/>
              </a:rPr>
              <a:t> </a:t>
            </a:r>
            <a:r>
              <a:rPr lang="en-US" sz="2200" b="1" err="1">
                <a:ea typeface="+mn-lt"/>
                <a:cs typeface="+mn-lt"/>
              </a:rPr>
              <a:t>uygulamaları</a:t>
            </a:r>
            <a:r>
              <a:rPr lang="en-US" sz="2200" b="1">
                <a:ea typeface="+mn-lt"/>
                <a:cs typeface="+mn-lt"/>
              </a:rPr>
              <a:t> </a:t>
            </a:r>
            <a:r>
              <a:rPr lang="en-US" sz="2200" b="1" err="1">
                <a:ea typeface="+mn-lt"/>
                <a:cs typeface="+mn-lt"/>
              </a:rPr>
              <a:t>için</a:t>
            </a:r>
            <a:r>
              <a:rPr lang="en-US" sz="2200" b="1">
                <a:ea typeface="+mn-lt"/>
                <a:cs typeface="+mn-lt"/>
              </a:rPr>
              <a:t> </a:t>
            </a:r>
            <a:r>
              <a:rPr lang="en-US" sz="2200" b="1" err="1">
                <a:ea typeface="+mn-lt"/>
                <a:cs typeface="+mn-lt"/>
              </a:rPr>
              <a:t>döngüsel</a:t>
            </a:r>
            <a:r>
              <a:rPr lang="en-US" sz="2200" b="1">
                <a:ea typeface="+mn-lt"/>
                <a:cs typeface="+mn-lt"/>
              </a:rPr>
              <a:t> </a:t>
            </a:r>
            <a:r>
              <a:rPr lang="en-US" sz="2200" b="1" err="1">
                <a:ea typeface="+mn-lt"/>
                <a:cs typeface="+mn-lt"/>
              </a:rPr>
              <a:t>bir</a:t>
            </a:r>
            <a:r>
              <a:rPr lang="en-US" sz="2200" b="1">
                <a:ea typeface="+mn-lt"/>
                <a:cs typeface="+mn-lt"/>
              </a:rPr>
              <a:t> </a:t>
            </a:r>
            <a:r>
              <a:rPr lang="en-US" sz="2200" b="1" err="1">
                <a:ea typeface="+mn-lt"/>
                <a:cs typeface="+mn-lt"/>
              </a:rPr>
              <a:t>ekonomiyi</a:t>
            </a:r>
            <a:r>
              <a:rPr lang="en-US" sz="2200" b="1">
                <a:ea typeface="+mn-lt"/>
                <a:cs typeface="+mn-lt"/>
              </a:rPr>
              <a:t> </a:t>
            </a:r>
            <a:r>
              <a:rPr lang="en-US" sz="2200" b="1" err="1">
                <a:ea typeface="+mn-lt"/>
                <a:cs typeface="+mn-lt"/>
              </a:rPr>
              <a:t>teşvik</a:t>
            </a:r>
            <a:r>
              <a:rPr lang="en-US" sz="2200" b="1">
                <a:ea typeface="+mn-lt"/>
                <a:cs typeface="+mn-lt"/>
              </a:rPr>
              <a:t> </a:t>
            </a:r>
            <a:r>
              <a:rPr lang="en-US" sz="2200" b="1" err="1">
                <a:ea typeface="+mn-lt"/>
                <a:cs typeface="+mn-lt"/>
              </a:rPr>
              <a:t>etmek</a:t>
            </a:r>
            <a:r>
              <a:rPr lang="en-US" sz="2200" b="1">
                <a:ea typeface="+mn-lt"/>
                <a:cs typeface="+mn-lt"/>
              </a:rPr>
              <a:t> </a:t>
            </a:r>
            <a:r>
              <a:rPr lang="en-US" sz="2200" err="1">
                <a:ea typeface="+mn-lt"/>
                <a:cs typeface="+mn-lt"/>
              </a:rPr>
              <a:t>için</a:t>
            </a:r>
            <a:r>
              <a:rPr lang="en-US" sz="2200">
                <a:ea typeface="+mn-lt"/>
                <a:cs typeface="+mn-lt"/>
              </a:rPr>
              <a:t> </a:t>
            </a:r>
            <a:r>
              <a:rPr lang="en-US" sz="2200" err="1">
                <a:ea typeface="+mn-lt"/>
                <a:cs typeface="+mn-lt"/>
              </a:rPr>
              <a:t>adımlar</a:t>
            </a:r>
            <a:r>
              <a:rPr lang="en-US" sz="2200">
                <a:ea typeface="+mn-lt"/>
                <a:cs typeface="+mn-lt"/>
              </a:rPr>
              <a:t> </a:t>
            </a:r>
            <a:r>
              <a:rPr lang="en-US" sz="2200" err="1">
                <a:ea typeface="+mn-lt"/>
                <a:cs typeface="+mn-lt"/>
              </a:rPr>
              <a:t>atmaktadır</a:t>
            </a:r>
            <a:r>
              <a:rPr lang="en-US" sz="2200">
                <a:ea typeface="+mn-lt"/>
                <a:cs typeface="+mn-lt"/>
              </a:rPr>
              <a:t>.</a:t>
            </a:r>
            <a:endParaRPr lang="en-US"/>
          </a:p>
          <a:p>
            <a:pPr algn="l" rtl="0"/>
            <a:r>
              <a:rPr lang="en-US" sz="2200"/>
              <a:t>Buna ambalaj malzemeleri, geri dönüşüm sembolleri ve tek kullanımlık plastikler gibi belirli ambalaj türlerine ilişkin kısıtlamalar dahildir.</a:t>
            </a:r>
            <a:endParaRPr lang="en-US" sz="2200">
              <a:ea typeface="Calibri"/>
              <a:cs typeface="Calibri"/>
            </a:endParaRPr>
          </a:p>
          <a:p>
            <a:pPr algn="l" rtl="0"/>
            <a:r>
              <a:rPr lang="en-US" sz="2200"/>
              <a:t>Ülkenizdeki özel paketleme düzenlemelerinin farkında olmalısınız ve sürdürülebilir paketleme seçeneklerini benimsemeye çalışmalısınız.</a:t>
            </a:r>
            <a:endParaRPr lang="en-IE" sz="2200">
              <a:ea typeface="Calibri"/>
              <a:cs typeface="Calibri"/>
            </a:endParaRPr>
          </a:p>
        </p:txBody>
      </p:sp>
      <p:sp>
        <p:nvSpPr>
          <p:cNvPr id="3" name="Text Placeholder 2">
            <a:extLst>
              <a:ext uri="{FF2B5EF4-FFF2-40B4-BE49-F238E27FC236}">
                <a16:creationId xmlns:a16="http://schemas.microsoft.com/office/drawing/2014/main" id="{A1455A0D-F7C2-76A4-03D9-F3DE3DBDC5DD}"/>
              </a:ext>
            </a:extLst>
          </p:cNvPr>
          <p:cNvSpPr>
            <a:spLocks noGrp="1"/>
          </p:cNvSpPr>
          <p:nvPr>
            <p:ph type="body" sz="quarter" idx="16"/>
          </p:nvPr>
        </p:nvSpPr>
        <p:spPr>
          <a:xfrm>
            <a:off x="898358" y="759438"/>
            <a:ext cx="4990998" cy="607273"/>
          </a:xfrm>
        </p:spPr>
        <p:txBody>
          <a:bodyPr lIns="91440" tIns="45720" rIns="91440" bIns="45720" anchor="t">
            <a:noAutofit/>
          </a:bodyPr>
          <a:lstStyle/>
          <a:p>
            <a:pPr algn="l" rtl="0"/>
            <a:r>
              <a:rPr lang="en-IE" b="1" err="1"/>
              <a:t>Ambalajlama</a:t>
            </a:r>
          </a:p>
        </p:txBody>
      </p:sp>
      <p:pic>
        <p:nvPicPr>
          <p:cNvPr id="6" name="Picture Placeholder 5" descr="Dry food items in cardboard box">
            <a:extLst>
              <a:ext uri="{FF2B5EF4-FFF2-40B4-BE49-F238E27FC236}">
                <a16:creationId xmlns:a16="http://schemas.microsoft.com/office/drawing/2014/main" id="{4B65AD4E-4A81-7968-B31B-A6E724901252}"/>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
        <p:nvSpPr>
          <p:cNvPr id="9" name="Freeform 13">
            <a:extLst>
              <a:ext uri="{FF2B5EF4-FFF2-40B4-BE49-F238E27FC236}">
                <a16:creationId xmlns:a16="http://schemas.microsoft.com/office/drawing/2014/main" id="{1AE6012A-F999-8DC9-D46B-EFD7E126742C}"/>
              </a:ext>
            </a:extLst>
          </p:cNvPr>
          <p:cNvSpPr/>
          <p:nvPr/>
        </p:nvSpPr>
        <p:spPr>
          <a:xfrm>
            <a:off x="-126124" y="5894943"/>
            <a:ext cx="8576441" cy="778567"/>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79037"/>
          </a:solidFill>
          <a:ln w="3598" cap="flat">
            <a:noFill/>
            <a:prstDash val="solid"/>
            <a:miter/>
          </a:ln>
        </p:spPr>
        <p:txBody>
          <a:bodyPr wrap="square" lIns="91440" tIns="45720" rIns="91440" bIns="45720" rtlCol="0" anchor="ctr">
            <a:noAutofit/>
          </a:bodyPr>
          <a:lstStyle/>
          <a:p>
            <a:pPr marL="359410">
              <a:lnSpc>
                <a:spcPct val="90000"/>
              </a:lnSpc>
              <a:spcBef>
                <a:spcPts val="600"/>
              </a:spcBef>
              <a:defRPr/>
            </a:pPr>
            <a:r>
              <a:rPr lang="en-US" sz="1600" b="1">
                <a:solidFill>
                  <a:srgbClr val="000000"/>
                </a:solidFill>
                <a:hlinkClick r:id="rId3">
                  <a:extLst>
                    <a:ext uri="{A12FA001-AC4F-418D-AE19-62706E023703}">
                      <ahyp:hlinkClr xmlns:ahyp="http://schemas.microsoft.com/office/drawing/2018/hyperlinkcolor" val="tx"/>
                    </a:ext>
                  </a:extLst>
                </a:hlinkClick>
              </a:rPr>
              <a:t>Daha fazla okuma:</a:t>
            </a:r>
            <a:r>
              <a:rPr lang="en-US" sz="1600" b="1">
                <a:solidFill>
                  <a:srgbClr val="000000"/>
                </a:solidFill>
              </a:rPr>
              <a:t> </a:t>
            </a:r>
            <a:r>
              <a:rPr lang="en-US" sz="1600">
                <a:solidFill>
                  <a:srgbClr val="000000"/>
                </a:solidFill>
                <a:hlinkClick r:id="rId4">
                  <a:extLst>
                    <a:ext uri="{A12FA001-AC4F-418D-AE19-62706E023703}">
                      <ahyp:hlinkClr xmlns:ahyp="http://schemas.microsoft.com/office/drawing/2018/hyperlinkcolor" val="tx"/>
                    </a:ext>
                  </a:extLst>
                </a:hlinkClick>
              </a:rPr>
              <a:t>AB, ambalaj ve atık mevzuatında revizyon öneriyor | Gıda Paketleme Forum</a:t>
            </a:r>
            <a:r>
              <a:rPr lang="en-US" sz="1600">
                <a:solidFill>
                  <a:srgbClr val="000000"/>
                </a:solidFill>
              </a:rPr>
              <a:t>u</a:t>
            </a:r>
            <a:endParaRPr lang="en-US" sz="1600">
              <a:solidFill>
                <a:srgbClr val="000000"/>
              </a:solidFill>
              <a:ea typeface="Calibri" panose="020F0502020204030204"/>
              <a:cs typeface="Calibri" panose="020F0502020204030204"/>
            </a:endParaRPr>
          </a:p>
          <a:p>
            <a:pPr marL="359410">
              <a:lnSpc>
                <a:spcPct val="90000"/>
              </a:lnSpc>
              <a:spcBef>
                <a:spcPts val="600"/>
              </a:spcBef>
              <a:defRPr/>
            </a:pPr>
            <a:r>
              <a:rPr lang="en-US" sz="1600">
                <a:solidFill>
                  <a:srgbClr val="000000"/>
                </a:solidFill>
                <a:ea typeface="Calibri" panose="020F0502020204030204"/>
                <a:cs typeface="Calibri" panose="020F0502020204030204"/>
                <a:hlinkClick r:id="rId5">
                  <a:extLst>
                    <a:ext uri="{A12FA001-AC4F-418D-AE19-62706E023703}">
                      <ahyp:hlinkClr xmlns:ahyp="http://schemas.microsoft.com/office/drawing/2018/hyperlinkcolor" val="tx"/>
                    </a:ext>
                  </a:extLst>
                </a:hlinkClick>
              </a:rPr>
              <a:t>Ambalaj Atıklarının Kontrolü Yönetmeliği (Türkiye)</a:t>
            </a:r>
            <a:r>
              <a:rPr lang="en-US" sz="1600">
                <a:solidFill>
                  <a:srgbClr val="000000"/>
                </a:solidFill>
                <a:ea typeface="Calibri" panose="020F0502020204030204"/>
                <a:cs typeface="Calibri" panose="020F0502020204030204"/>
              </a:rPr>
              <a:t> </a:t>
            </a:r>
          </a:p>
        </p:txBody>
      </p:sp>
    </p:spTree>
    <p:extLst>
      <p:ext uri="{BB962C8B-B14F-4D97-AF65-F5344CB8AC3E}">
        <p14:creationId xmlns:p14="http://schemas.microsoft.com/office/powerpoint/2010/main" val="25759602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03B46-EEE5-1079-DF93-3AB2108CA625}"/>
              </a:ext>
            </a:extLst>
          </p:cNvPr>
          <p:cNvSpPr>
            <a:spLocks noGrp="1"/>
          </p:cNvSpPr>
          <p:nvPr>
            <p:ph type="body" sz="quarter" idx="18"/>
          </p:nvPr>
        </p:nvSpPr>
        <p:spPr>
          <a:xfrm>
            <a:off x="898357" y="1604793"/>
            <a:ext cx="5646737" cy="3866446"/>
          </a:xfrm>
        </p:spPr>
        <p:txBody>
          <a:bodyPr lIns="91440" tIns="45720" rIns="91440" bIns="45720" anchor="t"/>
          <a:lstStyle/>
          <a:p>
            <a:r>
              <a:rPr lang="en-US" dirty="0" err="1">
                <a:ea typeface="+mn-lt"/>
                <a:cs typeface="+mn-lt"/>
              </a:rPr>
              <a:t>Gıda</a:t>
            </a:r>
            <a:r>
              <a:rPr lang="en-US" dirty="0">
                <a:ea typeface="+mn-lt"/>
                <a:cs typeface="+mn-lt"/>
              </a:rPr>
              <a:t> </a:t>
            </a:r>
            <a:r>
              <a:rPr lang="en-US" dirty="0" err="1">
                <a:ea typeface="+mn-lt"/>
                <a:cs typeface="+mn-lt"/>
              </a:rPr>
              <a:t>işletmeleri</a:t>
            </a:r>
            <a:r>
              <a:rPr lang="en-US" dirty="0">
                <a:ea typeface="+mn-lt"/>
                <a:cs typeface="+mn-lt"/>
              </a:rPr>
              <a:t>, </a:t>
            </a:r>
            <a:r>
              <a:rPr lang="en-US" dirty="0" err="1">
                <a:ea typeface="+mn-lt"/>
                <a:cs typeface="+mn-lt"/>
              </a:rPr>
              <a:t>hava</a:t>
            </a:r>
            <a:r>
              <a:rPr lang="en-US" dirty="0">
                <a:ea typeface="+mn-lt"/>
                <a:cs typeface="+mn-lt"/>
              </a:rPr>
              <a:t> </a:t>
            </a:r>
            <a:r>
              <a:rPr lang="en-US" dirty="0" err="1">
                <a:ea typeface="+mn-lt"/>
                <a:cs typeface="+mn-lt"/>
              </a:rPr>
              <a:t>emisyonları</a:t>
            </a:r>
            <a:r>
              <a:rPr lang="en-US" dirty="0">
                <a:ea typeface="+mn-lt"/>
                <a:cs typeface="+mn-lt"/>
              </a:rPr>
              <a:t>, </a:t>
            </a:r>
            <a:r>
              <a:rPr lang="en-US" dirty="0" err="1">
                <a:ea typeface="+mn-lt"/>
                <a:cs typeface="+mn-lt"/>
              </a:rPr>
              <a:t>gürültü</a:t>
            </a:r>
            <a:r>
              <a:rPr lang="en-US" dirty="0">
                <a:ea typeface="+mn-lt"/>
                <a:cs typeface="+mn-lt"/>
              </a:rPr>
              <a:t> </a:t>
            </a:r>
            <a:r>
              <a:rPr lang="en-US" dirty="0" err="1">
                <a:ea typeface="+mn-lt"/>
                <a:cs typeface="+mn-lt"/>
              </a:rPr>
              <a:t>ve</a:t>
            </a:r>
            <a:r>
              <a:rPr lang="en-US" dirty="0">
                <a:ea typeface="+mn-lt"/>
                <a:cs typeface="+mn-lt"/>
              </a:rPr>
              <a:t> </a:t>
            </a:r>
            <a:r>
              <a:rPr lang="en-US" dirty="0" err="1">
                <a:ea typeface="+mn-lt"/>
                <a:cs typeface="+mn-lt"/>
              </a:rPr>
              <a:t>istenmeyen</a:t>
            </a:r>
            <a:r>
              <a:rPr lang="en-US" dirty="0">
                <a:ea typeface="+mn-lt"/>
                <a:cs typeface="+mn-lt"/>
              </a:rPr>
              <a:t> </a:t>
            </a:r>
            <a:r>
              <a:rPr lang="en-US" dirty="0" err="1">
                <a:ea typeface="+mn-lt"/>
                <a:cs typeface="+mn-lt"/>
              </a:rPr>
              <a:t>kokular</a:t>
            </a:r>
            <a:r>
              <a:rPr lang="en-US" dirty="0">
                <a:ea typeface="+mn-lt"/>
                <a:cs typeface="+mn-lt"/>
              </a:rPr>
              <a:t> </a:t>
            </a:r>
            <a:r>
              <a:rPr lang="en-US" dirty="0" err="1">
                <a:ea typeface="+mn-lt"/>
                <a:cs typeface="+mn-lt"/>
              </a:rPr>
              <a:t>gibi</a:t>
            </a:r>
            <a:r>
              <a:rPr lang="en-US" dirty="0">
                <a:ea typeface="+mn-lt"/>
                <a:cs typeface="+mn-lt"/>
              </a:rPr>
              <a:t> </a:t>
            </a:r>
            <a:r>
              <a:rPr lang="en-US" dirty="0" err="1">
                <a:ea typeface="+mn-lt"/>
                <a:cs typeface="+mn-lt"/>
              </a:rPr>
              <a:t>kirliliği</a:t>
            </a:r>
            <a:r>
              <a:rPr lang="en-US" dirty="0">
                <a:ea typeface="+mn-lt"/>
                <a:cs typeface="+mn-lt"/>
              </a:rPr>
              <a:t> </a:t>
            </a:r>
            <a:r>
              <a:rPr lang="en-US" dirty="0" err="1">
                <a:ea typeface="+mn-lt"/>
                <a:cs typeface="+mn-lt"/>
              </a:rPr>
              <a:t>önlemek</a:t>
            </a:r>
            <a:r>
              <a:rPr lang="en-US" dirty="0">
                <a:ea typeface="+mn-lt"/>
                <a:cs typeface="+mn-lt"/>
              </a:rPr>
              <a:t> </a:t>
            </a:r>
            <a:r>
              <a:rPr lang="en-US" dirty="0" err="1">
                <a:ea typeface="+mn-lt"/>
                <a:cs typeface="+mn-lt"/>
              </a:rPr>
              <a:t>veya</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aza</a:t>
            </a:r>
            <a:r>
              <a:rPr lang="en-US" dirty="0">
                <a:ea typeface="+mn-lt"/>
                <a:cs typeface="+mn-lt"/>
              </a:rPr>
              <a:t> </a:t>
            </a:r>
            <a:r>
              <a:rPr lang="en-US" dirty="0" err="1">
                <a:ea typeface="+mn-lt"/>
                <a:cs typeface="+mn-lt"/>
              </a:rPr>
              <a:t>indirmek</a:t>
            </a:r>
            <a:r>
              <a:rPr lang="en-US" dirty="0">
                <a:ea typeface="+mn-lt"/>
                <a:cs typeface="+mn-lt"/>
              </a:rPr>
              <a:t> </a:t>
            </a:r>
            <a:r>
              <a:rPr lang="en-US" dirty="0" err="1">
                <a:ea typeface="+mn-lt"/>
                <a:cs typeface="+mn-lt"/>
              </a:rPr>
              <a:t>için</a:t>
            </a:r>
            <a:r>
              <a:rPr lang="en-US" dirty="0">
                <a:ea typeface="+mn-lt"/>
                <a:cs typeface="+mn-lt"/>
              </a:rPr>
              <a:t> </a:t>
            </a:r>
            <a:r>
              <a:rPr lang="en-US" dirty="0" err="1">
                <a:ea typeface="+mn-lt"/>
                <a:cs typeface="+mn-lt"/>
              </a:rPr>
              <a:t>önlemler</a:t>
            </a:r>
            <a:r>
              <a:rPr lang="en-US" dirty="0">
                <a:ea typeface="+mn-lt"/>
                <a:cs typeface="+mn-lt"/>
              </a:rPr>
              <a:t> </a:t>
            </a:r>
            <a:r>
              <a:rPr lang="en-US" dirty="0" err="1">
                <a:ea typeface="+mn-lt"/>
                <a:cs typeface="+mn-lt"/>
              </a:rPr>
              <a:t>almalıdır</a:t>
            </a:r>
            <a:r>
              <a:rPr lang="en-US" dirty="0">
                <a:ea typeface="+mn-lt"/>
                <a:cs typeface="+mn-lt"/>
              </a:rPr>
              <a:t>.</a:t>
            </a:r>
            <a:r>
              <a:rPr lang="en-US" dirty="0"/>
              <a:t> </a:t>
            </a:r>
          </a:p>
          <a:p>
            <a:r>
              <a:rPr lang="en-US" dirty="0" err="1"/>
              <a:t>Emisyon</a:t>
            </a:r>
            <a:r>
              <a:rPr lang="en-US" dirty="0"/>
              <a:t> </a:t>
            </a:r>
            <a:r>
              <a:rPr lang="en-US" dirty="0" err="1"/>
              <a:t>standartlarına</a:t>
            </a:r>
            <a:r>
              <a:rPr lang="en-US" dirty="0"/>
              <a:t> </a:t>
            </a:r>
            <a:r>
              <a:rPr lang="en-US" dirty="0" err="1"/>
              <a:t>uygunluk</a:t>
            </a:r>
            <a:r>
              <a:rPr lang="en-US" dirty="0"/>
              <a:t>, </a:t>
            </a:r>
            <a:r>
              <a:rPr lang="en-US" dirty="0" err="1"/>
              <a:t>gürültü</a:t>
            </a:r>
            <a:r>
              <a:rPr lang="en-US" dirty="0"/>
              <a:t> </a:t>
            </a:r>
            <a:r>
              <a:rPr lang="en-US" dirty="0" err="1"/>
              <a:t>seviyesi</a:t>
            </a:r>
            <a:r>
              <a:rPr lang="en-US" dirty="0"/>
              <a:t> </a:t>
            </a:r>
            <a:r>
              <a:rPr lang="en-US" dirty="0" err="1"/>
              <a:t>limitleri</a:t>
            </a:r>
            <a:r>
              <a:rPr lang="en-US" dirty="0"/>
              <a:t> </a:t>
            </a:r>
            <a:r>
              <a:rPr lang="en-US" dirty="0" err="1"/>
              <a:t>ve</a:t>
            </a:r>
            <a:r>
              <a:rPr lang="en-US" dirty="0"/>
              <a:t> </a:t>
            </a:r>
            <a:r>
              <a:rPr lang="en-US" dirty="0" err="1"/>
              <a:t>açığa</a:t>
            </a:r>
            <a:r>
              <a:rPr lang="en-US" dirty="0"/>
              <a:t> </a:t>
            </a:r>
            <a:r>
              <a:rPr lang="en-US" dirty="0" err="1"/>
              <a:t>çıkan</a:t>
            </a:r>
            <a:r>
              <a:rPr lang="en-US" dirty="0"/>
              <a:t> koku, </a:t>
            </a:r>
            <a:r>
              <a:rPr lang="en-US" dirty="0" err="1"/>
              <a:t>niteliğine</a:t>
            </a:r>
            <a:r>
              <a:rPr lang="en-US" dirty="0"/>
              <a:t> </a:t>
            </a:r>
            <a:r>
              <a:rPr lang="en-US" dirty="0" err="1"/>
              <a:t>ve</a:t>
            </a:r>
            <a:r>
              <a:rPr lang="en-US" dirty="0"/>
              <a:t> </a:t>
            </a:r>
            <a:r>
              <a:rPr lang="en-US" dirty="0" err="1"/>
              <a:t>niceliğine</a:t>
            </a:r>
            <a:r>
              <a:rPr lang="en-US" dirty="0"/>
              <a:t> </a:t>
            </a:r>
            <a:r>
              <a:rPr lang="en-US" dirty="0" err="1"/>
              <a:t>bağlı</a:t>
            </a:r>
            <a:r>
              <a:rPr lang="en-US" dirty="0"/>
              <a:t> </a:t>
            </a:r>
            <a:r>
              <a:rPr lang="en-US" dirty="0" err="1"/>
              <a:t>olarak</a:t>
            </a:r>
            <a:r>
              <a:rPr lang="en-US" dirty="0"/>
              <a:t> </a:t>
            </a:r>
            <a:r>
              <a:rPr lang="en-US" dirty="0" err="1"/>
              <a:t>kontrol</a:t>
            </a:r>
            <a:r>
              <a:rPr lang="en-US" dirty="0"/>
              <a:t> </a:t>
            </a:r>
            <a:r>
              <a:rPr lang="en-US" dirty="0" err="1"/>
              <a:t>önlemleri</a:t>
            </a:r>
            <a:r>
              <a:rPr lang="en-US" dirty="0"/>
              <a:t> </a:t>
            </a:r>
            <a:r>
              <a:rPr lang="en-US" dirty="0" err="1"/>
              <a:t>gerektirebilir</a:t>
            </a:r>
            <a:r>
              <a:rPr lang="en-US" dirty="0"/>
              <a:t>. </a:t>
            </a:r>
            <a:r>
              <a:rPr lang="en-US" dirty="0" err="1"/>
              <a:t>Gıda</a:t>
            </a:r>
            <a:r>
              <a:rPr lang="en-US" dirty="0"/>
              <a:t> </a:t>
            </a:r>
            <a:r>
              <a:rPr lang="en-US" dirty="0" err="1"/>
              <a:t>işletmeniz</a:t>
            </a:r>
            <a:r>
              <a:rPr lang="en-US" dirty="0"/>
              <a:t> </a:t>
            </a:r>
            <a:r>
              <a:rPr lang="en-US" dirty="0" err="1"/>
              <a:t>için</a:t>
            </a:r>
            <a:r>
              <a:rPr lang="en-US" dirty="0"/>
              <a:t> </a:t>
            </a:r>
            <a:r>
              <a:rPr lang="en-US" dirty="0" err="1"/>
              <a:t>geçerli</a:t>
            </a:r>
            <a:r>
              <a:rPr lang="en-US" dirty="0"/>
              <a:t> </a:t>
            </a:r>
            <a:r>
              <a:rPr lang="en-US" dirty="0" err="1"/>
              <a:t>olan</a:t>
            </a:r>
            <a:r>
              <a:rPr lang="en-US" dirty="0"/>
              <a:t> </a:t>
            </a:r>
            <a:r>
              <a:rPr lang="en-US" dirty="0" err="1"/>
              <a:t>belirli</a:t>
            </a:r>
            <a:r>
              <a:rPr lang="en-US" dirty="0"/>
              <a:t> </a:t>
            </a:r>
            <a:r>
              <a:rPr lang="en-US" dirty="0" err="1"/>
              <a:t>kirlilik</a:t>
            </a:r>
            <a:r>
              <a:rPr lang="en-US" dirty="0"/>
              <a:t> </a:t>
            </a:r>
            <a:r>
              <a:rPr lang="en-US" dirty="0" err="1"/>
              <a:t>düzenlemelerini</a:t>
            </a:r>
            <a:r>
              <a:rPr lang="en-US" dirty="0"/>
              <a:t> </a:t>
            </a:r>
            <a:r>
              <a:rPr lang="en-US" dirty="0" err="1"/>
              <a:t>anlamak</a:t>
            </a:r>
            <a:r>
              <a:rPr lang="en-US" dirty="0"/>
              <a:t> </a:t>
            </a:r>
            <a:r>
              <a:rPr lang="en-US" dirty="0" err="1"/>
              <a:t>için</a:t>
            </a:r>
            <a:r>
              <a:rPr lang="en-US" dirty="0"/>
              <a:t> </a:t>
            </a:r>
            <a:r>
              <a:rPr lang="en-US" dirty="0" err="1"/>
              <a:t>yerel</a:t>
            </a:r>
            <a:r>
              <a:rPr lang="en-US" dirty="0"/>
              <a:t> </a:t>
            </a:r>
            <a:r>
              <a:rPr lang="en-US" dirty="0" err="1"/>
              <a:t>çevre</a:t>
            </a:r>
            <a:r>
              <a:rPr lang="en-US" dirty="0"/>
              <a:t> </a:t>
            </a:r>
            <a:r>
              <a:rPr lang="en-US" dirty="0" err="1"/>
              <a:t>ajanslarına</a:t>
            </a:r>
            <a:r>
              <a:rPr lang="en-US" dirty="0"/>
              <a:t> </a:t>
            </a:r>
            <a:r>
              <a:rPr lang="en-US" dirty="0" err="1"/>
              <a:t>veya</a:t>
            </a:r>
            <a:r>
              <a:rPr lang="en-US" dirty="0"/>
              <a:t> </a:t>
            </a:r>
            <a:r>
              <a:rPr lang="en-US" dirty="0" err="1"/>
              <a:t>düzenleyici</a:t>
            </a:r>
            <a:r>
              <a:rPr lang="en-US" dirty="0"/>
              <a:t> </a:t>
            </a:r>
            <a:r>
              <a:rPr lang="en-US" dirty="0" err="1"/>
              <a:t>kurumlara</a:t>
            </a:r>
            <a:r>
              <a:rPr lang="en-US" dirty="0"/>
              <a:t> </a:t>
            </a:r>
            <a:r>
              <a:rPr lang="en-US" dirty="0" err="1"/>
              <a:t>danışmanız</a:t>
            </a:r>
            <a:r>
              <a:rPr lang="en-US" dirty="0"/>
              <a:t> </a:t>
            </a:r>
            <a:r>
              <a:rPr lang="en-US" dirty="0" err="1"/>
              <a:t>önemlidir</a:t>
            </a:r>
            <a:r>
              <a:rPr lang="en-US" dirty="0"/>
              <a:t>.</a:t>
            </a:r>
            <a:endParaRPr lang="en-IE" dirty="0"/>
          </a:p>
        </p:txBody>
      </p:sp>
      <p:sp>
        <p:nvSpPr>
          <p:cNvPr id="3" name="Text Placeholder 2">
            <a:extLst>
              <a:ext uri="{FF2B5EF4-FFF2-40B4-BE49-F238E27FC236}">
                <a16:creationId xmlns:a16="http://schemas.microsoft.com/office/drawing/2014/main" id="{D0610BD8-E64F-B527-C732-54360DE0A846}"/>
              </a:ext>
            </a:extLst>
          </p:cNvPr>
          <p:cNvSpPr>
            <a:spLocks noGrp="1"/>
          </p:cNvSpPr>
          <p:nvPr>
            <p:ph type="body" sz="quarter" idx="16"/>
          </p:nvPr>
        </p:nvSpPr>
        <p:spPr>
          <a:xfrm>
            <a:off x="898357" y="751288"/>
            <a:ext cx="4990998" cy="992652"/>
          </a:xfrm>
        </p:spPr>
        <p:txBody>
          <a:bodyPr lIns="91440" tIns="45720" rIns="91440" bIns="45720" anchor="t">
            <a:noAutofit/>
          </a:bodyPr>
          <a:lstStyle/>
          <a:p>
            <a:pPr algn="l" rtl="0"/>
            <a:r>
              <a:rPr lang="en-IE" b="1" err="1"/>
              <a:t>Kirlilik</a:t>
            </a:r>
            <a:r>
              <a:rPr lang="en-IE" b="1"/>
              <a:t> </a:t>
            </a:r>
            <a:r>
              <a:rPr lang="en-IE" b="1" err="1"/>
              <a:t>kontrolü</a:t>
            </a:r>
          </a:p>
        </p:txBody>
      </p:sp>
      <p:pic>
        <p:nvPicPr>
          <p:cNvPr id="6" name="Picture Placeholder 5" descr="Bottles in a production line">
            <a:extLst>
              <a:ext uri="{FF2B5EF4-FFF2-40B4-BE49-F238E27FC236}">
                <a16:creationId xmlns:a16="http://schemas.microsoft.com/office/drawing/2014/main" id="{E61A7A80-2795-A09B-EC28-B84D701340DB}"/>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2317686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7013D-F48E-F453-FBC6-3777E0FD3114}"/>
              </a:ext>
            </a:extLst>
          </p:cNvPr>
          <p:cNvSpPr>
            <a:spLocks noGrp="1"/>
          </p:cNvSpPr>
          <p:nvPr>
            <p:ph type="body" sz="quarter" idx="18"/>
          </p:nvPr>
        </p:nvSpPr>
        <p:spPr>
          <a:xfrm>
            <a:off x="898357" y="1776249"/>
            <a:ext cx="5646906" cy="3665972"/>
          </a:xfrm>
        </p:spPr>
        <p:txBody>
          <a:bodyPr lIns="91440" tIns="45720" rIns="91440" bIns="45720" anchor="t"/>
          <a:lstStyle/>
          <a:p>
            <a:r>
              <a:rPr lang="en-IE" err="1"/>
              <a:t>Sonuç</a:t>
            </a:r>
            <a:r>
              <a:rPr lang="en-IE"/>
              <a:t> </a:t>
            </a:r>
            <a:r>
              <a:rPr lang="en-IE" err="1"/>
              <a:t>olarak</a:t>
            </a:r>
            <a:r>
              <a:rPr lang="en-IE"/>
              <a:t>,</a:t>
            </a:r>
            <a:r>
              <a:rPr lang="en-US" err="1"/>
              <a:t>gıda</a:t>
            </a:r>
            <a:r>
              <a:rPr lang="en-US"/>
              <a:t> </a:t>
            </a:r>
            <a:r>
              <a:rPr lang="en-US" err="1"/>
              <a:t>işinizin</a:t>
            </a:r>
            <a:r>
              <a:rPr lang="en-US"/>
              <a:t> </a:t>
            </a:r>
            <a:r>
              <a:rPr lang="en-US" err="1"/>
              <a:t>doğasına</a:t>
            </a:r>
            <a:r>
              <a:rPr lang="en-US"/>
              <a:t> </a:t>
            </a:r>
            <a:r>
              <a:rPr lang="en-US" err="1"/>
              <a:t>bağlı</a:t>
            </a:r>
            <a:r>
              <a:rPr lang="en-US"/>
              <a:t> </a:t>
            </a:r>
            <a:r>
              <a:rPr lang="en-US" err="1"/>
              <a:t>olarak</a:t>
            </a:r>
            <a:r>
              <a:rPr lang="en-US"/>
              <a:t>, </a:t>
            </a:r>
            <a:r>
              <a:rPr lang="en-US" b="1" err="1"/>
              <a:t>çevre</a:t>
            </a:r>
            <a:r>
              <a:rPr lang="en-US" b="1"/>
              <a:t> </a:t>
            </a:r>
            <a:r>
              <a:rPr lang="en-US" b="1" err="1"/>
              <a:t>izinleri</a:t>
            </a:r>
            <a:r>
              <a:rPr lang="en-US" b="1"/>
              <a:t> </a:t>
            </a:r>
            <a:r>
              <a:rPr lang="en-US" b="1" err="1"/>
              <a:t>veya</a:t>
            </a:r>
            <a:r>
              <a:rPr lang="en-US" b="1"/>
              <a:t> </a:t>
            </a:r>
            <a:r>
              <a:rPr lang="en-US" b="1" err="1"/>
              <a:t>lisansları</a:t>
            </a:r>
            <a:r>
              <a:rPr lang="en-US" b="1"/>
              <a:t> </a:t>
            </a:r>
            <a:r>
              <a:rPr lang="en-US" err="1"/>
              <a:t>almalısınız</a:t>
            </a:r>
            <a:r>
              <a:rPr lang="en-US"/>
              <a:t>. Bu </a:t>
            </a:r>
            <a:r>
              <a:rPr lang="en-US" err="1"/>
              <a:t>izinler</a:t>
            </a:r>
            <a:r>
              <a:rPr lang="en-US"/>
              <a:t>, atık su tahliyesi, hava emisyonları veya belirli ekipmanların kurulumu gibi faaliyetler için gerekli olabilir.</a:t>
            </a:r>
          </a:p>
          <a:p>
            <a:r>
              <a:rPr lang="en-US" err="1"/>
              <a:t>Ayrıca</a:t>
            </a:r>
            <a:r>
              <a:rPr lang="en-US"/>
              <a:t>, </a:t>
            </a:r>
            <a:r>
              <a:rPr lang="en-US" err="1"/>
              <a:t>çevre</a:t>
            </a:r>
            <a:r>
              <a:rPr lang="en-US"/>
              <a:t> </a:t>
            </a:r>
            <a:r>
              <a:rPr lang="en-US" err="1"/>
              <a:t>düzenlemelerine</a:t>
            </a:r>
            <a:r>
              <a:rPr lang="en-US"/>
              <a:t> </a:t>
            </a:r>
            <a:r>
              <a:rPr lang="en-US" err="1"/>
              <a:t>uyumu</a:t>
            </a:r>
            <a:r>
              <a:rPr lang="en-US"/>
              <a:t> </a:t>
            </a:r>
            <a:r>
              <a:rPr lang="en-US" err="1"/>
              <a:t>sağlamak</a:t>
            </a:r>
            <a:r>
              <a:rPr lang="en-US"/>
              <a:t> </a:t>
            </a:r>
            <a:r>
              <a:rPr lang="en-US" err="1"/>
              <a:t>için</a:t>
            </a:r>
            <a:r>
              <a:rPr lang="en-US"/>
              <a:t> </a:t>
            </a:r>
            <a:r>
              <a:rPr lang="en-US" b="1" err="1"/>
              <a:t>düzenli</a:t>
            </a:r>
            <a:r>
              <a:rPr lang="en-US" b="1"/>
              <a:t> </a:t>
            </a:r>
            <a:r>
              <a:rPr lang="en-US" b="1" err="1"/>
              <a:t>raporlar</a:t>
            </a:r>
            <a:r>
              <a:rPr lang="en-US"/>
              <a:t> </a:t>
            </a:r>
            <a:r>
              <a:rPr lang="en-US" err="1"/>
              <a:t>sunmanız</a:t>
            </a:r>
            <a:r>
              <a:rPr lang="en-US"/>
              <a:t> </a:t>
            </a:r>
            <a:r>
              <a:rPr lang="en-US" err="1"/>
              <a:t>veya</a:t>
            </a:r>
            <a:r>
              <a:rPr lang="en-US"/>
              <a:t> </a:t>
            </a:r>
            <a:r>
              <a:rPr lang="en-US" b="1" err="1"/>
              <a:t>çevresel</a:t>
            </a:r>
            <a:r>
              <a:rPr lang="en-US" b="1"/>
              <a:t> </a:t>
            </a:r>
            <a:r>
              <a:rPr lang="en-US" b="1" err="1"/>
              <a:t>denetimlere</a:t>
            </a:r>
            <a:r>
              <a:rPr lang="en-US"/>
              <a:t> tabi </a:t>
            </a:r>
            <a:r>
              <a:rPr lang="en-US" err="1"/>
              <a:t>tutulmanız</a:t>
            </a:r>
            <a:r>
              <a:rPr lang="en-US"/>
              <a:t> </a:t>
            </a:r>
            <a:r>
              <a:rPr lang="en-US" err="1"/>
              <a:t>gerekebilir</a:t>
            </a:r>
            <a:r>
              <a:rPr lang="en-US"/>
              <a:t>; </a:t>
            </a:r>
            <a:r>
              <a:rPr lang="en-US" err="1"/>
              <a:t>bu</a:t>
            </a:r>
            <a:r>
              <a:rPr lang="en-US"/>
              <a:t> </a:t>
            </a:r>
            <a:r>
              <a:rPr lang="en-US" err="1"/>
              <a:t>konudaki</a:t>
            </a:r>
            <a:r>
              <a:rPr lang="en-US"/>
              <a:t> </a:t>
            </a:r>
            <a:r>
              <a:rPr lang="en-US" err="1"/>
              <a:t>ayrıntıları</a:t>
            </a:r>
            <a:r>
              <a:rPr lang="en-US"/>
              <a:t> </a:t>
            </a:r>
            <a:r>
              <a:rPr lang="en-US" err="1"/>
              <a:t>yerel</a:t>
            </a:r>
            <a:r>
              <a:rPr lang="en-US"/>
              <a:t> </a:t>
            </a:r>
            <a:r>
              <a:rPr lang="en-US" err="1"/>
              <a:t>otoritelerden</a:t>
            </a:r>
            <a:r>
              <a:rPr lang="en-US"/>
              <a:t> </a:t>
            </a:r>
            <a:r>
              <a:rPr lang="en-US" err="1"/>
              <a:t>kontrol</a:t>
            </a:r>
            <a:r>
              <a:rPr lang="en-US"/>
              <a:t> </a:t>
            </a:r>
            <a:r>
              <a:rPr lang="en-US" err="1"/>
              <a:t>ediniz</a:t>
            </a:r>
            <a:r>
              <a:rPr lang="en-US"/>
              <a:t>.</a:t>
            </a:r>
            <a:endParaRPr lang="en-IE"/>
          </a:p>
        </p:txBody>
      </p:sp>
      <p:sp>
        <p:nvSpPr>
          <p:cNvPr id="3" name="Text Placeholder 2">
            <a:extLst>
              <a:ext uri="{FF2B5EF4-FFF2-40B4-BE49-F238E27FC236}">
                <a16:creationId xmlns:a16="http://schemas.microsoft.com/office/drawing/2014/main" id="{4329F3DB-0387-1828-EF54-FC2899FE9656}"/>
              </a:ext>
            </a:extLst>
          </p:cNvPr>
          <p:cNvSpPr>
            <a:spLocks noGrp="1"/>
          </p:cNvSpPr>
          <p:nvPr>
            <p:ph type="body" sz="quarter" idx="16"/>
          </p:nvPr>
        </p:nvSpPr>
        <p:spPr>
          <a:xfrm>
            <a:off x="898357" y="635675"/>
            <a:ext cx="4990998" cy="992652"/>
          </a:xfrm>
        </p:spPr>
        <p:txBody>
          <a:bodyPr lIns="91440" tIns="45720" rIns="91440" bIns="45720" anchor="t">
            <a:noAutofit/>
          </a:bodyPr>
          <a:lstStyle/>
          <a:p>
            <a:pPr algn="l" rtl="0"/>
            <a:r>
              <a:rPr lang="en-IE" b="1"/>
              <a:t>Çevre </a:t>
            </a:r>
            <a:r>
              <a:rPr lang="en-IE" b="1" err="1"/>
              <a:t>İzinleri</a:t>
            </a:r>
            <a:r>
              <a:rPr lang="en-IE" b="1"/>
              <a:t> </a:t>
            </a:r>
            <a:r>
              <a:rPr lang="en-IE" b="1" err="1"/>
              <a:t>ve</a:t>
            </a:r>
            <a:r>
              <a:rPr lang="en-IE" b="1"/>
              <a:t> </a:t>
            </a:r>
            <a:r>
              <a:rPr lang="en-IE" b="1" err="1"/>
              <a:t>Raporlama</a:t>
            </a:r>
            <a:endParaRPr lang="en-IE" b="1" err="1">
              <a:ea typeface="Calibri"/>
              <a:cs typeface="Calibri"/>
            </a:endParaRPr>
          </a:p>
        </p:txBody>
      </p:sp>
      <p:pic>
        <p:nvPicPr>
          <p:cNvPr id="6" name="Picture Placeholder 5" descr="Worker using calculator">
            <a:extLst>
              <a:ext uri="{FF2B5EF4-FFF2-40B4-BE49-F238E27FC236}">
                <a16:creationId xmlns:a16="http://schemas.microsoft.com/office/drawing/2014/main" id="{EAFE263C-69D6-3FCC-D724-B4A44DC98DB2}"/>
              </a:ext>
            </a:extLst>
          </p:cNvPr>
          <p:cNvPicPr>
            <a:picLocks noGrp="1" noChangeAspect="1"/>
          </p:cNvPicPr>
          <p:nvPr>
            <p:ph type="pic" sz="quarter" idx="4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923028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78082E-2C54-679A-1732-5290984DDEC5}"/>
              </a:ext>
            </a:extLst>
          </p:cNvPr>
          <p:cNvSpPr>
            <a:spLocks noGrp="1"/>
          </p:cNvSpPr>
          <p:nvPr>
            <p:ph type="body" sz="quarter" idx="16"/>
          </p:nvPr>
        </p:nvSpPr>
        <p:spPr/>
        <p:txBody>
          <a:bodyPr/>
          <a:lstStyle/>
          <a:p>
            <a:pPr algn="l" rtl="0"/>
            <a:r>
              <a:rPr lang="en-US"/>
              <a:t>Satış ve Pazarlamanın Önemi</a:t>
            </a:r>
          </a:p>
          <a:p>
            <a:pPr algn="l" rtl="0"/>
            <a:endParaRPr lang="en-IE"/>
          </a:p>
        </p:txBody>
      </p:sp>
      <p:sp>
        <p:nvSpPr>
          <p:cNvPr id="3" name="Text Placeholder 2">
            <a:extLst>
              <a:ext uri="{FF2B5EF4-FFF2-40B4-BE49-F238E27FC236}">
                <a16:creationId xmlns:a16="http://schemas.microsoft.com/office/drawing/2014/main" id="{01A13291-4510-CF3A-1F58-B82399A2E19F}"/>
              </a:ext>
            </a:extLst>
          </p:cNvPr>
          <p:cNvSpPr>
            <a:spLocks noGrp="1"/>
          </p:cNvSpPr>
          <p:nvPr>
            <p:ph type="body" sz="quarter" idx="17"/>
          </p:nvPr>
        </p:nvSpPr>
        <p:spPr/>
        <p:txBody>
          <a:bodyPr/>
          <a:lstStyle/>
          <a:p>
            <a:pPr algn="l" rtl="0"/>
            <a:r>
              <a:rPr lang="en-IE"/>
              <a:t>06</a:t>
            </a:r>
          </a:p>
        </p:txBody>
      </p:sp>
    </p:spTree>
    <p:extLst>
      <p:ext uri="{BB962C8B-B14F-4D97-AF65-F5344CB8AC3E}">
        <p14:creationId xmlns:p14="http://schemas.microsoft.com/office/powerpoint/2010/main" val="329443069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9FAD8EE85A704BA29170AC060F8439" ma:contentTypeVersion="17" ma:contentTypeDescription="Create a new document." ma:contentTypeScope="" ma:versionID="89e15adde10de21dfb484f2492851091">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821c773705ff6cabec6cc7b9ba11aa82"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E46642-AAE5-4E4E-9B57-DA07F7BDDDB4}"/>
</file>

<file path=customXml/itemProps2.xml><?xml version="1.0" encoding="utf-8"?>
<ds:datastoreItem xmlns:ds="http://schemas.openxmlformats.org/officeDocument/2006/customXml" ds:itemID="{8FD70F41-FB0C-4C22-A44B-B15318DA88F8}">
  <ds:schemaRefs>
    <ds:schemaRef ds:uri="http://schemas.microsoft.com/sharepoint/v3/contenttype/forms"/>
  </ds:schemaRefs>
</ds:datastoreItem>
</file>

<file path=customXml/itemProps3.xml><?xml version="1.0" encoding="utf-8"?>
<ds:datastoreItem xmlns:ds="http://schemas.openxmlformats.org/officeDocument/2006/customXml" ds:itemID="{F92751BC-B686-4C98-A7D0-66B97FA00FE1}">
  <ds:schemaRefs>
    <ds:schemaRef ds:uri="b368c81d-2a3c-4b2e-8f20-ebff1d13c98d"/>
    <ds:schemaRef ds:uri="d8d94d33-0f46-420b-ad84-827e2691e37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7039</Words>
  <Application>Microsoft Office PowerPoint</Application>
  <PresentationFormat>Widescreen</PresentationFormat>
  <Paragraphs>614</Paragraphs>
  <Slides>105</Slides>
  <Notes>9</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105</vt:i4>
      </vt:variant>
    </vt:vector>
  </HeadingPairs>
  <TitlesOfParts>
    <vt:vector size="114" baseType="lpstr">
      <vt:lpstr>Arial</vt:lpstr>
      <vt:lpstr>Calibri</vt:lpstr>
      <vt:lpstr>Calibri Light</vt:lpstr>
      <vt:lpstr>Montserrat Light</vt:lpstr>
      <vt:lpstr>Raleway</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112</cp:revision>
  <dcterms:created xsi:type="dcterms:W3CDTF">2020-10-14T13:32:04Z</dcterms:created>
  <dcterms:modified xsi:type="dcterms:W3CDTF">2024-02-01T11:57:40Z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