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4"/>
  </p:sldMasterIdLst>
  <p:notesMasterIdLst>
    <p:notesMasterId r:id="rId54"/>
  </p:notesMasterIdLst>
  <p:sldIdLst>
    <p:sldId id="4286" r:id="rId5"/>
    <p:sldId id="4306" r:id="rId6"/>
    <p:sldId id="4323" r:id="rId7"/>
    <p:sldId id="4654" r:id="rId8"/>
    <p:sldId id="4319" r:id="rId9"/>
    <p:sldId id="4621" r:id="rId10"/>
    <p:sldId id="4622" r:id="rId11"/>
    <p:sldId id="4655" r:id="rId12"/>
    <p:sldId id="4623" r:id="rId13"/>
    <p:sldId id="4624" r:id="rId14"/>
    <p:sldId id="4625" r:id="rId15"/>
    <p:sldId id="4626" r:id="rId16"/>
    <p:sldId id="4627" r:id="rId17"/>
    <p:sldId id="4322" r:id="rId18"/>
    <p:sldId id="4656" r:id="rId19"/>
    <p:sldId id="4657" r:id="rId20"/>
    <p:sldId id="4347" r:id="rId21"/>
    <p:sldId id="4649" r:id="rId22"/>
    <p:sldId id="4362" r:id="rId23"/>
    <p:sldId id="4650" r:id="rId24"/>
    <p:sldId id="4341" r:id="rId25"/>
    <p:sldId id="4338" r:id="rId26"/>
    <p:sldId id="4339" r:id="rId27"/>
    <p:sldId id="4342" r:id="rId28"/>
    <p:sldId id="4455" r:id="rId29"/>
    <p:sldId id="4456" r:id="rId30"/>
    <p:sldId id="4631" r:id="rId31"/>
    <p:sldId id="4463" r:id="rId32"/>
    <p:sldId id="4634" r:id="rId33"/>
    <p:sldId id="4464" r:id="rId34"/>
    <p:sldId id="4449" r:id="rId35"/>
    <p:sldId id="4629" r:id="rId36"/>
    <p:sldId id="4483" r:id="rId37"/>
    <p:sldId id="4462" r:id="rId38"/>
    <p:sldId id="4628" r:id="rId39"/>
    <p:sldId id="4630" r:id="rId40"/>
    <p:sldId id="4346" r:id="rId41"/>
    <p:sldId id="4640" r:id="rId42"/>
    <p:sldId id="4641" r:id="rId43"/>
    <p:sldId id="4642" r:id="rId44"/>
    <p:sldId id="4643" r:id="rId45"/>
    <p:sldId id="4645" r:id="rId46"/>
    <p:sldId id="4644" r:id="rId47"/>
    <p:sldId id="4646" r:id="rId48"/>
    <p:sldId id="4647" r:id="rId49"/>
    <p:sldId id="4658" r:id="rId50"/>
    <p:sldId id="4652" r:id="rId51"/>
    <p:sldId id="4653" r:id="rId52"/>
    <p:sldId id="4263"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82496B7-485F-7B69-F7DE-F8CDD527168F}" name="Paula Whyte ( Momentum Consulting )" initials="PW(MC)" userId="S::paula@momentumconsulting.ie::a1b8e930-d272-4933-b1a2-fcb29f5bf11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8F37"/>
    <a:srgbClr val="F79037"/>
    <a:srgbClr val="000000"/>
    <a:srgbClr val="B2DEDD"/>
    <a:srgbClr val="F1A0C2"/>
    <a:srgbClr val="FCD3B2"/>
    <a:srgbClr val="B2DDDC"/>
    <a:srgbClr val="EF5655"/>
    <a:srgbClr val="30475E"/>
    <a:srgbClr val="28AF9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546C4B-494D-4876-9FE5-C9128D27BAA1}" v="1" dt="2023-10-04T16:48:39.0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inimized">
    <p:restoredLeft sz="0" autoAdjust="0"/>
    <p:restoredTop sz="0" autoAdjust="0"/>
  </p:normalViewPr>
  <p:slideViewPr>
    <p:cSldViewPr snapToGrid="0" snapToObjects="1">
      <p:cViewPr varScale="1">
        <p:scale>
          <a:sx n="27" d="100"/>
          <a:sy n="27" d="100"/>
        </p:scale>
        <p:origin x="4428" y="4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 d="1"/>
        <a:sy n="1" d="1"/>
      </p:scale>
      <p:origin x="0" y="-955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ableStyles" Target="tableStyle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6B282E-B117-B940-84DA-9267D4C22CBD}" type="datetimeFigureOut">
              <a:rPr lang="en-US" smtClean="0"/>
              <a:t>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5DE82-CF29-044D-9158-06A811149881}" type="slidenum">
              <a:rPr lang="en-US" smtClean="0"/>
              <a:t>‹#›</a:t>
            </a:fld>
            <a:endParaRPr lang="en-US"/>
          </a:p>
        </p:txBody>
      </p:sp>
    </p:spTree>
    <p:extLst>
      <p:ext uri="{BB962C8B-B14F-4D97-AF65-F5344CB8AC3E}">
        <p14:creationId xmlns:p14="http://schemas.microsoft.com/office/powerpoint/2010/main" val="1761987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1</a:t>
            </a:fld>
            <a:endParaRPr lang="en-US"/>
          </a:p>
        </p:txBody>
      </p:sp>
    </p:spTree>
    <p:extLst>
      <p:ext uri="{BB962C8B-B14F-4D97-AF65-F5344CB8AC3E}">
        <p14:creationId xmlns:p14="http://schemas.microsoft.com/office/powerpoint/2010/main" val="204409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2</a:t>
            </a:fld>
            <a:endParaRPr lang="en-US"/>
          </a:p>
        </p:txBody>
      </p:sp>
    </p:spTree>
    <p:extLst>
      <p:ext uri="{BB962C8B-B14F-4D97-AF65-F5344CB8AC3E}">
        <p14:creationId xmlns:p14="http://schemas.microsoft.com/office/powerpoint/2010/main" val="4226468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3</a:t>
            </a:fld>
            <a:endParaRPr lang="en-US"/>
          </a:p>
        </p:txBody>
      </p:sp>
    </p:spTree>
    <p:extLst>
      <p:ext uri="{BB962C8B-B14F-4D97-AF65-F5344CB8AC3E}">
        <p14:creationId xmlns:p14="http://schemas.microsoft.com/office/powerpoint/2010/main" val="22847292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4BE5DE82-CF29-044D-9158-06A811149881}" type="slidenum">
              <a:rPr lang="en-US" smtClean="0"/>
              <a:t>9</a:t>
            </a:fld>
            <a:endParaRPr lang="en-US"/>
          </a:p>
        </p:txBody>
      </p:sp>
    </p:spTree>
    <p:extLst>
      <p:ext uri="{BB962C8B-B14F-4D97-AF65-F5344CB8AC3E}">
        <p14:creationId xmlns:p14="http://schemas.microsoft.com/office/powerpoint/2010/main" val="39197581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4BE5DE82-CF29-044D-9158-06A811149881}" type="slidenum">
              <a:rPr lang="en-US" smtClean="0"/>
              <a:t>12</a:t>
            </a:fld>
            <a:endParaRPr lang="en-US"/>
          </a:p>
        </p:txBody>
      </p:sp>
    </p:spTree>
    <p:extLst>
      <p:ext uri="{BB962C8B-B14F-4D97-AF65-F5344CB8AC3E}">
        <p14:creationId xmlns:p14="http://schemas.microsoft.com/office/powerpoint/2010/main" val="25288201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24</a:t>
            </a:fld>
            <a:endParaRPr lang="en-US"/>
          </a:p>
        </p:txBody>
      </p:sp>
    </p:spTree>
    <p:extLst>
      <p:ext uri="{BB962C8B-B14F-4D97-AF65-F5344CB8AC3E}">
        <p14:creationId xmlns:p14="http://schemas.microsoft.com/office/powerpoint/2010/main" val="17255689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4BE5DE82-CF29-044D-9158-06A811149881}" type="slidenum">
              <a:rPr lang="en-US" smtClean="0"/>
              <a:t>32</a:t>
            </a:fld>
            <a:endParaRPr lang="en-US"/>
          </a:p>
        </p:txBody>
      </p:sp>
    </p:spTree>
    <p:extLst>
      <p:ext uri="{BB962C8B-B14F-4D97-AF65-F5344CB8AC3E}">
        <p14:creationId xmlns:p14="http://schemas.microsoft.com/office/powerpoint/2010/main" val="2019501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E5DE82-CF29-044D-9158-06A811149881}" type="slidenum">
              <a:rPr lang="en-US" smtClean="0"/>
              <a:t>49</a:t>
            </a:fld>
            <a:endParaRPr lang="en-US"/>
          </a:p>
        </p:txBody>
      </p:sp>
    </p:spTree>
    <p:extLst>
      <p:ext uri="{BB962C8B-B14F-4D97-AF65-F5344CB8AC3E}">
        <p14:creationId xmlns:p14="http://schemas.microsoft.com/office/powerpoint/2010/main" val="7172193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B2D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769441"/>
          </a:xfrm>
          <a:prstGeom prst="rect">
            <a:avLst/>
          </a:prstGeom>
        </p:spPr>
        <p:txBody>
          <a:bodyPr wrap="square">
            <a:spAutoFit/>
          </a:bodyPr>
          <a:lstStyle/>
          <a:p>
            <a:pPr fontAlgn="base"/>
            <a:r>
              <a:rPr lang="en-IE" sz="4400" b="0" i="0" u="none" strike="noStrike" kern="1200" baseline="0" dirty="0">
                <a:solidFill>
                  <a:srgbClr val="000000"/>
                </a:solidFill>
                <a:effectLst/>
                <a:latin typeface="+mn-lt"/>
                <a:ea typeface="+mn-ea"/>
                <a:cs typeface="+mn-cs"/>
                <a:sym typeface="Quattrocento Sans"/>
              </a:rPr>
              <a:t>FONT TYPEFACE &amp; SIZE</a:t>
            </a:r>
            <a:endParaRPr lang="en-IE" sz="3600" baseline="0" dirty="0">
              <a:solidFill>
                <a:srgbClr val="000000"/>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rgbClr val="000000"/>
                </a:solidFill>
                <a:effectLst/>
                <a:latin typeface="+mn-lt"/>
                <a:ea typeface="+mn-ea"/>
                <a:cs typeface="+mn-cs"/>
              </a:rPr>
              <a:t>PLEASE</a:t>
            </a:r>
            <a:r>
              <a:rPr lang="en-IE" sz="3000" b="0" i="0" u="none" strike="noStrike" kern="1200" baseline="0" dirty="0">
                <a:solidFill>
                  <a:srgbClr val="000000"/>
                </a:solidFill>
                <a:effectLst/>
                <a:latin typeface="+mn-lt"/>
                <a:ea typeface="+mn-ea"/>
                <a:cs typeface="+mn-cs"/>
              </a:rPr>
              <a:t> ENSURE TO KEEP FONTS AS PER THE LAYOUT</a:t>
            </a:r>
            <a:endParaRPr lang="en-IE" sz="3000" b="0" i="0" u="none" strike="noStrike" kern="1200" dirty="0">
              <a:solidFill>
                <a:srgbClr val="000000"/>
              </a:solidFill>
              <a:effectLst/>
              <a:latin typeface="+mn-lt"/>
              <a:ea typeface="+mn-ea"/>
              <a:cs typeface="+mn-cs"/>
            </a:endParaRPr>
          </a:p>
          <a:p>
            <a:pPr fontAlgn="base"/>
            <a:endParaRPr lang="en-IE" sz="3000" b="0" i="0" u="none" strike="noStrike" kern="1200" dirty="0">
              <a:solidFill>
                <a:srgbClr val="000000"/>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rgbClr val="000000"/>
                </a:solidFill>
                <a:effectLst/>
                <a:latin typeface="+mn-lt"/>
                <a:ea typeface="+mn-ea"/>
                <a:cs typeface="+mn-cs"/>
              </a:rPr>
              <a:t>48 point </a:t>
            </a:r>
            <a:r>
              <a:rPr lang="en-IE" sz="3000" b="0" i="0" u="none" strike="noStrike" kern="1200" baseline="0" dirty="0">
                <a:solidFill>
                  <a:srgbClr val="000000"/>
                </a:solidFill>
                <a:effectLst/>
                <a:latin typeface="+mn-lt"/>
                <a:ea typeface="+mn-ea"/>
                <a:cs typeface="+mn-cs"/>
              </a:rPr>
              <a:t> -  </a:t>
            </a:r>
            <a:r>
              <a:rPr lang="en-IE" sz="3000" b="0" i="0" u="none" strike="noStrike" kern="1200" dirty="0">
                <a:solidFill>
                  <a:srgbClr val="000000"/>
                </a:solidFill>
                <a:effectLst/>
                <a:latin typeface="+mn-lt"/>
                <a:ea typeface="+mn-ea"/>
                <a:cs typeface="+mn-cs"/>
              </a:rPr>
              <a:t>Divider</a:t>
            </a:r>
            <a:r>
              <a:rPr lang="en-IE" sz="3000" b="0" i="0" u="none" strike="noStrike" kern="1200" baseline="0" dirty="0">
                <a:solidFill>
                  <a:srgbClr val="000000"/>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rgbClr val="000000"/>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rgbClr val="000000"/>
                </a:solidFill>
                <a:effectLst/>
                <a:latin typeface="+mn-lt"/>
                <a:ea typeface="+mn-ea"/>
                <a:cs typeface="+mn-cs"/>
              </a:rPr>
              <a:t>36 point</a:t>
            </a:r>
            <a:r>
              <a:rPr lang="en-IE" sz="3000" b="0" i="0" u="none" strike="noStrike" kern="1200" baseline="0" dirty="0">
                <a:solidFill>
                  <a:srgbClr val="000000"/>
                </a:solidFill>
                <a:effectLst/>
                <a:latin typeface="+mn-lt"/>
                <a:ea typeface="+mn-ea"/>
                <a:cs typeface="+mn-cs"/>
              </a:rPr>
              <a:t>  -  </a:t>
            </a:r>
            <a:r>
              <a:rPr lang="en-IE" sz="3000" b="0" i="0" u="none" strike="noStrike" kern="1200" dirty="0">
                <a:solidFill>
                  <a:srgbClr val="000000"/>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rgbClr val="000000"/>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rgbClr val="000000"/>
                </a:solidFill>
                <a:effectLst/>
                <a:latin typeface="+mn-lt"/>
                <a:ea typeface="+mn-ea"/>
                <a:cs typeface="+mn-cs"/>
              </a:rPr>
              <a:t>30 point</a:t>
            </a:r>
            <a:r>
              <a:rPr lang="en-IE" sz="3000" b="0" i="0" u="none" strike="noStrike" kern="1200" baseline="0" dirty="0">
                <a:solidFill>
                  <a:srgbClr val="000000"/>
                </a:solidFill>
                <a:effectLst/>
                <a:latin typeface="+mn-lt"/>
                <a:ea typeface="+mn-ea"/>
                <a:cs typeface="+mn-cs"/>
              </a:rPr>
              <a:t>  -  </a:t>
            </a:r>
            <a:r>
              <a:rPr lang="en-IE" sz="3000" b="0" i="0" u="none" strike="noStrike" kern="1200" dirty="0">
                <a:solidFill>
                  <a:srgbClr val="000000"/>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rgbClr val="000000"/>
                </a:solidFill>
                <a:effectLst/>
                <a:latin typeface="+mn-lt"/>
                <a:ea typeface="+mn-ea"/>
                <a:cs typeface="+mn-cs"/>
              </a:rPr>
              <a:t>	</a:t>
            </a:r>
            <a:r>
              <a:rPr lang="en-IE" sz="3000" b="0" i="0" u="none" strike="noStrike" kern="1200" baseline="0" dirty="0">
                <a:solidFill>
                  <a:srgbClr val="000000"/>
                </a:solidFill>
                <a:effectLst/>
                <a:latin typeface="+mn-lt"/>
                <a:ea typeface="+mn-ea"/>
                <a:cs typeface="+mn-cs"/>
              </a:rPr>
              <a:t>       </a:t>
            </a:r>
            <a:r>
              <a:rPr lang="en-IE" sz="3000" b="0" i="0" u="none" strike="noStrike" kern="1200" dirty="0">
                <a:solidFill>
                  <a:srgbClr val="000000"/>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rgbClr val="000000"/>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rgbClr val="000000"/>
                </a:solidFill>
                <a:effectLst/>
                <a:latin typeface="+mn-lt"/>
                <a:ea typeface="+mn-ea"/>
                <a:cs typeface="+mn-cs"/>
              </a:rPr>
              <a:t>24 point</a:t>
            </a:r>
            <a:r>
              <a:rPr lang="en-IE" sz="3000" b="0" i="0" u="none" strike="noStrike" kern="1200" baseline="0" dirty="0">
                <a:solidFill>
                  <a:srgbClr val="000000"/>
                </a:solidFill>
                <a:effectLst/>
                <a:latin typeface="+mn-lt"/>
                <a:ea typeface="+mn-ea"/>
                <a:cs typeface="+mn-cs"/>
              </a:rPr>
              <a:t>  -  </a:t>
            </a:r>
            <a:r>
              <a:rPr lang="en-IE" sz="3000" b="0" i="0" u="none" strike="noStrike" kern="1200" baseline="0" dirty="0">
                <a:solidFill>
                  <a:srgbClr val="000000"/>
                </a:solidFill>
                <a:effectLst/>
                <a:latin typeface="+mn-lt"/>
                <a:ea typeface="Quattrocento Sans"/>
                <a:cs typeface="Quattrocento Sans"/>
                <a:sym typeface="Quattrocento Sans"/>
              </a:rPr>
              <a:t>Main </a:t>
            </a:r>
            <a:r>
              <a:rPr lang="en-IE" sz="3000" b="0" i="0" u="none" strike="noStrike" kern="1200" dirty="0">
                <a:solidFill>
                  <a:srgbClr val="000000"/>
                </a:solidFill>
                <a:effectLst/>
                <a:latin typeface="+mn-lt"/>
                <a:ea typeface="+mn-ea"/>
                <a:cs typeface="+mn-cs"/>
              </a:rPr>
              <a:t>Text Body </a:t>
            </a:r>
            <a:endParaRPr lang="en-US" sz="3000" dirty="0">
              <a:solidFill>
                <a:srgbClr val="000000"/>
              </a:solidFill>
            </a:endParaRPr>
          </a:p>
          <a:p>
            <a:pPr fontAlgn="base"/>
            <a:endParaRPr lang="en-IE" sz="3000" b="0" i="0" u="none" strike="noStrike" kern="1200" dirty="0">
              <a:solidFill>
                <a:srgbClr val="000000"/>
              </a:solidFill>
              <a:effectLst/>
              <a:latin typeface="+mn-lt"/>
              <a:ea typeface="+mn-ea"/>
              <a:cs typeface="+mn-cs"/>
            </a:endParaRPr>
          </a:p>
        </p:txBody>
      </p:sp>
      <p:sp>
        <p:nvSpPr>
          <p:cNvPr id="9" name="Rectangle 8"/>
          <p:cNvSpPr/>
          <p:nvPr userDrawn="1"/>
        </p:nvSpPr>
        <p:spPr>
          <a:xfrm>
            <a:off x="424669" y="2014904"/>
            <a:ext cx="5845501" cy="2862322"/>
          </a:xfrm>
          <a:prstGeom prst="rect">
            <a:avLst/>
          </a:prstGeom>
        </p:spPr>
        <p:txBody>
          <a:bodyPr wrap="square">
            <a:spAutoFit/>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IE" sz="2400" b="0" i="0" u="none" strike="noStrike" kern="1200" baseline="0" dirty="0">
                <a:solidFill>
                  <a:srgbClr val="000000"/>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rgbClr val="000000"/>
                </a:solidFill>
                <a:effectLst/>
                <a:latin typeface="+mn-lt"/>
                <a:ea typeface="+mn-ea"/>
                <a:cs typeface="+mn-cs"/>
                <a:sym typeface="Quattrocento Sans"/>
              </a:rPr>
              <a:t>ETHICAL FOOD ENTREPRENEURSHIP </a:t>
            </a:r>
            <a:r>
              <a:rPr lang="en-IE" sz="2400" b="0" i="0" u="none" strike="noStrike" kern="1200" baseline="0" dirty="0">
                <a:solidFill>
                  <a:srgbClr val="000000"/>
                </a:solidFill>
                <a:effectLst/>
                <a:latin typeface="+mn-lt"/>
                <a:ea typeface="+mn-ea"/>
                <a:cs typeface="+mn-cs"/>
                <a:sym typeface="Quattrocento Sans"/>
              </a:rPr>
              <a:t>PowerPoint is</a:t>
            </a:r>
            <a:r>
              <a:rPr lang="is-IS" sz="2400" b="0" i="0" u="none" strike="noStrike" kern="1200" baseline="0" dirty="0">
                <a:solidFill>
                  <a:srgbClr val="000000"/>
                </a:solidFill>
                <a:effectLst/>
                <a:latin typeface="+mn-lt"/>
                <a:ea typeface="+mn-ea"/>
                <a:cs typeface="+mn-cs"/>
                <a:sym typeface="Quattrocento Sans"/>
              </a:rPr>
              <a:t>….</a:t>
            </a:r>
          </a:p>
          <a:p>
            <a:pPr marL="0" marR="0" indent="0" algn="l" defTabSz="914400" rtl="0" eaLnBrk="1" fontAlgn="base" latinLnBrk="0" hangingPunct="1">
              <a:lnSpc>
                <a:spcPct val="100000"/>
              </a:lnSpc>
              <a:spcBef>
                <a:spcPts val="0"/>
              </a:spcBef>
              <a:spcAft>
                <a:spcPts val="0"/>
              </a:spcAft>
              <a:buClrTx/>
              <a:buSzTx/>
              <a:buFontTx/>
              <a:buNone/>
              <a:tabLst/>
              <a:defRPr/>
            </a:pPr>
            <a:endParaRPr lang="en-IE" sz="2400" b="0" i="0" u="none" strike="noStrike" kern="1200" baseline="0" dirty="0">
              <a:solidFill>
                <a:srgbClr val="000000"/>
              </a:solidFill>
              <a:effectLst/>
              <a:latin typeface="+mn-lt"/>
              <a:ea typeface="+mn-ea"/>
              <a:cs typeface="+mn-cs"/>
              <a:sym typeface="Quattrocento Sans"/>
            </a:endParaRPr>
          </a:p>
          <a:p>
            <a:pPr fontAlgn="base"/>
            <a:endParaRPr lang="en-IE" sz="2400" b="0" i="0" u="none" strike="noStrike" kern="1200" baseline="0" dirty="0">
              <a:solidFill>
                <a:srgbClr val="000000"/>
              </a:solidFill>
              <a:effectLst/>
              <a:latin typeface="+mn-lt"/>
              <a:ea typeface="+mn-ea"/>
              <a:cs typeface="+mn-cs"/>
              <a:sym typeface="Quattrocento Sans"/>
            </a:endParaRPr>
          </a:p>
          <a:p>
            <a:pPr fontAlgn="base"/>
            <a:r>
              <a:rPr lang="en-IE" sz="3600" b="1" i="1" baseline="0" dirty="0">
                <a:solidFill>
                  <a:srgbClr val="000000"/>
                </a:solidFill>
                <a:latin typeface="+mn-lt"/>
                <a:ea typeface="Quattrocento Sans"/>
                <a:cs typeface="Quattrocento Sans"/>
                <a:sym typeface="Quattrocento Sans"/>
              </a:rPr>
              <a:t>Calibri</a:t>
            </a:r>
            <a:endParaRPr lang="en-IE" sz="3600" baseline="0" dirty="0">
              <a:solidFill>
                <a:srgbClr val="000000"/>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1620217"/>
            <a:ext cx="7098715"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rgbClr val="000000"/>
                </a:solidFill>
                <a:effectLst/>
                <a:latin typeface="+mn-lt"/>
                <a:ea typeface="+mn-ea"/>
                <a:cs typeface="+mn-cs"/>
              </a:rPr>
              <a:t>*** </a:t>
            </a:r>
            <a:r>
              <a:rPr lang="en-IE" sz="2400" b="1" kern="1200" dirty="0">
                <a:solidFill>
                  <a:srgbClr val="000000"/>
                </a:solidFill>
                <a:effectLst/>
                <a:latin typeface="+mn-lt"/>
                <a:ea typeface="+mn-ea"/>
                <a:cs typeface="+mn-cs"/>
              </a:rPr>
              <a:t>PLEASE DELETE THIS INSTRUCTION SLIDE BEFORE PRESENTING FINAL PRESENTATION </a:t>
            </a:r>
            <a:r>
              <a:rPr lang="en-IE" sz="2400" kern="1200" dirty="0">
                <a:solidFill>
                  <a:srgbClr val="000000"/>
                </a:solidFill>
                <a:effectLst/>
                <a:latin typeface="+mn-lt"/>
                <a:ea typeface="+mn-ea"/>
                <a:cs typeface="+mn-cs"/>
              </a:rPr>
              <a:t>*** </a:t>
            </a:r>
            <a:endParaRPr lang="en-US" sz="2400" kern="1200" dirty="0">
              <a:solidFill>
                <a:srgbClr val="000000"/>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65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Slide 2">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91650004-395C-9C43-AE5F-4CE2B1EB3C37}"/>
              </a:ext>
            </a:extLst>
          </p:cNvPr>
          <p:cNvSpPr/>
          <p:nvPr userDrawn="1"/>
        </p:nvSpPr>
        <p:spPr>
          <a:xfrm>
            <a:off x="666427" y="1299620"/>
            <a:ext cx="11525573" cy="4716265"/>
          </a:xfrm>
          <a:custGeom>
            <a:avLst/>
            <a:gdLst>
              <a:gd name="connsiteX0" fmla="*/ 3470139 w 11393619"/>
              <a:gd name="connsiteY0" fmla="*/ 0 h 4716265"/>
              <a:gd name="connsiteX1" fmla="*/ 8184190 w 11393619"/>
              <a:gd name="connsiteY1" fmla="*/ 0 h 4716265"/>
              <a:gd name="connsiteX2" fmla="*/ 8184192 w 11393619"/>
              <a:gd name="connsiteY2" fmla="*/ 0 h 4716265"/>
              <a:gd name="connsiteX3" fmla="*/ 10401370 w 11393619"/>
              <a:gd name="connsiteY3" fmla="*/ 0 h 4716265"/>
              <a:gd name="connsiteX4" fmla="*/ 11393619 w 11393619"/>
              <a:gd name="connsiteY4" fmla="*/ 913136 h 4716265"/>
              <a:gd name="connsiteX5" fmla="*/ 11393619 w 11393619"/>
              <a:gd name="connsiteY5" fmla="*/ 4716265 h 4716265"/>
              <a:gd name="connsiteX6" fmla="*/ 9176438 w 11393619"/>
              <a:gd name="connsiteY6" fmla="*/ 4716265 h 4716265"/>
              <a:gd name="connsiteX7" fmla="*/ 7144361 w 11393619"/>
              <a:gd name="connsiteY7" fmla="*/ 4716265 h 4716265"/>
              <a:gd name="connsiteX8" fmla="*/ 5706299 w 11393619"/>
              <a:gd name="connsiteY8" fmla="*/ 4716265 h 4716265"/>
              <a:gd name="connsiteX9" fmla="*/ 4927180 w 11393619"/>
              <a:gd name="connsiteY9" fmla="*/ 4716265 h 4716265"/>
              <a:gd name="connsiteX10" fmla="*/ 1457041 w 11393619"/>
              <a:gd name="connsiteY10" fmla="*/ 4716265 h 4716265"/>
              <a:gd name="connsiteX11" fmla="*/ 0 w 11393619"/>
              <a:gd name="connsiteY11" fmla="*/ 3375397 h 4716265"/>
              <a:gd name="connsiteX12" fmla="*/ 0 w 11393619"/>
              <a:gd name="connsiteY12" fmla="*/ 0 h 4716265"/>
              <a:gd name="connsiteX13" fmla="*/ 3470139 w 11393619"/>
              <a:gd name="connsiteY13" fmla="*/ 0 h 471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93619" h="4716265">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B2DEDD"/>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1" name="Freeform 10">
            <a:extLst>
              <a:ext uri="{FF2B5EF4-FFF2-40B4-BE49-F238E27FC236}">
                <a16:creationId xmlns:a16="http://schemas.microsoft.com/office/drawing/2014/main" id="{495CCA75-D873-B74E-ACC4-92A1859D6E0C}"/>
              </a:ext>
            </a:extLst>
          </p:cNvPr>
          <p:cNvSpPr/>
          <p:nvPr userDrawn="1"/>
        </p:nvSpPr>
        <p:spPr>
          <a:xfrm>
            <a:off x="0" y="5954628"/>
            <a:ext cx="6870578" cy="655024"/>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0D36EFDA-264B-4948-A7A5-D2CBE1A3DC45}"/>
              </a:ext>
            </a:extLst>
          </p:cNvPr>
          <p:cNvSpPr/>
          <p:nvPr userDrawn="1"/>
        </p:nvSpPr>
        <p:spPr>
          <a:xfrm>
            <a:off x="3732000" y="1601304"/>
            <a:ext cx="8460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sp>
        <p:nvSpPr>
          <p:cNvPr id="14" name="Text Placeholder 17">
            <a:extLst>
              <a:ext uri="{FF2B5EF4-FFF2-40B4-BE49-F238E27FC236}">
                <a16:creationId xmlns:a16="http://schemas.microsoft.com/office/drawing/2014/main" id="{E5809F09-19F8-644E-93CF-7EED6ADA9275}"/>
              </a:ext>
            </a:extLst>
          </p:cNvPr>
          <p:cNvSpPr>
            <a:spLocks noGrp="1"/>
          </p:cNvSpPr>
          <p:nvPr>
            <p:ph type="body" sz="quarter" idx="18" hasCustomPrompt="1"/>
          </p:nvPr>
        </p:nvSpPr>
        <p:spPr>
          <a:xfrm>
            <a:off x="914400" y="2169763"/>
            <a:ext cx="10479218" cy="3440624"/>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 name="Text Placeholder 23">
            <a:extLst>
              <a:ext uri="{FF2B5EF4-FFF2-40B4-BE49-F238E27FC236}">
                <a16:creationId xmlns:a16="http://schemas.microsoft.com/office/drawing/2014/main" id="{3E9E7B3E-59B0-DC4E-9561-9A1693329D98}"/>
              </a:ext>
            </a:extLst>
          </p:cNvPr>
          <p:cNvSpPr>
            <a:spLocks noGrp="1"/>
          </p:cNvSpPr>
          <p:nvPr>
            <p:ph type="body" sz="quarter" idx="16" hasCustomPrompt="1"/>
          </p:nvPr>
        </p:nvSpPr>
        <p:spPr>
          <a:xfrm>
            <a:off x="798381" y="443960"/>
            <a:ext cx="10595237" cy="803654"/>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spTree>
    <p:extLst>
      <p:ext uri="{BB962C8B-B14F-4D97-AF65-F5344CB8AC3E}">
        <p14:creationId xmlns:p14="http://schemas.microsoft.com/office/powerpoint/2010/main" val="4806024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ivider ">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9FA70792-0674-9D4F-B2EB-1EA85D634C6B}"/>
              </a:ext>
            </a:extLst>
          </p:cNvPr>
          <p:cNvSpPr/>
          <p:nvPr userDrawn="1"/>
        </p:nvSpPr>
        <p:spPr>
          <a:xfrm rot="5400000" flipH="1">
            <a:off x="3036428" y="-2380550"/>
            <a:ext cx="6146707" cy="11578483"/>
          </a:xfrm>
          <a:custGeom>
            <a:avLst/>
            <a:gdLst>
              <a:gd name="connsiteX0" fmla="*/ 6146707 w 6146707"/>
              <a:gd name="connsiteY0" fmla="*/ 11578483 h 11578483"/>
              <a:gd name="connsiteX1" fmla="*/ 6146707 w 6146707"/>
              <a:gd name="connsiteY1" fmla="*/ 4785245 h 11578483"/>
              <a:gd name="connsiteX2" fmla="*/ 6146707 w 6146707"/>
              <a:gd name="connsiteY2" fmla="*/ 4785239 h 11578483"/>
              <a:gd name="connsiteX3" fmla="*/ 6146707 w 6146707"/>
              <a:gd name="connsiteY3" fmla="*/ 742631 h 11578483"/>
              <a:gd name="connsiteX4" fmla="*/ 5474996 w 6146707"/>
              <a:gd name="connsiteY4" fmla="*/ 0 h 11578483"/>
              <a:gd name="connsiteX5" fmla="*/ 2 w 6146707"/>
              <a:gd name="connsiteY5" fmla="*/ 0 h 11578483"/>
              <a:gd name="connsiteX6" fmla="*/ 2 w 6146707"/>
              <a:gd name="connsiteY6" fmla="*/ 4042615 h 11578483"/>
              <a:gd name="connsiteX7" fmla="*/ 0 w 6146707"/>
              <a:gd name="connsiteY7" fmla="*/ 4042615 h 11578483"/>
              <a:gd name="connsiteX8" fmla="*/ 1 w 6146707"/>
              <a:gd name="connsiteY8" fmla="*/ 10020178 h 11578483"/>
              <a:gd name="connsiteX9" fmla="*/ 1409493 w 6146707"/>
              <a:gd name="connsiteY9" fmla="*/ 11578483 h 1157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6707" h="11578483">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rgbClr val="B2DEDD"/>
          </a:solidFill>
          <a:ln w="24491" cap="flat">
            <a:noFill/>
            <a:prstDash val="solid"/>
            <a:miter/>
          </a:ln>
        </p:spPr>
        <p:txBody>
          <a:bodyPr wrap="square" rtlCol="0" anchor="ctr">
            <a:noAutofit/>
          </a:bodyPr>
          <a:lstStyle/>
          <a:p>
            <a:endParaRPr lang="en-US"/>
          </a:p>
        </p:txBody>
      </p:sp>
      <p:sp>
        <p:nvSpPr>
          <p:cNvPr id="8" name="Freeform 7">
            <a:extLst>
              <a:ext uri="{FF2B5EF4-FFF2-40B4-BE49-F238E27FC236}">
                <a16:creationId xmlns:a16="http://schemas.microsoft.com/office/drawing/2014/main" id="{C9191872-FD39-9640-9FBD-E895199BE50F}"/>
              </a:ext>
            </a:extLst>
          </p:cNvPr>
          <p:cNvSpPr/>
          <p:nvPr userDrawn="1"/>
        </p:nvSpPr>
        <p:spPr>
          <a:xfrm>
            <a:off x="5280000" y="2582803"/>
            <a:ext cx="6912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sp>
        <p:nvSpPr>
          <p:cNvPr id="9" name="Rectangle 8">
            <a:extLst>
              <a:ext uri="{FF2B5EF4-FFF2-40B4-BE49-F238E27FC236}">
                <a16:creationId xmlns:a16="http://schemas.microsoft.com/office/drawing/2014/main" id="{627A825B-5E41-4E4C-888D-127C62DD902C}"/>
              </a:ext>
            </a:extLst>
          </p:cNvPr>
          <p:cNvSpPr/>
          <p:nvPr userDrawn="1"/>
        </p:nvSpPr>
        <p:spPr>
          <a:xfrm>
            <a:off x="23805" y="9076427"/>
            <a:ext cx="7535870" cy="16153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grpSp>
        <p:nvGrpSpPr>
          <p:cNvPr id="12" name="Graphic 2">
            <a:extLst>
              <a:ext uri="{FF2B5EF4-FFF2-40B4-BE49-F238E27FC236}">
                <a16:creationId xmlns:a16="http://schemas.microsoft.com/office/drawing/2014/main" id="{FDE61051-A858-B246-96EF-A9C870BC59A8}"/>
              </a:ext>
            </a:extLst>
          </p:cNvPr>
          <p:cNvGrpSpPr/>
          <p:nvPr userDrawn="1"/>
        </p:nvGrpSpPr>
        <p:grpSpPr>
          <a:xfrm>
            <a:off x="661208" y="3925766"/>
            <a:ext cx="2391959" cy="2427301"/>
            <a:chOff x="690225" y="4499263"/>
            <a:chExt cx="1499146" cy="1521296"/>
          </a:xfrm>
        </p:grpSpPr>
        <p:sp>
          <p:nvSpPr>
            <p:cNvPr id="13" name="Freeform 12">
              <a:extLst>
                <a:ext uri="{FF2B5EF4-FFF2-40B4-BE49-F238E27FC236}">
                  <a16:creationId xmlns:a16="http://schemas.microsoft.com/office/drawing/2014/main" id="{AF37075F-EE53-DD43-B1A2-8080A07F4243}"/>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nvGrpSpPr>
            <p:cNvPr id="14" name="Graphic 2">
              <a:extLst>
                <a:ext uri="{FF2B5EF4-FFF2-40B4-BE49-F238E27FC236}">
                  <a16:creationId xmlns:a16="http://schemas.microsoft.com/office/drawing/2014/main" id="{3AD44D73-A4EF-E642-BF9A-BFB81FD019B2}"/>
                </a:ext>
              </a:extLst>
            </p:cNvPr>
            <p:cNvGrpSpPr/>
            <p:nvPr/>
          </p:nvGrpSpPr>
          <p:grpSpPr>
            <a:xfrm>
              <a:off x="879521" y="4954417"/>
              <a:ext cx="306297" cy="518817"/>
              <a:chOff x="879521" y="4954417"/>
              <a:chExt cx="306297" cy="518817"/>
            </a:xfrm>
            <a:solidFill>
              <a:srgbClr val="F1A0C2"/>
            </a:solidFill>
          </p:grpSpPr>
          <p:sp>
            <p:nvSpPr>
              <p:cNvPr id="39" name="Freeform 38">
                <a:extLst>
                  <a:ext uri="{FF2B5EF4-FFF2-40B4-BE49-F238E27FC236}">
                    <a16:creationId xmlns:a16="http://schemas.microsoft.com/office/drawing/2014/main" id="{53838A8B-CA4A-F345-AC4E-08DFF86E941F}"/>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3294E190-A5B9-D041-9215-3B30AB95AF6E}"/>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36BC3C03-77C4-3246-891A-FDBCAF6AE0EB}"/>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D9D77D77-14D5-A34C-9BCC-D1E2D2312E11}"/>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13A1489B-8AC7-F246-B831-A1EFA3CF0E9E}"/>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5" name="Graphic 2">
              <a:extLst>
                <a:ext uri="{FF2B5EF4-FFF2-40B4-BE49-F238E27FC236}">
                  <a16:creationId xmlns:a16="http://schemas.microsoft.com/office/drawing/2014/main" id="{EBD194C2-E4F5-2C43-9FB8-5CBE2A980A36}"/>
                </a:ext>
              </a:extLst>
            </p:cNvPr>
            <p:cNvGrpSpPr/>
            <p:nvPr/>
          </p:nvGrpSpPr>
          <p:grpSpPr>
            <a:xfrm>
              <a:off x="1305674" y="4681705"/>
              <a:ext cx="305346" cy="518817"/>
              <a:chOff x="1305674" y="4681705"/>
              <a:chExt cx="305346" cy="518817"/>
            </a:xfrm>
            <a:solidFill>
              <a:srgbClr val="F1A0C2"/>
            </a:solidFill>
          </p:grpSpPr>
          <p:sp>
            <p:nvSpPr>
              <p:cNvPr id="34" name="Freeform 33">
                <a:extLst>
                  <a:ext uri="{FF2B5EF4-FFF2-40B4-BE49-F238E27FC236}">
                    <a16:creationId xmlns:a16="http://schemas.microsoft.com/office/drawing/2014/main" id="{A6CDE80F-09B1-144B-9572-0FBE6E51DB8F}"/>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A574F6D7-EC44-E948-AE55-9E605291DFE1}"/>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D77B1881-C0F4-B045-8AE9-3C80FD55EB76}"/>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D1A85788-3BC9-5646-9149-C07F88BC81A5}"/>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71438889-9EEF-2A4F-AC95-DD74967EC4D1}"/>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6" name="Graphic 2">
              <a:extLst>
                <a:ext uri="{FF2B5EF4-FFF2-40B4-BE49-F238E27FC236}">
                  <a16:creationId xmlns:a16="http://schemas.microsoft.com/office/drawing/2014/main" id="{C21F0A6E-E140-394C-BAA7-2ADED6112B08}"/>
                </a:ext>
              </a:extLst>
            </p:cNvPr>
            <p:cNvGrpSpPr/>
            <p:nvPr/>
          </p:nvGrpSpPr>
          <p:grpSpPr>
            <a:xfrm>
              <a:off x="1725169" y="4951566"/>
              <a:ext cx="306297" cy="518817"/>
              <a:chOff x="1725169" y="4951566"/>
              <a:chExt cx="306297" cy="518817"/>
            </a:xfrm>
            <a:solidFill>
              <a:srgbClr val="F1A0C2"/>
            </a:solidFill>
          </p:grpSpPr>
          <p:sp>
            <p:nvSpPr>
              <p:cNvPr id="29" name="Freeform 28">
                <a:extLst>
                  <a:ext uri="{FF2B5EF4-FFF2-40B4-BE49-F238E27FC236}">
                    <a16:creationId xmlns:a16="http://schemas.microsoft.com/office/drawing/2014/main" id="{1F06A2E2-6692-9B41-9308-0ADBE2C42BA7}"/>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F291781-4585-4443-BEC0-9A2ECCA6E357}"/>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D1D0C2F0-3F7C-3F4C-AF0B-325ED6DC0A97}"/>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6B6CD45C-5BF2-A540-9F8F-4E93DE0311DE}"/>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23D49B27-32D9-A54F-BD63-A126B9C7EAFB}"/>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17" name="Graphic 2">
              <a:extLst>
                <a:ext uri="{FF2B5EF4-FFF2-40B4-BE49-F238E27FC236}">
                  <a16:creationId xmlns:a16="http://schemas.microsoft.com/office/drawing/2014/main" id="{E4D65D7B-0076-104B-84CD-DA2FB49AB306}"/>
                </a:ext>
              </a:extLst>
            </p:cNvPr>
            <p:cNvGrpSpPr/>
            <p:nvPr/>
          </p:nvGrpSpPr>
          <p:grpSpPr>
            <a:xfrm>
              <a:off x="690225" y="4499263"/>
              <a:ext cx="1499146" cy="1498491"/>
              <a:chOff x="690225" y="4499263"/>
              <a:chExt cx="1499146" cy="1498491"/>
            </a:xfrm>
            <a:solidFill>
              <a:srgbClr val="000000"/>
            </a:solidFill>
          </p:grpSpPr>
          <p:grpSp>
            <p:nvGrpSpPr>
              <p:cNvPr id="18" name="Graphic 2">
                <a:extLst>
                  <a:ext uri="{FF2B5EF4-FFF2-40B4-BE49-F238E27FC236}">
                    <a16:creationId xmlns:a16="http://schemas.microsoft.com/office/drawing/2014/main" id="{DE9DEAB5-7310-5F45-8EB5-25F5F88E0D87}"/>
                  </a:ext>
                </a:extLst>
              </p:cNvPr>
              <p:cNvGrpSpPr/>
              <p:nvPr userDrawn="1"/>
            </p:nvGrpSpPr>
            <p:grpSpPr>
              <a:xfrm>
                <a:off x="690225" y="4499263"/>
                <a:ext cx="1499146" cy="1498491"/>
                <a:chOff x="690225" y="4499263"/>
                <a:chExt cx="1499146" cy="1498491"/>
              </a:xfrm>
              <a:solidFill>
                <a:srgbClr val="000000"/>
              </a:solidFill>
            </p:grpSpPr>
            <p:sp>
              <p:nvSpPr>
                <p:cNvPr id="27" name="Freeform 26">
                  <a:extLst>
                    <a:ext uri="{FF2B5EF4-FFF2-40B4-BE49-F238E27FC236}">
                      <a16:creationId xmlns:a16="http://schemas.microsoft.com/office/drawing/2014/main" id="{FC425B52-DAEC-7C46-955E-F28D71D22239}"/>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6961D2BC-850C-9F45-8E21-27A20AA7F14B}"/>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19" name="Freeform 18">
                <a:extLst>
                  <a:ext uri="{FF2B5EF4-FFF2-40B4-BE49-F238E27FC236}">
                    <a16:creationId xmlns:a16="http://schemas.microsoft.com/office/drawing/2014/main" id="{C5449AD1-A88B-974B-9985-BC8CE0F6AD0B}"/>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FA47AB86-2035-894E-A17A-36B413CE2716}"/>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3253ED84-ADC7-424C-94CE-2805CB964E72}"/>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sp>
        <p:nvSpPr>
          <p:cNvPr id="46" name="Text Placeholder 23">
            <a:extLst>
              <a:ext uri="{FF2B5EF4-FFF2-40B4-BE49-F238E27FC236}">
                <a16:creationId xmlns:a16="http://schemas.microsoft.com/office/drawing/2014/main" id="{0D7D5BA7-4F69-404A-9C14-2AAE5C10692D}"/>
              </a:ext>
            </a:extLst>
          </p:cNvPr>
          <p:cNvSpPr>
            <a:spLocks noGrp="1"/>
          </p:cNvSpPr>
          <p:nvPr>
            <p:ph type="body" sz="quarter" idx="16" hasCustomPrompt="1"/>
          </p:nvPr>
        </p:nvSpPr>
        <p:spPr>
          <a:xfrm>
            <a:off x="5278758" y="2930184"/>
            <a:ext cx="6010480" cy="3066422"/>
          </a:xfrm>
          <a:prstGeom prst="rect">
            <a:avLst/>
          </a:prstGeom>
        </p:spPr>
        <p:txBody>
          <a:bodyPr>
            <a:normAutofit/>
          </a:bodyPr>
          <a:lstStyle>
            <a:lvl1pPr marL="0" indent="0" algn="l">
              <a:buNone/>
              <a:defRPr sz="4800" b="0" i="0">
                <a:solidFill>
                  <a:srgbClr val="000000"/>
                </a:solidFill>
                <a:latin typeface="+mn-lt"/>
              </a:defRPr>
            </a:lvl1pPr>
          </a:lstStyle>
          <a:p>
            <a:pPr lvl="0"/>
            <a:r>
              <a:rPr lang="en-US" dirty="0"/>
              <a:t>Divider Title</a:t>
            </a:r>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4011879" y="1670479"/>
            <a:ext cx="2066906" cy="582221"/>
          </a:xfrm>
          <a:prstGeom prst="rect">
            <a:avLst/>
          </a:prstGeom>
        </p:spPr>
        <p:txBody>
          <a:bodyPr>
            <a:noAutofit/>
          </a:bodyPr>
          <a:lstStyle>
            <a:lvl1pPr marL="0" indent="0" algn="l">
              <a:buNone/>
              <a:defRPr sz="9000" b="0" i="0">
                <a:solidFill>
                  <a:srgbClr val="000000"/>
                </a:solidFill>
                <a:latin typeface="+mn-lt"/>
              </a:defRPr>
            </a:lvl1pPr>
          </a:lstStyle>
          <a:p>
            <a:pPr lvl="0"/>
            <a:r>
              <a:rPr lang="en-US" dirty="0"/>
              <a:t>01</a:t>
            </a:r>
          </a:p>
        </p:txBody>
      </p:sp>
    </p:spTree>
    <p:extLst>
      <p:ext uri="{BB962C8B-B14F-4D97-AF65-F5344CB8AC3E}">
        <p14:creationId xmlns:p14="http://schemas.microsoft.com/office/powerpoint/2010/main" val="2204121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4A5A0CC0-7987-9040-8B8F-D3C665F1CB95}"/>
              </a:ext>
            </a:extLst>
          </p:cNvPr>
          <p:cNvSpPr/>
          <p:nvPr userDrawn="1"/>
        </p:nvSpPr>
        <p:spPr>
          <a:xfrm>
            <a:off x="511444" y="453836"/>
            <a:ext cx="6549756" cy="565533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dirty="0">
              <a:latin typeface="Calibri" panose="020F0502020204030204" pitchFamily="34" charset="0"/>
            </a:endParaRPr>
          </a:p>
        </p:txBody>
      </p:sp>
      <p:sp>
        <p:nvSpPr>
          <p:cNvPr id="10" name="Text Placeholder 17">
            <a:extLst>
              <a:ext uri="{FF2B5EF4-FFF2-40B4-BE49-F238E27FC236}">
                <a16:creationId xmlns:a16="http://schemas.microsoft.com/office/drawing/2014/main" id="{79BB21E1-6301-F340-A3EB-88F8E6615CB4}"/>
              </a:ext>
            </a:extLst>
          </p:cNvPr>
          <p:cNvSpPr>
            <a:spLocks noGrp="1"/>
          </p:cNvSpPr>
          <p:nvPr>
            <p:ph type="body" sz="quarter" idx="18" hasCustomPrompt="1"/>
          </p:nvPr>
        </p:nvSpPr>
        <p:spPr>
          <a:xfrm>
            <a:off x="898357" y="2319301"/>
            <a:ext cx="4867011" cy="3291086"/>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1" name="Text Placeholder 23">
            <a:extLst>
              <a:ext uri="{FF2B5EF4-FFF2-40B4-BE49-F238E27FC236}">
                <a16:creationId xmlns:a16="http://schemas.microsoft.com/office/drawing/2014/main" id="{9A2F2590-659E-2F4E-9B77-3EF6B78D5416}"/>
              </a:ext>
            </a:extLst>
          </p:cNvPr>
          <p:cNvSpPr>
            <a:spLocks noGrp="1"/>
          </p:cNvSpPr>
          <p:nvPr>
            <p:ph type="body" sz="quarter" idx="16" hasCustomPrompt="1"/>
          </p:nvPr>
        </p:nvSpPr>
        <p:spPr>
          <a:xfrm>
            <a:off x="898358" y="890242"/>
            <a:ext cx="4990998" cy="992652"/>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pic>
        <p:nvPicPr>
          <p:cNvPr id="12" name="Picture 11">
            <a:extLst>
              <a:ext uri="{FF2B5EF4-FFF2-40B4-BE49-F238E27FC236}">
                <a16:creationId xmlns:a16="http://schemas.microsoft.com/office/drawing/2014/main" id="{27278AC8-9627-2E4F-865B-D5B6A7F0C21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5867"/>
          <a:stretch/>
        </p:blipFill>
        <p:spPr>
          <a:xfrm>
            <a:off x="3752900" y="1247613"/>
            <a:ext cx="8439100" cy="5375657"/>
          </a:xfrm>
          <a:prstGeom prst="rect">
            <a:avLst/>
          </a:prstGeom>
        </p:spPr>
      </p:pic>
      <p:sp>
        <p:nvSpPr>
          <p:cNvPr id="13" name="Picture Placeholder 17">
            <a:extLst>
              <a:ext uri="{FF2B5EF4-FFF2-40B4-BE49-F238E27FC236}">
                <a16:creationId xmlns:a16="http://schemas.microsoft.com/office/drawing/2014/main" id="{2E6FA9F7-0C1A-7347-A781-77BB594AB062}"/>
              </a:ext>
            </a:extLst>
          </p:cNvPr>
          <p:cNvSpPr>
            <a:spLocks noGrp="1"/>
          </p:cNvSpPr>
          <p:nvPr>
            <p:ph type="pic" sz="quarter" idx="10"/>
          </p:nvPr>
        </p:nvSpPr>
        <p:spPr>
          <a:xfrm>
            <a:off x="7061200" y="1420553"/>
            <a:ext cx="5130800" cy="3913188"/>
          </a:xfrm>
          <a:prstGeom prst="rect">
            <a:avLst/>
          </a:prstGeom>
          <a:solidFill>
            <a:schemeClr val="bg1">
              <a:lumMod val="85000"/>
            </a:schemeClr>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4" name="Freeform 13">
            <a:extLst>
              <a:ext uri="{FF2B5EF4-FFF2-40B4-BE49-F238E27FC236}">
                <a16:creationId xmlns:a16="http://schemas.microsoft.com/office/drawing/2014/main" id="{1F892F07-3D26-EA46-A5F7-831A0CED5616}"/>
              </a:ext>
            </a:extLst>
          </p:cNvPr>
          <p:cNvSpPr/>
          <p:nvPr userDrawn="1"/>
        </p:nvSpPr>
        <p:spPr>
          <a:xfrm>
            <a:off x="0" y="57825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79037"/>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Tree>
    <p:extLst>
      <p:ext uri="{BB962C8B-B14F-4D97-AF65-F5344CB8AC3E}">
        <p14:creationId xmlns:p14="http://schemas.microsoft.com/office/powerpoint/2010/main" val="9566428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26C40169-A279-C344-8500-68BD50467F1C}"/>
              </a:ext>
            </a:extLst>
          </p:cNvPr>
          <p:cNvSpPr/>
          <p:nvPr userDrawn="1"/>
        </p:nvSpPr>
        <p:spPr>
          <a:xfrm>
            <a:off x="511443" y="453836"/>
            <a:ext cx="9895090" cy="5655338"/>
          </a:xfrm>
          <a:custGeom>
            <a:avLst/>
            <a:gdLst>
              <a:gd name="connsiteX0" fmla="*/ 0 w 9895090"/>
              <a:gd name="connsiteY0" fmla="*/ 0 h 5655338"/>
              <a:gd name="connsiteX1" fmla="*/ 3861355 w 9895090"/>
              <a:gd name="connsiteY1" fmla="*/ 0 h 5655338"/>
              <a:gd name="connsiteX2" fmla="*/ 4984550 w 9895090"/>
              <a:gd name="connsiteY2" fmla="*/ 0 h 5655338"/>
              <a:gd name="connsiteX3" fmla="*/ 8845904 w 9895090"/>
              <a:gd name="connsiteY3" fmla="*/ 0 h 5655338"/>
              <a:gd name="connsiteX4" fmla="*/ 9895090 w 9895090"/>
              <a:gd name="connsiteY4" fmla="*/ 1094953 h 5655338"/>
              <a:gd name="connsiteX5" fmla="*/ 9895090 w 9895090"/>
              <a:gd name="connsiteY5" fmla="*/ 5655338 h 5655338"/>
              <a:gd name="connsiteX6" fmla="*/ 6033735 w 9895090"/>
              <a:gd name="connsiteY6" fmla="*/ 5655338 h 5655338"/>
              <a:gd name="connsiteX7" fmla="*/ 5402003 w 9895090"/>
              <a:gd name="connsiteY7" fmla="*/ 5655338 h 5655338"/>
              <a:gd name="connsiteX8" fmla="*/ 1540648 w 9895090"/>
              <a:gd name="connsiteY8" fmla="*/ 5655338 h 5655338"/>
              <a:gd name="connsiteX9" fmla="*/ 0 w 9895090"/>
              <a:gd name="connsiteY9" fmla="*/ 4047485 h 5655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895090" h="5655338">
                <a:moveTo>
                  <a:pt x="0" y="0"/>
                </a:moveTo>
                <a:lnTo>
                  <a:pt x="3861355" y="0"/>
                </a:lnTo>
                <a:lnTo>
                  <a:pt x="4984550" y="0"/>
                </a:lnTo>
                <a:lnTo>
                  <a:pt x="8845904" y="0"/>
                </a:lnTo>
                <a:cubicBezTo>
                  <a:pt x="9425720" y="0"/>
                  <a:pt x="9895090" y="489848"/>
                  <a:pt x="9895090" y="1094953"/>
                </a:cubicBezTo>
                <a:lnTo>
                  <a:pt x="9895090" y="5655338"/>
                </a:lnTo>
                <a:lnTo>
                  <a:pt x="6033735" y="5655338"/>
                </a:lnTo>
                <a:lnTo>
                  <a:pt x="5402003" y="5655338"/>
                </a:lnTo>
                <a:lnTo>
                  <a:pt x="1540648" y="5655338"/>
                </a:lnTo>
                <a:cubicBezTo>
                  <a:pt x="690255" y="5655338"/>
                  <a:pt x="0" y="4934974"/>
                  <a:pt x="0" y="4047485"/>
                </a:cubicBezTo>
                <a:close/>
              </a:path>
            </a:pathLst>
          </a:custGeom>
          <a:solidFill>
            <a:srgbClr val="B2DEDD"/>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pic>
        <p:nvPicPr>
          <p:cNvPr id="16" name="Picture 15" descr="iPhone6_mockup_front_white.png">
            <a:extLst>
              <a:ext uri="{FF2B5EF4-FFF2-40B4-BE49-F238E27FC236}">
                <a16:creationId xmlns:a16="http://schemas.microsoft.com/office/drawing/2014/main" id="{87258D54-E8B8-3B41-A9D8-B88A46AEF4F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97746" y="226918"/>
            <a:ext cx="4094254" cy="6404164"/>
          </a:xfrm>
          <a:prstGeom prst="rect">
            <a:avLst/>
          </a:prstGeom>
        </p:spPr>
      </p:pic>
      <p:sp>
        <p:nvSpPr>
          <p:cNvPr id="23" name="Picture Placeholder 17">
            <a:extLst>
              <a:ext uri="{FF2B5EF4-FFF2-40B4-BE49-F238E27FC236}">
                <a16:creationId xmlns:a16="http://schemas.microsoft.com/office/drawing/2014/main" id="{6E7E1AD6-B0FF-1F42-A53A-67F89CF1D0D9}"/>
              </a:ext>
            </a:extLst>
          </p:cNvPr>
          <p:cNvSpPr>
            <a:spLocks noGrp="1"/>
          </p:cNvSpPr>
          <p:nvPr userDrawn="1">
            <p:ph type="pic" sz="quarter" idx="10"/>
          </p:nvPr>
        </p:nvSpPr>
        <p:spPr>
          <a:xfrm>
            <a:off x="8912202" y="1246695"/>
            <a:ext cx="2444127" cy="4336988"/>
          </a:xfrm>
          <a:prstGeom prst="rect">
            <a:avLst/>
          </a:prstGeom>
          <a:solidFill>
            <a:schemeClr val="bg1">
              <a:lumMod val="85000"/>
            </a:schemeClr>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9" name="Text Placeholder 17">
            <a:extLst>
              <a:ext uri="{FF2B5EF4-FFF2-40B4-BE49-F238E27FC236}">
                <a16:creationId xmlns:a16="http://schemas.microsoft.com/office/drawing/2014/main" id="{4AD454E8-192D-EA41-8012-763277E2675F}"/>
              </a:ext>
            </a:extLst>
          </p:cNvPr>
          <p:cNvSpPr>
            <a:spLocks noGrp="1"/>
          </p:cNvSpPr>
          <p:nvPr userDrawn="1">
            <p:ph type="body" sz="quarter" idx="18" hasCustomPrompt="1"/>
          </p:nvPr>
        </p:nvSpPr>
        <p:spPr>
          <a:xfrm>
            <a:off x="898357" y="2319301"/>
            <a:ext cx="4867011" cy="3291086"/>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0" name="Text Placeholder 23">
            <a:extLst>
              <a:ext uri="{FF2B5EF4-FFF2-40B4-BE49-F238E27FC236}">
                <a16:creationId xmlns:a16="http://schemas.microsoft.com/office/drawing/2014/main" id="{CDDCD1E1-77DA-2B41-A2CC-1127DEFACCCB}"/>
              </a:ext>
            </a:extLst>
          </p:cNvPr>
          <p:cNvSpPr>
            <a:spLocks noGrp="1"/>
          </p:cNvSpPr>
          <p:nvPr userDrawn="1">
            <p:ph type="body" sz="quarter" idx="16" hasCustomPrompt="1"/>
          </p:nvPr>
        </p:nvSpPr>
        <p:spPr>
          <a:xfrm>
            <a:off x="835671" y="1104338"/>
            <a:ext cx="4990998" cy="992652"/>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sp>
        <p:nvSpPr>
          <p:cNvPr id="25" name="Freeform 24">
            <a:extLst>
              <a:ext uri="{FF2B5EF4-FFF2-40B4-BE49-F238E27FC236}">
                <a16:creationId xmlns:a16="http://schemas.microsoft.com/office/drawing/2014/main" id="{31126932-DD16-5F4F-84FB-88F292299AE2}"/>
              </a:ext>
            </a:extLst>
          </p:cNvPr>
          <p:cNvSpPr/>
          <p:nvPr userDrawn="1"/>
        </p:nvSpPr>
        <p:spPr>
          <a:xfrm>
            <a:off x="0" y="57825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79037"/>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Tree>
    <p:extLst>
      <p:ext uri="{BB962C8B-B14F-4D97-AF65-F5344CB8AC3E}">
        <p14:creationId xmlns:p14="http://schemas.microsoft.com/office/powerpoint/2010/main" val="41087756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133" name="Freeform 132">
            <a:extLst>
              <a:ext uri="{FF2B5EF4-FFF2-40B4-BE49-F238E27FC236}">
                <a16:creationId xmlns:a16="http://schemas.microsoft.com/office/drawing/2014/main" id="{2B14C31C-4EBD-0345-9B9E-CA4976147702}"/>
              </a:ext>
            </a:extLst>
          </p:cNvPr>
          <p:cNvSpPr/>
          <p:nvPr userDrawn="1"/>
        </p:nvSpPr>
        <p:spPr>
          <a:xfrm>
            <a:off x="417724" y="1942975"/>
            <a:ext cx="11356551" cy="3728821"/>
          </a:xfrm>
          <a:custGeom>
            <a:avLst/>
            <a:gdLst>
              <a:gd name="connsiteX0" fmla="*/ 0 w 11356551"/>
              <a:gd name="connsiteY0" fmla="*/ 0 h 3728821"/>
              <a:gd name="connsiteX1" fmla="*/ 2348414 w 11356551"/>
              <a:gd name="connsiteY1" fmla="*/ 0 h 3728821"/>
              <a:gd name="connsiteX2" fmla="*/ 2743596 w 11356551"/>
              <a:gd name="connsiteY2" fmla="*/ 0 h 3728821"/>
              <a:gd name="connsiteX3" fmla="*/ 5092010 w 11356551"/>
              <a:gd name="connsiteY3" fmla="*/ 0 h 3728821"/>
              <a:gd name="connsiteX4" fmla="*/ 6470666 w 11356551"/>
              <a:gd name="connsiteY4" fmla="*/ 0 h 3728821"/>
              <a:gd name="connsiteX5" fmla="*/ 6470668 w 11356551"/>
              <a:gd name="connsiteY5" fmla="*/ 0 h 3728821"/>
              <a:gd name="connsiteX6" fmla="*/ 8223635 w 11356551"/>
              <a:gd name="connsiteY6" fmla="*/ 0 h 3728821"/>
              <a:gd name="connsiteX7" fmla="*/ 8819080 w 11356551"/>
              <a:gd name="connsiteY7" fmla="*/ 0 h 3728821"/>
              <a:gd name="connsiteX8" fmla="*/ 8819081 w 11356551"/>
              <a:gd name="connsiteY8" fmla="*/ 0 h 3728821"/>
              <a:gd name="connsiteX9" fmla="*/ 10572049 w 11356551"/>
              <a:gd name="connsiteY9" fmla="*/ 0 h 3728821"/>
              <a:gd name="connsiteX10" fmla="*/ 11356551 w 11356551"/>
              <a:gd name="connsiteY10" fmla="*/ 721953 h 3728821"/>
              <a:gd name="connsiteX11" fmla="*/ 11356551 w 11356551"/>
              <a:gd name="connsiteY11" fmla="*/ 3728821 h 3728821"/>
              <a:gd name="connsiteX12" fmla="*/ 9603581 w 11356551"/>
              <a:gd name="connsiteY12" fmla="*/ 3728821 h 3728821"/>
              <a:gd name="connsiteX13" fmla="*/ 9008137 w 11356551"/>
              <a:gd name="connsiteY13" fmla="*/ 3728821 h 3728821"/>
              <a:gd name="connsiteX14" fmla="*/ 7996960 w 11356551"/>
              <a:gd name="connsiteY14" fmla="*/ 3728821 h 3728821"/>
              <a:gd name="connsiteX15" fmla="*/ 7255167 w 11356551"/>
              <a:gd name="connsiteY15" fmla="*/ 3728821 h 3728821"/>
              <a:gd name="connsiteX16" fmla="*/ 6859985 w 11356551"/>
              <a:gd name="connsiteY16" fmla="*/ 3728821 h 3728821"/>
              <a:gd name="connsiteX17" fmla="*/ 6243990 w 11356551"/>
              <a:gd name="connsiteY17" fmla="*/ 3728821 h 3728821"/>
              <a:gd name="connsiteX18" fmla="*/ 5648546 w 11356551"/>
              <a:gd name="connsiteY18" fmla="*/ 3728821 h 3728821"/>
              <a:gd name="connsiteX19" fmla="*/ 4511571 w 11356551"/>
              <a:gd name="connsiteY19" fmla="*/ 3728821 h 3728821"/>
              <a:gd name="connsiteX20" fmla="*/ 3895576 w 11356551"/>
              <a:gd name="connsiteY20" fmla="*/ 3728821 h 3728821"/>
              <a:gd name="connsiteX21" fmla="*/ 3500395 w 11356551"/>
              <a:gd name="connsiteY21" fmla="*/ 3728821 h 3728821"/>
              <a:gd name="connsiteX22" fmla="*/ 1151981 w 11356551"/>
              <a:gd name="connsiteY22" fmla="*/ 3728821 h 3728821"/>
              <a:gd name="connsiteX23" fmla="*/ 0 w 11356551"/>
              <a:gd name="connsiteY23" fmla="*/ 2668691 h 3728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356551" h="3728821">
                <a:moveTo>
                  <a:pt x="0" y="0"/>
                </a:moveTo>
                <a:lnTo>
                  <a:pt x="2348414" y="0"/>
                </a:lnTo>
                <a:lnTo>
                  <a:pt x="2743596" y="0"/>
                </a:lnTo>
                <a:lnTo>
                  <a:pt x="5092010" y="0"/>
                </a:lnTo>
                <a:lnTo>
                  <a:pt x="6470666" y="0"/>
                </a:lnTo>
                <a:lnTo>
                  <a:pt x="6470668" y="0"/>
                </a:lnTo>
                <a:lnTo>
                  <a:pt x="8223635" y="0"/>
                </a:lnTo>
                <a:lnTo>
                  <a:pt x="8819080" y="0"/>
                </a:lnTo>
                <a:lnTo>
                  <a:pt x="8819081" y="0"/>
                </a:lnTo>
                <a:lnTo>
                  <a:pt x="10572049" y="0"/>
                </a:lnTo>
                <a:cubicBezTo>
                  <a:pt x="11005591" y="0"/>
                  <a:pt x="11356551" y="322979"/>
                  <a:pt x="11356551" y="721953"/>
                </a:cubicBezTo>
                <a:lnTo>
                  <a:pt x="11356551" y="3728821"/>
                </a:lnTo>
                <a:lnTo>
                  <a:pt x="9603581" y="3728821"/>
                </a:lnTo>
                <a:lnTo>
                  <a:pt x="9008137" y="3728821"/>
                </a:lnTo>
                <a:lnTo>
                  <a:pt x="7996960" y="3728821"/>
                </a:lnTo>
                <a:lnTo>
                  <a:pt x="7255167" y="3728821"/>
                </a:lnTo>
                <a:lnTo>
                  <a:pt x="6859985" y="3728821"/>
                </a:lnTo>
                <a:lnTo>
                  <a:pt x="6243990" y="3728821"/>
                </a:lnTo>
                <a:lnTo>
                  <a:pt x="5648546" y="3728821"/>
                </a:lnTo>
                <a:lnTo>
                  <a:pt x="4511571" y="3728821"/>
                </a:lnTo>
                <a:lnTo>
                  <a:pt x="3895576" y="3728821"/>
                </a:lnTo>
                <a:lnTo>
                  <a:pt x="3500395" y="3728821"/>
                </a:lnTo>
                <a:lnTo>
                  <a:pt x="1151981" y="3728821"/>
                </a:lnTo>
                <a:cubicBezTo>
                  <a:pt x="516120" y="3728821"/>
                  <a:pt x="0" y="3253852"/>
                  <a:pt x="0" y="2668691"/>
                </a:cubicBezTo>
                <a:close/>
              </a:path>
            </a:pathLst>
          </a:custGeom>
          <a:solidFill>
            <a:srgbClr val="B2DEDD"/>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1" name="Freeform 30">
            <a:extLst>
              <a:ext uri="{FF2B5EF4-FFF2-40B4-BE49-F238E27FC236}">
                <a16:creationId xmlns:a16="http://schemas.microsoft.com/office/drawing/2014/main" id="{878FBD8F-A5A5-4543-874F-059ADA077C0A}"/>
              </a:ext>
            </a:extLst>
          </p:cNvPr>
          <p:cNvSpPr/>
          <p:nvPr userDrawn="1"/>
        </p:nvSpPr>
        <p:spPr>
          <a:xfrm>
            <a:off x="-59101" y="5112067"/>
            <a:ext cx="7661400" cy="730419"/>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B66C74BC-9567-9849-8573-F27A29B72F69}"/>
              </a:ext>
            </a:extLst>
          </p:cNvPr>
          <p:cNvSpPr/>
          <p:nvPr userDrawn="1"/>
        </p:nvSpPr>
        <p:spPr>
          <a:xfrm>
            <a:off x="3732000" y="4291599"/>
            <a:ext cx="8460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grpSp>
        <p:nvGrpSpPr>
          <p:cNvPr id="68" name="Group 67">
            <a:extLst>
              <a:ext uri="{FF2B5EF4-FFF2-40B4-BE49-F238E27FC236}">
                <a16:creationId xmlns:a16="http://schemas.microsoft.com/office/drawing/2014/main" id="{DF379896-DE07-CD40-A54B-EE1A1292ABB4}"/>
              </a:ext>
            </a:extLst>
          </p:cNvPr>
          <p:cNvGrpSpPr/>
          <p:nvPr userDrawn="1"/>
        </p:nvGrpSpPr>
        <p:grpSpPr>
          <a:xfrm>
            <a:off x="6570304" y="364051"/>
            <a:ext cx="4746350" cy="1292874"/>
            <a:chOff x="606516" y="4401391"/>
            <a:chExt cx="6216321" cy="1693284"/>
          </a:xfrm>
        </p:grpSpPr>
        <p:grpSp>
          <p:nvGrpSpPr>
            <p:cNvPr id="69" name="Graphic 2">
              <a:extLst>
                <a:ext uri="{FF2B5EF4-FFF2-40B4-BE49-F238E27FC236}">
                  <a16:creationId xmlns:a16="http://schemas.microsoft.com/office/drawing/2014/main" id="{B19D9810-DB8B-6140-B61E-242FDC1BE2C3}"/>
                </a:ext>
              </a:extLst>
            </p:cNvPr>
            <p:cNvGrpSpPr/>
            <p:nvPr/>
          </p:nvGrpSpPr>
          <p:grpSpPr>
            <a:xfrm>
              <a:off x="2615525" y="4709261"/>
              <a:ext cx="4207312" cy="1153561"/>
              <a:chOff x="2615525" y="4709261"/>
              <a:chExt cx="4207312" cy="1153561"/>
            </a:xfrm>
          </p:grpSpPr>
          <p:sp>
            <p:nvSpPr>
              <p:cNvPr id="99" name="Freeform 98">
                <a:extLst>
                  <a:ext uri="{FF2B5EF4-FFF2-40B4-BE49-F238E27FC236}">
                    <a16:creationId xmlns:a16="http://schemas.microsoft.com/office/drawing/2014/main" id="{03161BE7-EB8A-D04B-81F9-6D2DC19904D8}"/>
                  </a:ext>
                </a:extLst>
              </p:cNvPr>
              <p:cNvSpPr/>
              <p:nvPr/>
            </p:nvSpPr>
            <p:spPr>
              <a:xfrm>
                <a:off x="2670696" y="4937313"/>
                <a:ext cx="275858" cy="157735"/>
              </a:xfrm>
              <a:custGeom>
                <a:avLst/>
                <a:gdLst>
                  <a:gd name="connsiteX0" fmla="*/ 275858 w 275858"/>
                  <a:gd name="connsiteY0" fmla="*/ 157736 h 157735"/>
                  <a:gd name="connsiteX1" fmla="*/ 141734 w 275858"/>
                  <a:gd name="connsiteY1" fmla="*/ 0 h 157735"/>
                  <a:gd name="connsiteX2" fmla="*/ 0 w 275858"/>
                  <a:gd name="connsiteY2" fmla="*/ 157736 h 157735"/>
                </a:gdLst>
                <a:ahLst/>
                <a:cxnLst>
                  <a:cxn ang="0">
                    <a:pos x="connsiteX0" y="connsiteY0"/>
                  </a:cxn>
                  <a:cxn ang="0">
                    <a:pos x="connsiteX1" y="connsiteY1"/>
                  </a:cxn>
                  <a:cxn ang="0">
                    <a:pos x="connsiteX2" y="connsiteY2"/>
                  </a:cxn>
                </a:cxnLst>
                <a:rect l="l" t="t" r="r" b="b"/>
                <a:pathLst>
                  <a:path w="275858" h="157735">
                    <a:moveTo>
                      <a:pt x="275858" y="157736"/>
                    </a:moveTo>
                    <a:cubicBezTo>
                      <a:pt x="274907" y="69366"/>
                      <a:pt x="227345" y="0"/>
                      <a:pt x="141734" y="0"/>
                    </a:cubicBezTo>
                    <a:cubicBezTo>
                      <a:pt x="51367" y="0"/>
                      <a:pt x="9512" y="64615"/>
                      <a:pt x="0" y="157736"/>
                    </a:cubicBezTo>
                  </a:path>
                </a:pathLst>
              </a:custGeom>
              <a:solidFill>
                <a:srgbClr val="B2DEDD"/>
              </a:solidFill>
              <a:ln w="9512"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71FA9F80-1192-6048-9291-640080F3B54D}"/>
                  </a:ext>
                </a:extLst>
              </p:cNvPr>
              <p:cNvSpPr/>
              <p:nvPr/>
            </p:nvSpPr>
            <p:spPr>
              <a:xfrm>
                <a:off x="4471385" y="5128306"/>
                <a:ext cx="244467" cy="197644"/>
              </a:xfrm>
              <a:custGeom>
                <a:avLst/>
                <a:gdLst>
                  <a:gd name="connsiteX0" fmla="*/ 244467 w 244467"/>
                  <a:gd name="connsiteY0" fmla="*/ 0 h 197644"/>
                  <a:gd name="connsiteX1" fmla="*/ 157905 w 244467"/>
                  <a:gd name="connsiteY1" fmla="*/ 0 h 197644"/>
                  <a:gd name="connsiteX2" fmla="*/ 0 w 244467"/>
                  <a:gd name="connsiteY2" fmla="*/ 102623 h 197644"/>
                  <a:gd name="connsiteX3" fmla="*/ 100831 w 244467"/>
                  <a:gd name="connsiteY3" fmla="*/ 197645 h 197644"/>
                  <a:gd name="connsiteX4" fmla="*/ 244467 w 244467"/>
                  <a:gd name="connsiteY4" fmla="*/ 16154 h 197644"/>
                  <a:gd name="connsiteX5" fmla="*/ 244467 w 244467"/>
                  <a:gd name="connsiteY5" fmla="*/ 0 h 19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4467" h="197644">
                    <a:moveTo>
                      <a:pt x="244467" y="0"/>
                    </a:moveTo>
                    <a:cubicBezTo>
                      <a:pt x="227345" y="0"/>
                      <a:pt x="187393" y="0"/>
                      <a:pt x="157905" y="0"/>
                    </a:cubicBezTo>
                    <a:cubicBezTo>
                      <a:pt x="59928" y="0"/>
                      <a:pt x="0" y="25656"/>
                      <a:pt x="0" y="102623"/>
                    </a:cubicBezTo>
                    <a:cubicBezTo>
                      <a:pt x="0" y="158686"/>
                      <a:pt x="39952" y="197645"/>
                      <a:pt x="100831" y="197645"/>
                    </a:cubicBezTo>
                    <a:cubicBezTo>
                      <a:pt x="226394" y="197645"/>
                      <a:pt x="244467" y="113076"/>
                      <a:pt x="244467" y="16154"/>
                    </a:cubicBezTo>
                    <a:lnTo>
                      <a:pt x="244467" y="0"/>
                    </a:lnTo>
                    <a:close/>
                  </a:path>
                </a:pathLst>
              </a:custGeom>
              <a:solidFill>
                <a:srgbClr val="F1A0C2"/>
              </a:solidFill>
              <a:ln w="9512"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D3D09C00-8BA5-2947-8513-8FFB774EFA5F}"/>
                  </a:ext>
                </a:extLst>
              </p:cNvPr>
              <p:cNvSpPr/>
              <p:nvPr/>
            </p:nvSpPr>
            <p:spPr>
              <a:xfrm>
                <a:off x="6053288" y="4936362"/>
                <a:ext cx="297736" cy="383887"/>
              </a:xfrm>
              <a:custGeom>
                <a:avLst/>
                <a:gdLst>
                  <a:gd name="connsiteX0" fmla="*/ 0 w 297736"/>
                  <a:gd name="connsiteY0" fmla="*/ 191944 h 383887"/>
                  <a:gd name="connsiteX1" fmla="*/ 149344 w 297736"/>
                  <a:gd name="connsiteY1" fmla="*/ 383887 h 383887"/>
                  <a:gd name="connsiteX2" fmla="*/ 297736 w 297736"/>
                  <a:gd name="connsiteY2" fmla="*/ 191944 h 383887"/>
                  <a:gd name="connsiteX3" fmla="*/ 147441 w 297736"/>
                  <a:gd name="connsiteY3" fmla="*/ 0 h 383887"/>
                  <a:gd name="connsiteX4" fmla="*/ 0 w 297736"/>
                  <a:gd name="connsiteY4" fmla="*/ 191944 h 383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736" h="383887">
                    <a:moveTo>
                      <a:pt x="0" y="191944"/>
                    </a:moveTo>
                    <a:cubicBezTo>
                      <a:pt x="0" y="298368"/>
                      <a:pt x="56123" y="383887"/>
                      <a:pt x="149344" y="383887"/>
                    </a:cubicBezTo>
                    <a:cubicBezTo>
                      <a:pt x="244468" y="383887"/>
                      <a:pt x="297736" y="304069"/>
                      <a:pt x="297736" y="191944"/>
                    </a:cubicBezTo>
                    <a:cubicBezTo>
                      <a:pt x="297736" y="86470"/>
                      <a:pt x="245419" y="0"/>
                      <a:pt x="147441" y="0"/>
                    </a:cubicBezTo>
                    <a:cubicBezTo>
                      <a:pt x="46611" y="0"/>
                      <a:pt x="0" y="85519"/>
                      <a:pt x="0" y="191944"/>
                    </a:cubicBezTo>
                    <a:close/>
                  </a:path>
                </a:pathLst>
              </a:custGeom>
              <a:solidFill>
                <a:srgbClr val="F79037"/>
              </a:solidFill>
              <a:ln w="9512" cap="flat">
                <a:noFill/>
                <a:prstDash val="solid"/>
                <a:miter/>
              </a:ln>
            </p:spPr>
            <p:txBody>
              <a:bodyPr rtlCol="0" anchor="ctr"/>
              <a:lstStyle/>
              <a:p>
                <a:endParaRPr lang="en-US"/>
              </a:p>
            </p:txBody>
          </p:sp>
          <p:grpSp>
            <p:nvGrpSpPr>
              <p:cNvPr id="102" name="Graphic 2">
                <a:extLst>
                  <a:ext uri="{FF2B5EF4-FFF2-40B4-BE49-F238E27FC236}">
                    <a16:creationId xmlns:a16="http://schemas.microsoft.com/office/drawing/2014/main" id="{1216A090-86D6-9545-B89D-00FF2B13CB84}"/>
                  </a:ext>
                </a:extLst>
              </p:cNvPr>
              <p:cNvGrpSpPr/>
              <p:nvPr/>
            </p:nvGrpSpPr>
            <p:grpSpPr>
              <a:xfrm>
                <a:off x="2615525" y="4709261"/>
                <a:ext cx="4196848" cy="677503"/>
                <a:chOff x="2615525" y="4709261"/>
                <a:chExt cx="4196848" cy="677503"/>
              </a:xfrm>
              <a:solidFill>
                <a:srgbClr val="000000"/>
              </a:solidFill>
            </p:grpSpPr>
            <p:sp>
              <p:nvSpPr>
                <p:cNvPr id="120" name="Freeform 119">
                  <a:extLst>
                    <a:ext uri="{FF2B5EF4-FFF2-40B4-BE49-F238E27FC236}">
                      <a16:creationId xmlns:a16="http://schemas.microsoft.com/office/drawing/2014/main" id="{57BB27B7-61D8-6647-AFDC-05430930BE57}"/>
                    </a:ext>
                  </a:extLst>
                </p:cNvPr>
                <p:cNvSpPr/>
                <p:nvPr/>
              </p:nvSpPr>
              <p:spPr>
                <a:xfrm>
                  <a:off x="2615525" y="4919259"/>
                  <a:ext cx="369079" cy="467506"/>
                </a:xfrm>
                <a:custGeom>
                  <a:avLst/>
                  <a:gdLst>
                    <a:gd name="connsiteX0" fmla="*/ 44708 w 369079"/>
                    <a:gd name="connsiteY0" fmla="*/ 238504 h 467506"/>
                    <a:gd name="connsiteX1" fmla="*/ 187393 w 369079"/>
                    <a:gd name="connsiteY1" fmla="*/ 424747 h 467506"/>
                    <a:gd name="connsiteX2" fmla="*/ 313908 w 369079"/>
                    <a:gd name="connsiteY2" fmla="*/ 341128 h 467506"/>
                    <a:gd name="connsiteX3" fmla="*/ 358615 w 369079"/>
                    <a:gd name="connsiteY3" fmla="*/ 341128 h 467506"/>
                    <a:gd name="connsiteX4" fmla="*/ 185491 w 369079"/>
                    <a:gd name="connsiteY4" fmla="*/ 467506 h 467506"/>
                    <a:gd name="connsiteX5" fmla="*/ 0 w 369079"/>
                    <a:gd name="connsiteY5" fmla="*/ 237554 h 467506"/>
                    <a:gd name="connsiteX6" fmla="*/ 190247 w 369079"/>
                    <a:gd name="connsiteY6" fmla="*/ 0 h 467506"/>
                    <a:gd name="connsiteX7" fmla="*/ 369079 w 369079"/>
                    <a:gd name="connsiteY7" fmla="*/ 202396 h 467506"/>
                    <a:gd name="connsiteX8" fmla="*/ 368128 w 369079"/>
                    <a:gd name="connsiteY8" fmla="*/ 239454 h 467506"/>
                    <a:gd name="connsiteX9" fmla="*/ 44708 w 369079"/>
                    <a:gd name="connsiteY9" fmla="*/ 239454 h 467506"/>
                    <a:gd name="connsiteX10" fmla="*/ 322469 w 369079"/>
                    <a:gd name="connsiteY10" fmla="*/ 199545 h 467506"/>
                    <a:gd name="connsiteX11" fmla="*/ 188344 w 369079"/>
                    <a:gd name="connsiteY11" fmla="*/ 41810 h 467506"/>
                    <a:gd name="connsiteX12" fmla="*/ 46610 w 369079"/>
                    <a:gd name="connsiteY12" fmla="*/ 199545 h 467506"/>
                    <a:gd name="connsiteX13" fmla="*/ 322469 w 369079"/>
                    <a:gd name="connsiteY13" fmla="*/ 199545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9079" h="467506">
                      <a:moveTo>
                        <a:pt x="44708" y="238504"/>
                      </a:moveTo>
                      <a:cubicBezTo>
                        <a:pt x="45659" y="353480"/>
                        <a:pt x="102733" y="424747"/>
                        <a:pt x="187393" y="424747"/>
                      </a:cubicBezTo>
                      <a:cubicBezTo>
                        <a:pt x="270151" y="424747"/>
                        <a:pt x="297736" y="377236"/>
                        <a:pt x="313908" y="341128"/>
                      </a:cubicBezTo>
                      <a:lnTo>
                        <a:pt x="358615" y="341128"/>
                      </a:lnTo>
                      <a:cubicBezTo>
                        <a:pt x="340542" y="400041"/>
                        <a:pt x="293932" y="467506"/>
                        <a:pt x="185491" y="467506"/>
                      </a:cubicBezTo>
                      <a:cubicBezTo>
                        <a:pt x="52318" y="467506"/>
                        <a:pt x="0" y="350630"/>
                        <a:pt x="0" y="237554"/>
                      </a:cubicBezTo>
                      <a:cubicBezTo>
                        <a:pt x="0" y="110225"/>
                        <a:pt x="62782" y="0"/>
                        <a:pt x="190247" y="0"/>
                      </a:cubicBezTo>
                      <a:cubicBezTo>
                        <a:pt x="325322" y="0"/>
                        <a:pt x="369079" y="118777"/>
                        <a:pt x="369079" y="202396"/>
                      </a:cubicBezTo>
                      <a:cubicBezTo>
                        <a:pt x="369079" y="214749"/>
                        <a:pt x="369079" y="227102"/>
                        <a:pt x="368128" y="239454"/>
                      </a:cubicBezTo>
                      <a:lnTo>
                        <a:pt x="44708" y="239454"/>
                      </a:lnTo>
                      <a:close/>
                      <a:moveTo>
                        <a:pt x="322469" y="199545"/>
                      </a:moveTo>
                      <a:cubicBezTo>
                        <a:pt x="321517" y="111175"/>
                        <a:pt x="273956" y="41810"/>
                        <a:pt x="188344" y="41810"/>
                      </a:cubicBezTo>
                      <a:cubicBezTo>
                        <a:pt x="97977" y="41810"/>
                        <a:pt x="56123" y="106424"/>
                        <a:pt x="46610" y="199545"/>
                      </a:cubicBezTo>
                      <a:lnTo>
                        <a:pt x="322469" y="199545"/>
                      </a:lnTo>
                      <a:close/>
                    </a:path>
                  </a:pathLst>
                </a:custGeom>
                <a:solidFill>
                  <a:srgbClr val="000000"/>
                </a:solidFill>
                <a:ln w="9512" cap="flat">
                  <a:noFill/>
                  <a:prstDash val="solid"/>
                  <a:miter/>
                </a:ln>
              </p:spPr>
              <p:txBody>
                <a:bodyPr rtlCol="0" anchor="ctr"/>
                <a:lstStyle/>
                <a:p>
                  <a:endParaRPr lang="en-US"/>
                </a:p>
              </p:txBody>
            </p:sp>
            <p:sp>
              <p:nvSpPr>
                <p:cNvPr id="121" name="Freeform 120">
                  <a:extLst>
                    <a:ext uri="{FF2B5EF4-FFF2-40B4-BE49-F238E27FC236}">
                      <a16:creationId xmlns:a16="http://schemas.microsoft.com/office/drawing/2014/main" id="{668C4EEC-AAF4-0248-94CE-B272F2202FA2}"/>
                    </a:ext>
                  </a:extLst>
                </p:cNvPr>
                <p:cNvSpPr/>
                <p:nvPr/>
              </p:nvSpPr>
              <p:spPr>
                <a:xfrm>
                  <a:off x="3032166" y="4790029"/>
                  <a:ext cx="230199" cy="591034"/>
                </a:xfrm>
                <a:custGeom>
                  <a:avLst/>
                  <a:gdLst>
                    <a:gd name="connsiteX0" fmla="*/ 0 w 230199"/>
                    <a:gd name="connsiteY0" fmla="*/ 138732 h 591034"/>
                    <a:gd name="connsiteX1" fmla="*/ 81806 w 230199"/>
                    <a:gd name="connsiteY1" fmla="*/ 138732 h 591034"/>
                    <a:gd name="connsiteX2" fmla="*/ 81806 w 230199"/>
                    <a:gd name="connsiteY2" fmla="*/ 0 h 591034"/>
                    <a:gd name="connsiteX3" fmla="*/ 125563 w 230199"/>
                    <a:gd name="connsiteY3" fmla="*/ 0 h 591034"/>
                    <a:gd name="connsiteX4" fmla="*/ 125563 w 230199"/>
                    <a:gd name="connsiteY4" fmla="*/ 139682 h 591034"/>
                    <a:gd name="connsiteX5" fmla="*/ 230199 w 230199"/>
                    <a:gd name="connsiteY5" fmla="*/ 139682 h 591034"/>
                    <a:gd name="connsiteX6" fmla="*/ 230199 w 230199"/>
                    <a:gd name="connsiteY6" fmla="*/ 181491 h 591034"/>
                    <a:gd name="connsiteX7" fmla="*/ 125563 w 230199"/>
                    <a:gd name="connsiteY7" fmla="*/ 181491 h 591034"/>
                    <a:gd name="connsiteX8" fmla="*/ 125563 w 230199"/>
                    <a:gd name="connsiteY8" fmla="*/ 471307 h 591034"/>
                    <a:gd name="connsiteX9" fmla="*/ 177881 w 230199"/>
                    <a:gd name="connsiteY9" fmla="*/ 550175 h 591034"/>
                    <a:gd name="connsiteX10" fmla="*/ 223540 w 230199"/>
                    <a:gd name="connsiteY10" fmla="*/ 544474 h 591034"/>
                    <a:gd name="connsiteX11" fmla="*/ 223540 w 230199"/>
                    <a:gd name="connsiteY11" fmla="*/ 583432 h 591034"/>
                    <a:gd name="connsiteX12" fmla="*/ 169320 w 230199"/>
                    <a:gd name="connsiteY12" fmla="*/ 591034 h 591034"/>
                    <a:gd name="connsiteX13" fmla="*/ 81806 w 230199"/>
                    <a:gd name="connsiteY13" fmla="*/ 491262 h 591034"/>
                    <a:gd name="connsiteX14" fmla="*/ 81806 w 230199"/>
                    <a:gd name="connsiteY14" fmla="*/ 181491 h 591034"/>
                    <a:gd name="connsiteX15" fmla="*/ 0 w 230199"/>
                    <a:gd name="connsiteY15" fmla="*/ 181491 h 591034"/>
                    <a:gd name="connsiteX16" fmla="*/ 0 w 230199"/>
                    <a:gd name="connsiteY16" fmla="*/ 138732 h 59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0199" h="591034">
                      <a:moveTo>
                        <a:pt x="0" y="138732"/>
                      </a:moveTo>
                      <a:lnTo>
                        <a:pt x="81806" y="138732"/>
                      </a:lnTo>
                      <a:lnTo>
                        <a:pt x="81806" y="0"/>
                      </a:lnTo>
                      <a:lnTo>
                        <a:pt x="125563" y="0"/>
                      </a:lnTo>
                      <a:lnTo>
                        <a:pt x="125563" y="139682"/>
                      </a:lnTo>
                      <a:lnTo>
                        <a:pt x="230199" y="139682"/>
                      </a:lnTo>
                      <a:lnTo>
                        <a:pt x="230199" y="181491"/>
                      </a:lnTo>
                      <a:lnTo>
                        <a:pt x="125563" y="181491"/>
                      </a:lnTo>
                      <a:lnTo>
                        <a:pt x="125563" y="471307"/>
                      </a:lnTo>
                      <a:cubicBezTo>
                        <a:pt x="125563" y="521668"/>
                        <a:pt x="136027" y="550175"/>
                        <a:pt x="177881" y="550175"/>
                      </a:cubicBezTo>
                      <a:cubicBezTo>
                        <a:pt x="191198" y="550175"/>
                        <a:pt x="209272" y="549225"/>
                        <a:pt x="223540" y="544474"/>
                      </a:cubicBezTo>
                      <a:lnTo>
                        <a:pt x="223540" y="583432"/>
                      </a:lnTo>
                      <a:cubicBezTo>
                        <a:pt x="208320" y="590084"/>
                        <a:pt x="187393" y="591034"/>
                        <a:pt x="169320" y="591034"/>
                      </a:cubicBezTo>
                      <a:cubicBezTo>
                        <a:pt x="113197" y="591034"/>
                        <a:pt x="81806" y="562528"/>
                        <a:pt x="81806" y="491262"/>
                      </a:cubicBezTo>
                      <a:lnTo>
                        <a:pt x="81806" y="181491"/>
                      </a:lnTo>
                      <a:lnTo>
                        <a:pt x="0" y="181491"/>
                      </a:lnTo>
                      <a:lnTo>
                        <a:pt x="0" y="138732"/>
                      </a:lnTo>
                      <a:close/>
                    </a:path>
                  </a:pathLst>
                </a:custGeom>
                <a:solidFill>
                  <a:srgbClr val="000000"/>
                </a:solidFill>
                <a:ln w="9512" cap="flat">
                  <a:no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56DF38EE-D012-EF4F-B7A3-C6C530A44DA9}"/>
                    </a:ext>
                  </a:extLst>
                </p:cNvPr>
                <p:cNvSpPr/>
                <p:nvPr/>
              </p:nvSpPr>
              <p:spPr>
                <a:xfrm>
                  <a:off x="3349878" y="4717813"/>
                  <a:ext cx="336737" cy="657549"/>
                </a:xfrm>
                <a:custGeom>
                  <a:avLst/>
                  <a:gdLst>
                    <a:gd name="connsiteX0" fmla="*/ 43757 w 336737"/>
                    <a:gd name="connsiteY0" fmla="*/ 0 h 657549"/>
                    <a:gd name="connsiteX1" fmla="*/ 43757 w 336737"/>
                    <a:gd name="connsiteY1" fmla="*/ 286015 h 657549"/>
                    <a:gd name="connsiteX2" fmla="*/ 188345 w 336737"/>
                    <a:gd name="connsiteY2" fmla="*/ 200496 h 657549"/>
                    <a:gd name="connsiteX3" fmla="*/ 336737 w 336737"/>
                    <a:gd name="connsiteY3" fmla="*/ 373435 h 657549"/>
                    <a:gd name="connsiteX4" fmla="*/ 336737 w 336737"/>
                    <a:gd name="connsiteY4" fmla="*/ 657549 h 657549"/>
                    <a:gd name="connsiteX5" fmla="*/ 292981 w 336737"/>
                    <a:gd name="connsiteY5" fmla="*/ 657549 h 657549"/>
                    <a:gd name="connsiteX6" fmla="*/ 292981 w 336737"/>
                    <a:gd name="connsiteY6" fmla="*/ 382937 h 657549"/>
                    <a:gd name="connsiteX7" fmla="*/ 180735 w 336737"/>
                    <a:gd name="connsiteY7" fmla="*/ 244205 h 657549"/>
                    <a:gd name="connsiteX8" fmla="*/ 43757 w 336737"/>
                    <a:gd name="connsiteY8" fmla="*/ 408593 h 657549"/>
                    <a:gd name="connsiteX9" fmla="*/ 43757 w 336737"/>
                    <a:gd name="connsiteY9" fmla="*/ 657549 h 657549"/>
                    <a:gd name="connsiteX10" fmla="*/ 0 w 336737"/>
                    <a:gd name="connsiteY10" fmla="*/ 657549 h 657549"/>
                    <a:gd name="connsiteX11" fmla="*/ 0 w 336737"/>
                    <a:gd name="connsiteY11" fmla="*/ 0 h 657549"/>
                    <a:gd name="connsiteX12" fmla="*/ 43757 w 336737"/>
                    <a:gd name="connsiteY12" fmla="*/ 0 h 657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6737" h="657549">
                      <a:moveTo>
                        <a:pt x="43757" y="0"/>
                      </a:moveTo>
                      <a:lnTo>
                        <a:pt x="43757" y="286015"/>
                      </a:lnTo>
                      <a:cubicBezTo>
                        <a:pt x="68489" y="239454"/>
                        <a:pt x="111295" y="200496"/>
                        <a:pt x="188345" y="200496"/>
                      </a:cubicBezTo>
                      <a:cubicBezTo>
                        <a:pt x="251126" y="200496"/>
                        <a:pt x="336737" y="232803"/>
                        <a:pt x="336737" y="373435"/>
                      </a:cubicBezTo>
                      <a:lnTo>
                        <a:pt x="336737" y="657549"/>
                      </a:lnTo>
                      <a:lnTo>
                        <a:pt x="292981" y="657549"/>
                      </a:lnTo>
                      <a:lnTo>
                        <a:pt x="292981" y="382937"/>
                      </a:lnTo>
                      <a:cubicBezTo>
                        <a:pt x="292981" y="294567"/>
                        <a:pt x="253029" y="244205"/>
                        <a:pt x="180735" y="244205"/>
                      </a:cubicBezTo>
                      <a:cubicBezTo>
                        <a:pt x="94173" y="244205"/>
                        <a:pt x="43757" y="298368"/>
                        <a:pt x="43757" y="408593"/>
                      </a:cubicBezTo>
                      <a:lnTo>
                        <a:pt x="43757" y="657549"/>
                      </a:lnTo>
                      <a:lnTo>
                        <a:pt x="0" y="657549"/>
                      </a:lnTo>
                      <a:lnTo>
                        <a:pt x="0" y="0"/>
                      </a:lnTo>
                      <a:lnTo>
                        <a:pt x="43757" y="0"/>
                      </a:lnTo>
                      <a:close/>
                    </a:path>
                  </a:pathLst>
                </a:custGeom>
                <a:solidFill>
                  <a:srgbClr val="000000"/>
                </a:solidFill>
                <a:ln w="9512" cap="flat">
                  <a:no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302165BA-7C60-584E-B49F-65EDAAFDF00D}"/>
                    </a:ext>
                  </a:extLst>
                </p:cNvPr>
                <p:cNvSpPr/>
                <p:nvPr/>
              </p:nvSpPr>
              <p:spPr>
                <a:xfrm>
                  <a:off x="3831203" y="4717813"/>
                  <a:ext cx="43756" cy="657549"/>
                </a:xfrm>
                <a:custGeom>
                  <a:avLst/>
                  <a:gdLst>
                    <a:gd name="connsiteX0" fmla="*/ 0 w 43756"/>
                    <a:gd name="connsiteY0" fmla="*/ 0 h 657549"/>
                    <a:gd name="connsiteX1" fmla="*/ 43757 w 43756"/>
                    <a:gd name="connsiteY1" fmla="*/ 0 h 657549"/>
                    <a:gd name="connsiteX2" fmla="*/ 43757 w 43756"/>
                    <a:gd name="connsiteY2" fmla="*/ 86470 h 657549"/>
                    <a:gd name="connsiteX3" fmla="*/ 0 w 43756"/>
                    <a:gd name="connsiteY3" fmla="*/ 86470 h 657549"/>
                    <a:gd name="connsiteX4" fmla="*/ 0 w 43756"/>
                    <a:gd name="connsiteY4" fmla="*/ 0 h 657549"/>
                    <a:gd name="connsiteX5" fmla="*/ 0 w 43756"/>
                    <a:gd name="connsiteY5" fmla="*/ 210948 h 657549"/>
                    <a:gd name="connsiteX6" fmla="*/ 43757 w 43756"/>
                    <a:gd name="connsiteY6" fmla="*/ 210948 h 657549"/>
                    <a:gd name="connsiteX7" fmla="*/ 43757 w 43756"/>
                    <a:gd name="connsiteY7" fmla="*/ 657549 h 657549"/>
                    <a:gd name="connsiteX8" fmla="*/ 0 w 43756"/>
                    <a:gd name="connsiteY8" fmla="*/ 657549 h 657549"/>
                    <a:gd name="connsiteX9" fmla="*/ 0 w 43756"/>
                    <a:gd name="connsiteY9" fmla="*/ 210948 h 657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756" h="657549">
                      <a:moveTo>
                        <a:pt x="0" y="0"/>
                      </a:moveTo>
                      <a:lnTo>
                        <a:pt x="43757" y="0"/>
                      </a:lnTo>
                      <a:lnTo>
                        <a:pt x="43757" y="86470"/>
                      </a:lnTo>
                      <a:lnTo>
                        <a:pt x="0" y="86470"/>
                      </a:lnTo>
                      <a:lnTo>
                        <a:pt x="0" y="0"/>
                      </a:lnTo>
                      <a:close/>
                      <a:moveTo>
                        <a:pt x="0" y="210948"/>
                      </a:moveTo>
                      <a:lnTo>
                        <a:pt x="43757" y="210948"/>
                      </a:lnTo>
                      <a:lnTo>
                        <a:pt x="43757" y="657549"/>
                      </a:lnTo>
                      <a:lnTo>
                        <a:pt x="0" y="657549"/>
                      </a:lnTo>
                      <a:lnTo>
                        <a:pt x="0" y="210948"/>
                      </a:lnTo>
                      <a:close/>
                    </a:path>
                  </a:pathLst>
                </a:custGeom>
                <a:solidFill>
                  <a:srgbClr val="000000"/>
                </a:solidFill>
                <a:ln w="9512"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529AB120-1BF5-8843-942C-6CC6BE2FA439}"/>
                    </a:ext>
                  </a:extLst>
                </p:cNvPr>
                <p:cNvSpPr/>
                <p:nvPr/>
              </p:nvSpPr>
              <p:spPr>
                <a:xfrm>
                  <a:off x="3984352" y="4918308"/>
                  <a:ext cx="358615" cy="467506"/>
                </a:xfrm>
                <a:custGeom>
                  <a:avLst/>
                  <a:gdLst>
                    <a:gd name="connsiteX0" fmla="*/ 358616 w 358615"/>
                    <a:gd name="connsiteY0" fmla="*/ 325924 h 467506"/>
                    <a:gd name="connsiteX1" fmla="*/ 188344 w 358615"/>
                    <a:gd name="connsiteY1" fmla="*/ 467506 h 467506"/>
                    <a:gd name="connsiteX2" fmla="*/ 0 w 358615"/>
                    <a:gd name="connsiteY2" fmla="*/ 235654 h 467506"/>
                    <a:gd name="connsiteX3" fmla="*/ 193101 w 358615"/>
                    <a:gd name="connsiteY3" fmla="*/ 0 h 467506"/>
                    <a:gd name="connsiteX4" fmla="*/ 358616 w 358615"/>
                    <a:gd name="connsiteY4" fmla="*/ 142532 h 467506"/>
                    <a:gd name="connsiteX5" fmla="*/ 313908 w 358615"/>
                    <a:gd name="connsiteY5" fmla="*/ 142532 h 467506"/>
                    <a:gd name="connsiteX6" fmla="*/ 192150 w 358615"/>
                    <a:gd name="connsiteY6" fmla="*/ 41810 h 467506"/>
                    <a:gd name="connsiteX7" fmla="*/ 46610 w 358615"/>
                    <a:gd name="connsiteY7" fmla="*/ 233753 h 467506"/>
                    <a:gd name="connsiteX8" fmla="*/ 188344 w 358615"/>
                    <a:gd name="connsiteY8" fmla="*/ 425697 h 467506"/>
                    <a:gd name="connsiteX9" fmla="*/ 313908 w 358615"/>
                    <a:gd name="connsiteY9" fmla="*/ 325924 h 467506"/>
                    <a:gd name="connsiteX10" fmla="*/ 358616 w 358615"/>
                    <a:gd name="connsiteY10" fmla="*/ 325924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8615" h="467506">
                      <a:moveTo>
                        <a:pt x="358616" y="325924"/>
                      </a:moveTo>
                      <a:cubicBezTo>
                        <a:pt x="337688" y="404792"/>
                        <a:pt x="286322" y="467506"/>
                        <a:pt x="188344" y="467506"/>
                      </a:cubicBezTo>
                      <a:cubicBezTo>
                        <a:pt x="78952" y="467506"/>
                        <a:pt x="0" y="384837"/>
                        <a:pt x="0" y="235654"/>
                      </a:cubicBezTo>
                      <a:cubicBezTo>
                        <a:pt x="0" y="113076"/>
                        <a:pt x="63733" y="0"/>
                        <a:pt x="193101" y="0"/>
                      </a:cubicBezTo>
                      <a:cubicBezTo>
                        <a:pt x="304395" y="0"/>
                        <a:pt x="350054" y="80768"/>
                        <a:pt x="358616" y="142532"/>
                      </a:cubicBezTo>
                      <a:lnTo>
                        <a:pt x="313908" y="142532"/>
                      </a:lnTo>
                      <a:cubicBezTo>
                        <a:pt x="300590" y="90271"/>
                        <a:pt x="267297" y="41810"/>
                        <a:pt x="192150" y="41810"/>
                      </a:cubicBezTo>
                      <a:cubicBezTo>
                        <a:pt x="98928" y="41810"/>
                        <a:pt x="46610" y="122578"/>
                        <a:pt x="46610" y="233753"/>
                      </a:cubicBezTo>
                      <a:cubicBezTo>
                        <a:pt x="46610" y="340177"/>
                        <a:pt x="96075" y="425697"/>
                        <a:pt x="188344" y="425697"/>
                      </a:cubicBezTo>
                      <a:cubicBezTo>
                        <a:pt x="252077" y="425697"/>
                        <a:pt x="291078" y="392439"/>
                        <a:pt x="313908" y="325924"/>
                      </a:cubicBezTo>
                      <a:lnTo>
                        <a:pt x="358616" y="325924"/>
                      </a:lnTo>
                      <a:close/>
                    </a:path>
                  </a:pathLst>
                </a:custGeom>
                <a:solidFill>
                  <a:srgbClr val="000000"/>
                </a:solidFill>
                <a:ln w="9512" cap="flat">
                  <a:no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EFF2B9E0-F329-FF4A-8C02-06B5551037FC}"/>
                    </a:ext>
                  </a:extLst>
                </p:cNvPr>
                <p:cNvSpPr/>
                <p:nvPr/>
              </p:nvSpPr>
              <p:spPr>
                <a:xfrm>
                  <a:off x="4416213" y="4918308"/>
                  <a:ext cx="339591" cy="468456"/>
                </a:xfrm>
                <a:custGeom>
                  <a:avLst/>
                  <a:gdLst>
                    <a:gd name="connsiteX0" fmla="*/ 333884 w 339591"/>
                    <a:gd name="connsiteY0" fmla="*/ 372485 h 468456"/>
                    <a:gd name="connsiteX1" fmla="*/ 339591 w 339591"/>
                    <a:gd name="connsiteY1" fmla="*/ 457054 h 468456"/>
                    <a:gd name="connsiteX2" fmla="*/ 297737 w 339591"/>
                    <a:gd name="connsiteY2" fmla="*/ 457054 h 468456"/>
                    <a:gd name="connsiteX3" fmla="*/ 290127 w 339591"/>
                    <a:gd name="connsiteY3" fmla="*/ 388638 h 468456"/>
                    <a:gd name="connsiteX4" fmla="*/ 145539 w 339591"/>
                    <a:gd name="connsiteY4" fmla="*/ 468456 h 468456"/>
                    <a:gd name="connsiteX5" fmla="*/ 0 w 339591"/>
                    <a:gd name="connsiteY5" fmla="*/ 334476 h 468456"/>
                    <a:gd name="connsiteX6" fmla="*/ 206418 w 339591"/>
                    <a:gd name="connsiteY6" fmla="*/ 191944 h 468456"/>
                    <a:gd name="connsiteX7" fmla="*/ 290127 w 339591"/>
                    <a:gd name="connsiteY7" fmla="*/ 191944 h 468456"/>
                    <a:gd name="connsiteX8" fmla="*/ 290127 w 339591"/>
                    <a:gd name="connsiteY8" fmla="*/ 146333 h 468456"/>
                    <a:gd name="connsiteX9" fmla="*/ 176930 w 339591"/>
                    <a:gd name="connsiteY9" fmla="*/ 41810 h 468456"/>
                    <a:gd name="connsiteX10" fmla="*/ 65635 w 339591"/>
                    <a:gd name="connsiteY10" fmla="*/ 125428 h 468456"/>
                    <a:gd name="connsiteX11" fmla="*/ 21879 w 339591"/>
                    <a:gd name="connsiteY11" fmla="*/ 125428 h 468456"/>
                    <a:gd name="connsiteX12" fmla="*/ 176930 w 339591"/>
                    <a:gd name="connsiteY12" fmla="*/ 0 h 468456"/>
                    <a:gd name="connsiteX13" fmla="*/ 332932 w 339591"/>
                    <a:gd name="connsiteY13" fmla="*/ 140632 h 468456"/>
                    <a:gd name="connsiteX14" fmla="*/ 332932 w 339591"/>
                    <a:gd name="connsiteY14" fmla="*/ 372485 h 468456"/>
                    <a:gd name="connsiteX15" fmla="*/ 290127 w 339591"/>
                    <a:gd name="connsiteY15" fmla="*/ 229952 h 468456"/>
                    <a:gd name="connsiteX16" fmla="*/ 203564 w 339591"/>
                    <a:gd name="connsiteY16" fmla="*/ 229952 h 468456"/>
                    <a:gd name="connsiteX17" fmla="*/ 45659 w 339591"/>
                    <a:gd name="connsiteY17" fmla="*/ 332576 h 468456"/>
                    <a:gd name="connsiteX18" fmla="*/ 146490 w 339591"/>
                    <a:gd name="connsiteY18" fmla="*/ 427597 h 468456"/>
                    <a:gd name="connsiteX19" fmla="*/ 290127 w 339591"/>
                    <a:gd name="connsiteY19" fmla="*/ 246106 h 468456"/>
                    <a:gd name="connsiteX20" fmla="*/ 290127 w 339591"/>
                    <a:gd name="connsiteY20" fmla="*/ 229952 h 468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9591" h="468456">
                      <a:moveTo>
                        <a:pt x="333884" y="372485"/>
                      </a:moveTo>
                      <a:cubicBezTo>
                        <a:pt x="333884" y="411443"/>
                        <a:pt x="337688" y="442801"/>
                        <a:pt x="339591" y="457054"/>
                      </a:cubicBezTo>
                      <a:lnTo>
                        <a:pt x="297737" y="457054"/>
                      </a:lnTo>
                      <a:cubicBezTo>
                        <a:pt x="293932" y="446601"/>
                        <a:pt x="292029" y="426647"/>
                        <a:pt x="290127" y="388638"/>
                      </a:cubicBezTo>
                      <a:cubicBezTo>
                        <a:pt x="274907" y="421896"/>
                        <a:pt x="236857" y="468456"/>
                        <a:pt x="145539" y="468456"/>
                      </a:cubicBezTo>
                      <a:cubicBezTo>
                        <a:pt x="43757" y="468456"/>
                        <a:pt x="0" y="401941"/>
                        <a:pt x="0" y="334476"/>
                      </a:cubicBezTo>
                      <a:cubicBezTo>
                        <a:pt x="0" y="236604"/>
                        <a:pt x="75148" y="191944"/>
                        <a:pt x="206418" y="191944"/>
                      </a:cubicBezTo>
                      <a:cubicBezTo>
                        <a:pt x="243516" y="191944"/>
                        <a:pt x="272053" y="191944"/>
                        <a:pt x="290127" y="191944"/>
                      </a:cubicBezTo>
                      <a:lnTo>
                        <a:pt x="290127" y="146333"/>
                      </a:lnTo>
                      <a:cubicBezTo>
                        <a:pt x="290127" y="101673"/>
                        <a:pt x="276809" y="41810"/>
                        <a:pt x="176930" y="41810"/>
                      </a:cubicBezTo>
                      <a:cubicBezTo>
                        <a:pt x="88465" y="41810"/>
                        <a:pt x="75148" y="89320"/>
                        <a:pt x="65635" y="125428"/>
                      </a:cubicBezTo>
                      <a:lnTo>
                        <a:pt x="21879" y="125428"/>
                      </a:lnTo>
                      <a:cubicBezTo>
                        <a:pt x="25683" y="76017"/>
                        <a:pt x="56123" y="0"/>
                        <a:pt x="176930" y="0"/>
                      </a:cubicBezTo>
                      <a:cubicBezTo>
                        <a:pt x="276809" y="0"/>
                        <a:pt x="332932" y="42760"/>
                        <a:pt x="332932" y="140632"/>
                      </a:cubicBezTo>
                      <a:lnTo>
                        <a:pt x="332932" y="372485"/>
                      </a:lnTo>
                      <a:close/>
                      <a:moveTo>
                        <a:pt x="290127" y="229952"/>
                      </a:moveTo>
                      <a:cubicBezTo>
                        <a:pt x="273005" y="229952"/>
                        <a:pt x="233053" y="229952"/>
                        <a:pt x="203564" y="229952"/>
                      </a:cubicBezTo>
                      <a:cubicBezTo>
                        <a:pt x="105587" y="229952"/>
                        <a:pt x="45659" y="255608"/>
                        <a:pt x="45659" y="332576"/>
                      </a:cubicBezTo>
                      <a:cubicBezTo>
                        <a:pt x="45659" y="388638"/>
                        <a:pt x="85611" y="427597"/>
                        <a:pt x="146490" y="427597"/>
                      </a:cubicBezTo>
                      <a:cubicBezTo>
                        <a:pt x="272053" y="427597"/>
                        <a:pt x="290127" y="343028"/>
                        <a:pt x="290127" y="246106"/>
                      </a:cubicBezTo>
                      <a:lnTo>
                        <a:pt x="290127" y="229952"/>
                      </a:lnTo>
                      <a:close/>
                    </a:path>
                  </a:pathLst>
                </a:custGeom>
                <a:solidFill>
                  <a:srgbClr val="000000"/>
                </a:solidFill>
                <a:ln w="9512" cap="flat">
                  <a:noFill/>
                  <a:prstDash val="solid"/>
                  <a:miter/>
                </a:ln>
              </p:spPr>
              <p:txBody>
                <a:bodyPr rtlCol="0" anchor="ctr"/>
                <a:lstStyle/>
                <a:p>
                  <a:endParaRPr lang="en-US"/>
                </a:p>
              </p:txBody>
            </p:sp>
            <p:sp>
              <p:nvSpPr>
                <p:cNvPr id="126" name="Freeform 125">
                  <a:extLst>
                    <a:ext uri="{FF2B5EF4-FFF2-40B4-BE49-F238E27FC236}">
                      <a16:creationId xmlns:a16="http://schemas.microsoft.com/office/drawing/2014/main" id="{558CF210-DE09-814B-B7EB-568C04219816}"/>
                    </a:ext>
                  </a:extLst>
                </p:cNvPr>
                <p:cNvSpPr/>
                <p:nvPr/>
              </p:nvSpPr>
              <p:spPr>
                <a:xfrm>
                  <a:off x="4894684" y="4717813"/>
                  <a:ext cx="43756" cy="658499"/>
                </a:xfrm>
                <a:custGeom>
                  <a:avLst/>
                  <a:gdLst>
                    <a:gd name="connsiteX0" fmla="*/ 0 w 43756"/>
                    <a:gd name="connsiteY0" fmla="*/ 657549 h 658499"/>
                    <a:gd name="connsiteX1" fmla="*/ 0 w 43756"/>
                    <a:gd name="connsiteY1" fmla="*/ 0 h 658499"/>
                    <a:gd name="connsiteX2" fmla="*/ 43757 w 43756"/>
                    <a:gd name="connsiteY2" fmla="*/ 0 h 658499"/>
                    <a:gd name="connsiteX3" fmla="*/ 43757 w 43756"/>
                    <a:gd name="connsiteY3" fmla="*/ 658500 h 658499"/>
                    <a:gd name="connsiteX4" fmla="*/ 0 w 43756"/>
                    <a:gd name="connsiteY4" fmla="*/ 658500 h 658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56" h="658499">
                      <a:moveTo>
                        <a:pt x="0" y="657549"/>
                      </a:moveTo>
                      <a:lnTo>
                        <a:pt x="0" y="0"/>
                      </a:lnTo>
                      <a:lnTo>
                        <a:pt x="43757" y="0"/>
                      </a:lnTo>
                      <a:lnTo>
                        <a:pt x="43757" y="658500"/>
                      </a:lnTo>
                      <a:lnTo>
                        <a:pt x="0" y="658500"/>
                      </a:lnTo>
                      <a:close/>
                    </a:path>
                  </a:pathLst>
                </a:custGeom>
                <a:solidFill>
                  <a:srgbClr val="000000"/>
                </a:solidFill>
                <a:ln w="9512"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A1219B62-97F9-5A4F-A787-2B1CCAF4117B}"/>
                    </a:ext>
                  </a:extLst>
                </p:cNvPr>
                <p:cNvSpPr/>
                <p:nvPr/>
              </p:nvSpPr>
              <p:spPr>
                <a:xfrm>
                  <a:off x="5247592" y="4709261"/>
                  <a:ext cx="237808" cy="667051"/>
                </a:xfrm>
                <a:custGeom>
                  <a:avLst/>
                  <a:gdLst>
                    <a:gd name="connsiteX0" fmla="*/ 75148 w 237808"/>
                    <a:gd name="connsiteY0" fmla="*/ 666101 h 667051"/>
                    <a:gd name="connsiteX1" fmla="*/ 75148 w 237808"/>
                    <a:gd name="connsiteY1" fmla="*/ 262260 h 667051"/>
                    <a:gd name="connsiteX2" fmla="*/ 0 w 237808"/>
                    <a:gd name="connsiteY2" fmla="*/ 262260 h 667051"/>
                    <a:gd name="connsiteX3" fmla="*/ 0 w 237808"/>
                    <a:gd name="connsiteY3" fmla="*/ 220450 h 667051"/>
                    <a:gd name="connsiteX4" fmla="*/ 75148 w 237808"/>
                    <a:gd name="connsiteY4" fmla="*/ 220450 h 667051"/>
                    <a:gd name="connsiteX5" fmla="*/ 75148 w 237808"/>
                    <a:gd name="connsiteY5" fmla="*/ 156786 h 667051"/>
                    <a:gd name="connsiteX6" fmla="*/ 195003 w 237808"/>
                    <a:gd name="connsiteY6" fmla="*/ 0 h 667051"/>
                    <a:gd name="connsiteX7" fmla="*/ 237809 w 237808"/>
                    <a:gd name="connsiteY7" fmla="*/ 6651 h 667051"/>
                    <a:gd name="connsiteX8" fmla="*/ 237809 w 237808"/>
                    <a:gd name="connsiteY8" fmla="*/ 49411 h 667051"/>
                    <a:gd name="connsiteX9" fmla="*/ 190247 w 237808"/>
                    <a:gd name="connsiteY9" fmla="*/ 43710 h 667051"/>
                    <a:gd name="connsiteX10" fmla="*/ 118904 w 237808"/>
                    <a:gd name="connsiteY10" fmla="*/ 158686 h 667051"/>
                    <a:gd name="connsiteX11" fmla="*/ 118904 w 237808"/>
                    <a:gd name="connsiteY11" fmla="*/ 220450 h 667051"/>
                    <a:gd name="connsiteX12" fmla="*/ 214979 w 237808"/>
                    <a:gd name="connsiteY12" fmla="*/ 220450 h 667051"/>
                    <a:gd name="connsiteX13" fmla="*/ 214979 w 237808"/>
                    <a:gd name="connsiteY13" fmla="*/ 262260 h 667051"/>
                    <a:gd name="connsiteX14" fmla="*/ 118904 w 237808"/>
                    <a:gd name="connsiteY14" fmla="*/ 262260 h 667051"/>
                    <a:gd name="connsiteX15" fmla="*/ 118904 w 237808"/>
                    <a:gd name="connsiteY15" fmla="*/ 667052 h 667051"/>
                    <a:gd name="connsiteX16" fmla="*/ 75148 w 237808"/>
                    <a:gd name="connsiteY16" fmla="*/ 667052 h 66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7808" h="667051">
                      <a:moveTo>
                        <a:pt x="75148" y="666101"/>
                      </a:moveTo>
                      <a:lnTo>
                        <a:pt x="75148" y="262260"/>
                      </a:lnTo>
                      <a:lnTo>
                        <a:pt x="0" y="262260"/>
                      </a:lnTo>
                      <a:lnTo>
                        <a:pt x="0" y="220450"/>
                      </a:lnTo>
                      <a:lnTo>
                        <a:pt x="75148" y="220450"/>
                      </a:lnTo>
                      <a:lnTo>
                        <a:pt x="75148" y="156786"/>
                      </a:lnTo>
                      <a:cubicBezTo>
                        <a:pt x="75148" y="81719"/>
                        <a:pt x="96075" y="0"/>
                        <a:pt x="195003" y="0"/>
                      </a:cubicBezTo>
                      <a:cubicBezTo>
                        <a:pt x="208321" y="0"/>
                        <a:pt x="227345" y="2851"/>
                        <a:pt x="237809" y="6651"/>
                      </a:cubicBezTo>
                      <a:lnTo>
                        <a:pt x="237809" y="49411"/>
                      </a:lnTo>
                      <a:cubicBezTo>
                        <a:pt x="224492" y="45610"/>
                        <a:pt x="203565" y="43710"/>
                        <a:pt x="190247" y="43710"/>
                      </a:cubicBezTo>
                      <a:cubicBezTo>
                        <a:pt x="137929" y="43710"/>
                        <a:pt x="118904" y="80768"/>
                        <a:pt x="118904" y="158686"/>
                      </a:cubicBezTo>
                      <a:lnTo>
                        <a:pt x="118904" y="220450"/>
                      </a:lnTo>
                      <a:lnTo>
                        <a:pt x="214979" y="220450"/>
                      </a:lnTo>
                      <a:lnTo>
                        <a:pt x="214979" y="262260"/>
                      </a:lnTo>
                      <a:lnTo>
                        <a:pt x="118904" y="262260"/>
                      </a:lnTo>
                      <a:lnTo>
                        <a:pt x="118904" y="667052"/>
                      </a:lnTo>
                      <a:lnTo>
                        <a:pt x="75148" y="667052"/>
                      </a:lnTo>
                      <a:close/>
                    </a:path>
                  </a:pathLst>
                </a:custGeom>
                <a:solidFill>
                  <a:srgbClr val="000000"/>
                </a:solidFill>
                <a:ln w="9512"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E58858B8-F8B8-1B42-A158-11ECE6DFA4EA}"/>
                    </a:ext>
                  </a:extLst>
                </p:cNvPr>
                <p:cNvSpPr/>
                <p:nvPr/>
              </p:nvSpPr>
              <p:spPr>
                <a:xfrm>
                  <a:off x="5496816" y="4918308"/>
                  <a:ext cx="390957" cy="467506"/>
                </a:xfrm>
                <a:custGeom>
                  <a:avLst/>
                  <a:gdLst>
                    <a:gd name="connsiteX0" fmla="*/ 390957 w 390957"/>
                    <a:gd name="connsiteY0" fmla="*/ 232803 h 467506"/>
                    <a:gd name="connsiteX1" fmla="*/ 192150 w 390957"/>
                    <a:gd name="connsiteY1" fmla="*/ 467506 h 467506"/>
                    <a:gd name="connsiteX2" fmla="*/ 0 w 390957"/>
                    <a:gd name="connsiteY2" fmla="*/ 233753 h 467506"/>
                    <a:gd name="connsiteX3" fmla="*/ 196906 w 390957"/>
                    <a:gd name="connsiteY3" fmla="*/ 0 h 467506"/>
                    <a:gd name="connsiteX4" fmla="*/ 390957 w 390957"/>
                    <a:gd name="connsiteY4" fmla="*/ 232803 h 467506"/>
                    <a:gd name="connsiteX5" fmla="*/ 46611 w 390957"/>
                    <a:gd name="connsiteY5" fmla="*/ 233753 h 467506"/>
                    <a:gd name="connsiteX6" fmla="*/ 195954 w 390957"/>
                    <a:gd name="connsiteY6" fmla="*/ 425697 h 467506"/>
                    <a:gd name="connsiteX7" fmla="*/ 344347 w 390957"/>
                    <a:gd name="connsiteY7" fmla="*/ 233753 h 467506"/>
                    <a:gd name="connsiteX8" fmla="*/ 194052 w 390957"/>
                    <a:gd name="connsiteY8" fmla="*/ 41810 h 467506"/>
                    <a:gd name="connsiteX9" fmla="*/ 46611 w 390957"/>
                    <a:gd name="connsiteY9" fmla="*/ 233753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957" h="467506">
                      <a:moveTo>
                        <a:pt x="390957" y="232803"/>
                      </a:moveTo>
                      <a:cubicBezTo>
                        <a:pt x="390957" y="357281"/>
                        <a:pt x="323420" y="467506"/>
                        <a:pt x="192150" y="467506"/>
                      </a:cubicBezTo>
                      <a:cubicBezTo>
                        <a:pt x="73245" y="467506"/>
                        <a:pt x="0" y="368684"/>
                        <a:pt x="0" y="233753"/>
                      </a:cubicBezTo>
                      <a:cubicBezTo>
                        <a:pt x="0" y="106424"/>
                        <a:pt x="69440" y="0"/>
                        <a:pt x="196906" y="0"/>
                      </a:cubicBezTo>
                      <a:cubicBezTo>
                        <a:pt x="313908" y="0"/>
                        <a:pt x="390957" y="93121"/>
                        <a:pt x="390957" y="232803"/>
                      </a:cubicBezTo>
                      <a:close/>
                      <a:moveTo>
                        <a:pt x="46611" y="233753"/>
                      </a:moveTo>
                      <a:cubicBezTo>
                        <a:pt x="46611" y="340177"/>
                        <a:pt x="102733" y="425697"/>
                        <a:pt x="195954" y="425697"/>
                      </a:cubicBezTo>
                      <a:cubicBezTo>
                        <a:pt x="291078" y="425697"/>
                        <a:pt x="344347" y="345879"/>
                        <a:pt x="344347" y="233753"/>
                      </a:cubicBezTo>
                      <a:cubicBezTo>
                        <a:pt x="344347" y="128279"/>
                        <a:pt x="292029" y="41810"/>
                        <a:pt x="194052" y="41810"/>
                      </a:cubicBezTo>
                      <a:cubicBezTo>
                        <a:pt x="94173" y="41810"/>
                        <a:pt x="46611" y="127329"/>
                        <a:pt x="46611" y="233753"/>
                      </a:cubicBezTo>
                      <a:close/>
                    </a:path>
                  </a:pathLst>
                </a:custGeom>
                <a:solidFill>
                  <a:srgbClr val="000000"/>
                </a:solidFill>
                <a:ln w="9512"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9688F2C3-6A13-2D45-BA62-3C7EE84CD75E}"/>
                    </a:ext>
                  </a:extLst>
                </p:cNvPr>
                <p:cNvSpPr/>
                <p:nvPr/>
              </p:nvSpPr>
              <p:spPr>
                <a:xfrm>
                  <a:off x="5966726" y="4918308"/>
                  <a:ext cx="390957" cy="467506"/>
                </a:xfrm>
                <a:custGeom>
                  <a:avLst/>
                  <a:gdLst>
                    <a:gd name="connsiteX0" fmla="*/ 390957 w 390957"/>
                    <a:gd name="connsiteY0" fmla="*/ 232803 h 467506"/>
                    <a:gd name="connsiteX1" fmla="*/ 192149 w 390957"/>
                    <a:gd name="connsiteY1" fmla="*/ 467506 h 467506"/>
                    <a:gd name="connsiteX2" fmla="*/ 0 w 390957"/>
                    <a:gd name="connsiteY2" fmla="*/ 233753 h 467506"/>
                    <a:gd name="connsiteX3" fmla="*/ 196905 w 390957"/>
                    <a:gd name="connsiteY3" fmla="*/ 0 h 467506"/>
                    <a:gd name="connsiteX4" fmla="*/ 390957 w 390957"/>
                    <a:gd name="connsiteY4" fmla="*/ 232803 h 467506"/>
                    <a:gd name="connsiteX5" fmla="*/ 46610 w 390957"/>
                    <a:gd name="connsiteY5" fmla="*/ 233753 h 467506"/>
                    <a:gd name="connsiteX6" fmla="*/ 195954 w 390957"/>
                    <a:gd name="connsiteY6" fmla="*/ 425697 h 467506"/>
                    <a:gd name="connsiteX7" fmla="*/ 344347 w 390957"/>
                    <a:gd name="connsiteY7" fmla="*/ 233753 h 467506"/>
                    <a:gd name="connsiteX8" fmla="*/ 194052 w 390957"/>
                    <a:gd name="connsiteY8" fmla="*/ 41810 h 467506"/>
                    <a:gd name="connsiteX9" fmla="*/ 46610 w 390957"/>
                    <a:gd name="connsiteY9" fmla="*/ 233753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957" h="467506">
                      <a:moveTo>
                        <a:pt x="390957" y="232803"/>
                      </a:moveTo>
                      <a:cubicBezTo>
                        <a:pt x="390957" y="357281"/>
                        <a:pt x="323420" y="467506"/>
                        <a:pt x="192149" y="467506"/>
                      </a:cubicBezTo>
                      <a:cubicBezTo>
                        <a:pt x="73245" y="467506"/>
                        <a:pt x="0" y="368684"/>
                        <a:pt x="0" y="233753"/>
                      </a:cubicBezTo>
                      <a:cubicBezTo>
                        <a:pt x="0" y="106424"/>
                        <a:pt x="69440" y="0"/>
                        <a:pt x="196905" y="0"/>
                      </a:cubicBezTo>
                      <a:cubicBezTo>
                        <a:pt x="313908" y="0"/>
                        <a:pt x="390957" y="93121"/>
                        <a:pt x="390957" y="232803"/>
                      </a:cubicBezTo>
                      <a:close/>
                      <a:moveTo>
                        <a:pt x="46610" y="233753"/>
                      </a:moveTo>
                      <a:cubicBezTo>
                        <a:pt x="46610" y="340177"/>
                        <a:pt x="102733" y="425697"/>
                        <a:pt x="195954" y="425697"/>
                      </a:cubicBezTo>
                      <a:cubicBezTo>
                        <a:pt x="291078" y="425697"/>
                        <a:pt x="344347" y="345879"/>
                        <a:pt x="344347" y="233753"/>
                      </a:cubicBezTo>
                      <a:cubicBezTo>
                        <a:pt x="344347" y="128279"/>
                        <a:pt x="292029" y="41810"/>
                        <a:pt x="194052" y="41810"/>
                      </a:cubicBezTo>
                      <a:cubicBezTo>
                        <a:pt x="94172" y="41810"/>
                        <a:pt x="46610" y="127329"/>
                        <a:pt x="46610" y="233753"/>
                      </a:cubicBezTo>
                      <a:close/>
                    </a:path>
                  </a:pathLst>
                </a:custGeom>
                <a:solidFill>
                  <a:srgbClr val="000000"/>
                </a:solidFill>
                <a:ln w="9512"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F4B65C9C-3A0C-4E43-8465-B95D45F73A25}"/>
                    </a:ext>
                  </a:extLst>
                </p:cNvPr>
                <p:cNvSpPr/>
                <p:nvPr/>
              </p:nvSpPr>
              <p:spPr>
                <a:xfrm>
                  <a:off x="6437587" y="4717813"/>
                  <a:ext cx="374786" cy="668001"/>
                </a:xfrm>
                <a:custGeom>
                  <a:avLst/>
                  <a:gdLst>
                    <a:gd name="connsiteX0" fmla="*/ 373835 w 374786"/>
                    <a:gd name="connsiteY0" fmla="*/ 0 h 668001"/>
                    <a:gd name="connsiteX1" fmla="*/ 373835 w 374786"/>
                    <a:gd name="connsiteY1" fmla="*/ 529270 h 668001"/>
                    <a:gd name="connsiteX2" fmla="*/ 374786 w 374786"/>
                    <a:gd name="connsiteY2" fmla="*/ 657549 h 668001"/>
                    <a:gd name="connsiteX3" fmla="*/ 332932 w 374786"/>
                    <a:gd name="connsiteY3" fmla="*/ 657549 h 668001"/>
                    <a:gd name="connsiteX4" fmla="*/ 330078 w 374786"/>
                    <a:gd name="connsiteY4" fmla="*/ 582482 h 668001"/>
                    <a:gd name="connsiteX5" fmla="*/ 182637 w 374786"/>
                    <a:gd name="connsiteY5" fmla="*/ 668002 h 668001"/>
                    <a:gd name="connsiteX6" fmla="*/ 0 w 374786"/>
                    <a:gd name="connsiteY6" fmla="*/ 439000 h 668001"/>
                    <a:gd name="connsiteX7" fmla="*/ 194052 w 374786"/>
                    <a:gd name="connsiteY7" fmla="*/ 199545 h 668001"/>
                    <a:gd name="connsiteX8" fmla="*/ 330078 w 374786"/>
                    <a:gd name="connsiteY8" fmla="*/ 266060 h 668001"/>
                    <a:gd name="connsiteX9" fmla="*/ 330078 w 374786"/>
                    <a:gd name="connsiteY9" fmla="*/ 0 h 668001"/>
                    <a:gd name="connsiteX10" fmla="*/ 373835 w 374786"/>
                    <a:gd name="connsiteY10" fmla="*/ 0 h 668001"/>
                    <a:gd name="connsiteX11" fmla="*/ 46610 w 374786"/>
                    <a:gd name="connsiteY11" fmla="*/ 438049 h 668001"/>
                    <a:gd name="connsiteX12" fmla="*/ 184539 w 374786"/>
                    <a:gd name="connsiteY12" fmla="*/ 626192 h 668001"/>
                    <a:gd name="connsiteX13" fmla="*/ 331981 w 374786"/>
                    <a:gd name="connsiteY13" fmla="*/ 423796 h 668001"/>
                    <a:gd name="connsiteX14" fmla="*/ 192149 w 374786"/>
                    <a:gd name="connsiteY14" fmla="*/ 242305 h 668001"/>
                    <a:gd name="connsiteX15" fmla="*/ 46610 w 374786"/>
                    <a:gd name="connsiteY15" fmla="*/ 438049 h 66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4786" h="668001">
                      <a:moveTo>
                        <a:pt x="373835" y="0"/>
                      </a:moveTo>
                      <a:lnTo>
                        <a:pt x="373835" y="529270"/>
                      </a:lnTo>
                      <a:cubicBezTo>
                        <a:pt x="373835" y="572030"/>
                        <a:pt x="373835" y="612889"/>
                        <a:pt x="374786" y="657549"/>
                      </a:cubicBezTo>
                      <a:lnTo>
                        <a:pt x="332932" y="657549"/>
                      </a:lnTo>
                      <a:cubicBezTo>
                        <a:pt x="331030" y="647097"/>
                        <a:pt x="330078" y="605288"/>
                        <a:pt x="330078" y="582482"/>
                      </a:cubicBezTo>
                      <a:cubicBezTo>
                        <a:pt x="308200" y="636645"/>
                        <a:pt x="258735" y="668002"/>
                        <a:pt x="182637" y="668002"/>
                      </a:cubicBezTo>
                      <a:cubicBezTo>
                        <a:pt x="68488" y="668002"/>
                        <a:pt x="0" y="572980"/>
                        <a:pt x="0" y="439000"/>
                      </a:cubicBezTo>
                      <a:cubicBezTo>
                        <a:pt x="0" y="301218"/>
                        <a:pt x="75147" y="199545"/>
                        <a:pt x="194052" y="199545"/>
                      </a:cubicBezTo>
                      <a:cubicBezTo>
                        <a:pt x="281565" y="199545"/>
                        <a:pt x="316761" y="237554"/>
                        <a:pt x="330078" y="266060"/>
                      </a:cubicBezTo>
                      <a:lnTo>
                        <a:pt x="330078" y="0"/>
                      </a:lnTo>
                      <a:lnTo>
                        <a:pt x="373835" y="0"/>
                      </a:lnTo>
                      <a:close/>
                      <a:moveTo>
                        <a:pt x="46610" y="438049"/>
                      </a:moveTo>
                      <a:cubicBezTo>
                        <a:pt x="46610" y="560627"/>
                        <a:pt x="109392" y="626192"/>
                        <a:pt x="184539" y="626192"/>
                      </a:cubicBezTo>
                      <a:cubicBezTo>
                        <a:pt x="300590" y="626192"/>
                        <a:pt x="331981" y="544474"/>
                        <a:pt x="331981" y="423796"/>
                      </a:cubicBezTo>
                      <a:cubicBezTo>
                        <a:pt x="331981" y="308820"/>
                        <a:pt x="304395" y="242305"/>
                        <a:pt x="192149" y="242305"/>
                      </a:cubicBezTo>
                      <a:cubicBezTo>
                        <a:pt x="105587" y="242305"/>
                        <a:pt x="46610" y="313571"/>
                        <a:pt x="46610" y="438049"/>
                      </a:cubicBezTo>
                      <a:close/>
                    </a:path>
                  </a:pathLst>
                </a:custGeom>
                <a:solidFill>
                  <a:srgbClr val="000000"/>
                </a:solidFill>
                <a:ln w="9512" cap="flat">
                  <a:noFill/>
                  <a:prstDash val="solid"/>
                  <a:miter/>
                </a:ln>
              </p:spPr>
              <p:txBody>
                <a:bodyPr rtlCol="0" anchor="ctr"/>
                <a:lstStyle/>
                <a:p>
                  <a:endParaRPr lang="en-US"/>
                </a:p>
              </p:txBody>
            </p:sp>
          </p:grpSp>
          <p:grpSp>
            <p:nvGrpSpPr>
              <p:cNvPr id="103" name="Graphic 2">
                <a:extLst>
                  <a:ext uri="{FF2B5EF4-FFF2-40B4-BE49-F238E27FC236}">
                    <a16:creationId xmlns:a16="http://schemas.microsoft.com/office/drawing/2014/main" id="{E68270AD-5F3E-A74E-A83E-9467EF7AB7D3}"/>
                  </a:ext>
                </a:extLst>
              </p:cNvPr>
              <p:cNvGrpSpPr/>
              <p:nvPr/>
            </p:nvGrpSpPr>
            <p:grpSpPr>
              <a:xfrm>
                <a:off x="2629793" y="5482737"/>
                <a:ext cx="4193044" cy="380086"/>
                <a:chOff x="2629793" y="5482737"/>
                <a:chExt cx="4193044" cy="380086"/>
              </a:xfrm>
              <a:solidFill>
                <a:srgbClr val="000000"/>
              </a:solidFill>
            </p:grpSpPr>
            <p:sp>
              <p:nvSpPr>
                <p:cNvPr id="104" name="Freeform 103">
                  <a:extLst>
                    <a:ext uri="{FF2B5EF4-FFF2-40B4-BE49-F238E27FC236}">
                      <a16:creationId xmlns:a16="http://schemas.microsoft.com/office/drawing/2014/main" id="{D71112D5-D977-D14C-A142-BB51F1BEB8EE}"/>
                    </a:ext>
                  </a:extLst>
                </p:cNvPr>
                <p:cNvSpPr/>
                <p:nvPr/>
              </p:nvSpPr>
              <p:spPr>
                <a:xfrm>
                  <a:off x="2629793"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4588 w 178832"/>
                    <a:gd name="connsiteY10" fmla="*/ 88370 h 215698"/>
                    <a:gd name="connsiteX11" fmla="*/ 92270 w 178832"/>
                    <a:gd name="connsiteY11" fmla="*/ 27556 h 215698"/>
                    <a:gd name="connsiteX12" fmla="*/ 37098 w 178832"/>
                    <a:gd name="connsiteY12" fmla="*/ 88370 h 215698"/>
                    <a:gd name="connsiteX13" fmla="*/ 144588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8" y="180541"/>
                        <a:pt x="146490" y="215699"/>
                        <a:pt x="90367" y="215699"/>
                      </a:cubicBezTo>
                      <a:cubicBezTo>
                        <a:pt x="26634" y="215699"/>
                        <a:pt x="0" y="162487"/>
                        <a:pt x="0" y="110225"/>
                      </a:cubicBezTo>
                      <a:cubicBezTo>
                        <a:pt x="0" y="48461"/>
                        <a:pt x="30439" y="0"/>
                        <a:pt x="92270" y="0"/>
                      </a:cubicBezTo>
                      <a:cubicBezTo>
                        <a:pt x="157905" y="0"/>
                        <a:pt x="178832" y="53212"/>
                        <a:pt x="178832" y="97872"/>
                      </a:cubicBezTo>
                      <a:cubicBezTo>
                        <a:pt x="178832" y="104524"/>
                        <a:pt x="178832" y="109275"/>
                        <a:pt x="177881" y="114976"/>
                      </a:cubicBezTo>
                      <a:lnTo>
                        <a:pt x="36147" y="114976"/>
                      </a:lnTo>
                      <a:close/>
                      <a:moveTo>
                        <a:pt x="144588" y="88370"/>
                      </a:moveTo>
                      <a:cubicBezTo>
                        <a:pt x="144588" y="54162"/>
                        <a:pt x="127465" y="27556"/>
                        <a:pt x="92270" y="27556"/>
                      </a:cubicBezTo>
                      <a:cubicBezTo>
                        <a:pt x="56123" y="27556"/>
                        <a:pt x="40903" y="53212"/>
                        <a:pt x="37098" y="88370"/>
                      </a:cubicBezTo>
                      <a:lnTo>
                        <a:pt x="144588" y="88370"/>
                      </a:lnTo>
                      <a:close/>
                    </a:path>
                  </a:pathLst>
                </a:custGeom>
                <a:solidFill>
                  <a:srgbClr val="000000"/>
                </a:solidFill>
                <a:ln w="9512"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C4D2E919-94C4-CD47-A63F-9B5B15267F7F}"/>
                    </a:ext>
                  </a:extLst>
                </p:cNvPr>
                <p:cNvSpPr/>
                <p:nvPr/>
              </p:nvSpPr>
              <p:spPr>
                <a:xfrm>
                  <a:off x="2934189" y="5570156"/>
                  <a:ext cx="167417" cy="211898"/>
                </a:xfrm>
                <a:custGeom>
                  <a:avLst/>
                  <a:gdLst>
                    <a:gd name="connsiteX0" fmla="*/ 951 w 167417"/>
                    <a:gd name="connsiteY0" fmla="*/ 57013 h 211898"/>
                    <a:gd name="connsiteX1" fmla="*/ 951 w 167417"/>
                    <a:gd name="connsiteY1" fmla="*/ 4751 h 211898"/>
                    <a:gd name="connsiteX2" fmla="*/ 35196 w 167417"/>
                    <a:gd name="connsiteY2" fmla="*/ 4751 h 211898"/>
                    <a:gd name="connsiteX3" fmla="*/ 36147 w 167417"/>
                    <a:gd name="connsiteY3" fmla="*/ 38959 h 211898"/>
                    <a:gd name="connsiteX4" fmla="*/ 99880 w 167417"/>
                    <a:gd name="connsiteY4" fmla="*/ 0 h 211898"/>
                    <a:gd name="connsiteX5" fmla="*/ 167417 w 167417"/>
                    <a:gd name="connsiteY5" fmla="*/ 78868 h 211898"/>
                    <a:gd name="connsiteX6" fmla="*/ 167417 w 167417"/>
                    <a:gd name="connsiteY6" fmla="*/ 211898 h 211898"/>
                    <a:gd name="connsiteX7" fmla="*/ 132222 w 167417"/>
                    <a:gd name="connsiteY7" fmla="*/ 211898 h 211898"/>
                    <a:gd name="connsiteX8" fmla="*/ 132222 w 167417"/>
                    <a:gd name="connsiteY8" fmla="*/ 83619 h 211898"/>
                    <a:gd name="connsiteX9" fmla="*/ 89416 w 167417"/>
                    <a:gd name="connsiteY9" fmla="*/ 31357 h 211898"/>
                    <a:gd name="connsiteX10" fmla="*/ 35196 w 167417"/>
                    <a:gd name="connsiteY10" fmla="*/ 102623 h 211898"/>
                    <a:gd name="connsiteX11" fmla="*/ 35196 w 167417"/>
                    <a:gd name="connsiteY11" fmla="*/ 211898 h 211898"/>
                    <a:gd name="connsiteX12" fmla="*/ 0 w 167417"/>
                    <a:gd name="connsiteY12" fmla="*/ 211898 h 211898"/>
                    <a:gd name="connsiteX13" fmla="*/ 0 w 167417"/>
                    <a:gd name="connsiteY13" fmla="*/ 5701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417" h="211898">
                      <a:moveTo>
                        <a:pt x="951" y="57013"/>
                      </a:moveTo>
                      <a:cubicBezTo>
                        <a:pt x="951" y="38959"/>
                        <a:pt x="951" y="20905"/>
                        <a:pt x="951" y="4751"/>
                      </a:cubicBezTo>
                      <a:lnTo>
                        <a:pt x="35196" y="4751"/>
                      </a:lnTo>
                      <a:cubicBezTo>
                        <a:pt x="36147" y="10452"/>
                        <a:pt x="37098" y="32307"/>
                        <a:pt x="36147" y="38959"/>
                      </a:cubicBezTo>
                      <a:cubicBezTo>
                        <a:pt x="44708" y="20905"/>
                        <a:pt x="60879" y="0"/>
                        <a:pt x="99880" y="0"/>
                      </a:cubicBezTo>
                      <a:cubicBezTo>
                        <a:pt x="137929" y="0"/>
                        <a:pt x="167417" y="23755"/>
                        <a:pt x="167417" y="78868"/>
                      </a:cubicBezTo>
                      <a:lnTo>
                        <a:pt x="167417" y="211898"/>
                      </a:lnTo>
                      <a:lnTo>
                        <a:pt x="132222" y="211898"/>
                      </a:lnTo>
                      <a:lnTo>
                        <a:pt x="132222" y="83619"/>
                      </a:lnTo>
                      <a:cubicBezTo>
                        <a:pt x="132222" y="52262"/>
                        <a:pt x="119856" y="31357"/>
                        <a:pt x="89416" y="31357"/>
                      </a:cubicBezTo>
                      <a:cubicBezTo>
                        <a:pt x="51367" y="31357"/>
                        <a:pt x="35196" y="60814"/>
                        <a:pt x="35196" y="102623"/>
                      </a:cubicBezTo>
                      <a:lnTo>
                        <a:pt x="35196" y="211898"/>
                      </a:lnTo>
                      <a:lnTo>
                        <a:pt x="0" y="211898"/>
                      </a:lnTo>
                      <a:lnTo>
                        <a:pt x="0" y="57013"/>
                      </a:lnTo>
                      <a:close/>
                    </a:path>
                  </a:pathLst>
                </a:custGeom>
                <a:solidFill>
                  <a:srgbClr val="000000"/>
                </a:solidFill>
                <a:ln w="9512"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381FEC2D-A683-AC43-BBAD-31ACF9BE7641}"/>
                    </a:ext>
                  </a:extLst>
                </p:cNvPr>
                <p:cNvSpPr/>
                <p:nvPr/>
              </p:nvSpPr>
              <p:spPr>
                <a:xfrm>
                  <a:off x="3213852" y="5514094"/>
                  <a:ext cx="115099" cy="269861"/>
                </a:xfrm>
                <a:custGeom>
                  <a:avLst/>
                  <a:gdLst>
                    <a:gd name="connsiteX0" fmla="*/ 0 w 115099"/>
                    <a:gd name="connsiteY0" fmla="*/ 60814 h 269861"/>
                    <a:gd name="connsiteX1" fmla="*/ 35196 w 115099"/>
                    <a:gd name="connsiteY1" fmla="*/ 60814 h 269861"/>
                    <a:gd name="connsiteX2" fmla="*/ 35196 w 115099"/>
                    <a:gd name="connsiteY2" fmla="*/ 0 h 269861"/>
                    <a:gd name="connsiteX3" fmla="*/ 70391 w 115099"/>
                    <a:gd name="connsiteY3" fmla="*/ 0 h 269861"/>
                    <a:gd name="connsiteX4" fmla="*/ 70391 w 115099"/>
                    <a:gd name="connsiteY4" fmla="*/ 60814 h 269861"/>
                    <a:gd name="connsiteX5" fmla="*/ 115100 w 115099"/>
                    <a:gd name="connsiteY5" fmla="*/ 60814 h 269861"/>
                    <a:gd name="connsiteX6" fmla="*/ 115100 w 115099"/>
                    <a:gd name="connsiteY6" fmla="*/ 90271 h 269861"/>
                    <a:gd name="connsiteX7" fmla="*/ 70391 w 115099"/>
                    <a:gd name="connsiteY7" fmla="*/ 90271 h 269861"/>
                    <a:gd name="connsiteX8" fmla="*/ 70391 w 115099"/>
                    <a:gd name="connsiteY8" fmla="*/ 210948 h 269861"/>
                    <a:gd name="connsiteX9" fmla="*/ 93221 w 115099"/>
                    <a:gd name="connsiteY9" fmla="*/ 241355 h 269861"/>
                    <a:gd name="connsiteX10" fmla="*/ 111295 w 115099"/>
                    <a:gd name="connsiteY10" fmla="*/ 239454 h 269861"/>
                    <a:gd name="connsiteX11" fmla="*/ 111295 w 115099"/>
                    <a:gd name="connsiteY11" fmla="*/ 266060 h 269861"/>
                    <a:gd name="connsiteX12" fmla="*/ 80855 w 115099"/>
                    <a:gd name="connsiteY12" fmla="*/ 269861 h 269861"/>
                    <a:gd name="connsiteX13" fmla="*/ 35196 w 115099"/>
                    <a:gd name="connsiteY13" fmla="*/ 218550 h 269861"/>
                    <a:gd name="connsiteX14" fmla="*/ 35196 w 115099"/>
                    <a:gd name="connsiteY14" fmla="*/ 89320 h 269861"/>
                    <a:gd name="connsiteX15" fmla="*/ 0 w 115099"/>
                    <a:gd name="connsiteY15" fmla="*/ 89320 h 269861"/>
                    <a:gd name="connsiteX16" fmla="*/ 0 w 115099"/>
                    <a:gd name="connsiteY16" fmla="*/ 60814 h 269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099" h="269861">
                      <a:moveTo>
                        <a:pt x="0" y="60814"/>
                      </a:moveTo>
                      <a:lnTo>
                        <a:pt x="35196" y="60814"/>
                      </a:lnTo>
                      <a:lnTo>
                        <a:pt x="35196" y="0"/>
                      </a:lnTo>
                      <a:lnTo>
                        <a:pt x="70391" y="0"/>
                      </a:lnTo>
                      <a:lnTo>
                        <a:pt x="70391" y="60814"/>
                      </a:lnTo>
                      <a:lnTo>
                        <a:pt x="115100" y="60814"/>
                      </a:lnTo>
                      <a:lnTo>
                        <a:pt x="115100" y="90271"/>
                      </a:lnTo>
                      <a:lnTo>
                        <a:pt x="70391" y="90271"/>
                      </a:lnTo>
                      <a:lnTo>
                        <a:pt x="70391" y="210948"/>
                      </a:lnTo>
                      <a:cubicBezTo>
                        <a:pt x="70391" y="230902"/>
                        <a:pt x="75148" y="241355"/>
                        <a:pt x="93221" y="241355"/>
                      </a:cubicBezTo>
                      <a:cubicBezTo>
                        <a:pt x="97977" y="241355"/>
                        <a:pt x="105587" y="241355"/>
                        <a:pt x="111295" y="239454"/>
                      </a:cubicBezTo>
                      <a:lnTo>
                        <a:pt x="111295" y="266060"/>
                      </a:lnTo>
                      <a:cubicBezTo>
                        <a:pt x="102733" y="268911"/>
                        <a:pt x="90367" y="269861"/>
                        <a:pt x="80855" y="269861"/>
                      </a:cubicBezTo>
                      <a:cubicBezTo>
                        <a:pt x="49464" y="269861"/>
                        <a:pt x="35196" y="252757"/>
                        <a:pt x="35196" y="218550"/>
                      </a:cubicBezTo>
                      <a:lnTo>
                        <a:pt x="35196" y="89320"/>
                      </a:lnTo>
                      <a:lnTo>
                        <a:pt x="0" y="89320"/>
                      </a:lnTo>
                      <a:lnTo>
                        <a:pt x="0" y="60814"/>
                      </a:lnTo>
                      <a:close/>
                    </a:path>
                  </a:pathLst>
                </a:custGeom>
                <a:solidFill>
                  <a:srgbClr val="000000"/>
                </a:solidFill>
                <a:ln w="9512"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E0014171-4DBD-BD44-8BBE-B17DC087F561}"/>
                    </a:ext>
                  </a:extLst>
                </p:cNvPr>
                <p:cNvSpPr/>
                <p:nvPr/>
              </p:nvSpPr>
              <p:spPr>
                <a:xfrm>
                  <a:off x="3444051" y="5570156"/>
                  <a:ext cx="103684" cy="210947"/>
                </a:xfrm>
                <a:custGeom>
                  <a:avLst/>
                  <a:gdLst>
                    <a:gd name="connsiteX0" fmla="*/ 0 w 103684"/>
                    <a:gd name="connsiteY0" fmla="*/ 60814 h 210947"/>
                    <a:gd name="connsiteX1" fmla="*/ 0 w 103684"/>
                    <a:gd name="connsiteY1" fmla="*/ 4751 h 210947"/>
                    <a:gd name="connsiteX2" fmla="*/ 34244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4" y="4751"/>
                      </a:lnTo>
                      <a:cubicBezTo>
                        <a:pt x="35196" y="10452"/>
                        <a:pt x="35196" y="26606"/>
                        <a:pt x="35196" y="46561"/>
                      </a:cubicBezTo>
                      <a:cubicBezTo>
                        <a:pt x="45659" y="19004"/>
                        <a:pt x="70391"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21D6A415-B5BB-ED45-9996-ADA87CDD000E}"/>
                    </a:ext>
                  </a:extLst>
                </p:cNvPr>
                <p:cNvSpPr/>
                <p:nvPr/>
              </p:nvSpPr>
              <p:spPr>
                <a:xfrm>
                  <a:off x="3647615"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3637 w 178832"/>
                    <a:gd name="connsiteY10" fmla="*/ 88370 h 215698"/>
                    <a:gd name="connsiteX11" fmla="*/ 91319 w 178832"/>
                    <a:gd name="connsiteY11" fmla="*/ 27556 h 215698"/>
                    <a:gd name="connsiteX12" fmla="*/ 36147 w 178832"/>
                    <a:gd name="connsiteY12" fmla="*/ 88370 h 215698"/>
                    <a:gd name="connsiteX13" fmla="*/ 143637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8" y="180541"/>
                        <a:pt x="146490" y="215699"/>
                        <a:pt x="90367" y="215699"/>
                      </a:cubicBezTo>
                      <a:cubicBezTo>
                        <a:pt x="26634" y="215699"/>
                        <a:pt x="0" y="162487"/>
                        <a:pt x="0" y="110225"/>
                      </a:cubicBezTo>
                      <a:cubicBezTo>
                        <a:pt x="0" y="48461"/>
                        <a:pt x="30439" y="0"/>
                        <a:pt x="92270" y="0"/>
                      </a:cubicBezTo>
                      <a:cubicBezTo>
                        <a:pt x="157905" y="0"/>
                        <a:pt x="178832" y="53212"/>
                        <a:pt x="178832" y="97872"/>
                      </a:cubicBezTo>
                      <a:cubicBezTo>
                        <a:pt x="178832" y="104524"/>
                        <a:pt x="178832" y="109275"/>
                        <a:pt x="177881" y="114976"/>
                      </a:cubicBezTo>
                      <a:lnTo>
                        <a:pt x="36147" y="114976"/>
                      </a:lnTo>
                      <a:close/>
                      <a:moveTo>
                        <a:pt x="143637" y="88370"/>
                      </a:moveTo>
                      <a:cubicBezTo>
                        <a:pt x="143637" y="54162"/>
                        <a:pt x="126514" y="27556"/>
                        <a:pt x="91319" y="27556"/>
                      </a:cubicBezTo>
                      <a:cubicBezTo>
                        <a:pt x="55172" y="27556"/>
                        <a:pt x="39952" y="53212"/>
                        <a:pt x="36147" y="88370"/>
                      </a:cubicBezTo>
                      <a:lnTo>
                        <a:pt x="143637" y="88370"/>
                      </a:lnTo>
                      <a:close/>
                    </a:path>
                  </a:pathLst>
                </a:custGeom>
                <a:solidFill>
                  <a:srgbClr val="000000"/>
                </a:solidFill>
                <a:ln w="9512"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C477432A-B7C2-034D-BD50-D651C1DAB216}"/>
                    </a:ext>
                  </a:extLst>
                </p:cNvPr>
                <p:cNvSpPr/>
                <p:nvPr/>
              </p:nvSpPr>
              <p:spPr>
                <a:xfrm>
                  <a:off x="3952010" y="5570156"/>
                  <a:ext cx="182636" cy="292666"/>
                </a:xfrm>
                <a:custGeom>
                  <a:avLst/>
                  <a:gdLst>
                    <a:gd name="connsiteX0" fmla="*/ 35196 w 182636"/>
                    <a:gd name="connsiteY0" fmla="*/ 186242 h 292666"/>
                    <a:gd name="connsiteX1" fmla="*/ 35196 w 182636"/>
                    <a:gd name="connsiteY1" fmla="*/ 292666 h 292666"/>
                    <a:gd name="connsiteX2" fmla="*/ 0 w 182636"/>
                    <a:gd name="connsiteY2" fmla="*/ 292666 h 292666"/>
                    <a:gd name="connsiteX3" fmla="*/ 0 w 182636"/>
                    <a:gd name="connsiteY3" fmla="*/ 55112 h 292666"/>
                    <a:gd name="connsiteX4" fmla="*/ 0 w 182636"/>
                    <a:gd name="connsiteY4" fmla="*/ 4751 h 292666"/>
                    <a:gd name="connsiteX5" fmla="*/ 34245 w 182636"/>
                    <a:gd name="connsiteY5" fmla="*/ 4751 h 292666"/>
                    <a:gd name="connsiteX6" fmla="*/ 35196 w 182636"/>
                    <a:gd name="connsiteY6" fmla="*/ 37058 h 292666"/>
                    <a:gd name="connsiteX7" fmla="*/ 101782 w 182636"/>
                    <a:gd name="connsiteY7" fmla="*/ 0 h 292666"/>
                    <a:gd name="connsiteX8" fmla="*/ 182637 w 182636"/>
                    <a:gd name="connsiteY8" fmla="*/ 102623 h 292666"/>
                    <a:gd name="connsiteX9" fmla="*/ 94172 w 182636"/>
                    <a:gd name="connsiteY9" fmla="*/ 215699 h 292666"/>
                    <a:gd name="connsiteX10" fmla="*/ 35196 w 182636"/>
                    <a:gd name="connsiteY10" fmla="*/ 186242 h 292666"/>
                    <a:gd name="connsiteX11" fmla="*/ 146490 w 182636"/>
                    <a:gd name="connsiteY11" fmla="*/ 104524 h 292666"/>
                    <a:gd name="connsiteX12" fmla="*/ 92270 w 182636"/>
                    <a:gd name="connsiteY12" fmla="*/ 30407 h 292666"/>
                    <a:gd name="connsiteX13" fmla="*/ 33293 w 182636"/>
                    <a:gd name="connsiteY13" fmla="*/ 107374 h 292666"/>
                    <a:gd name="connsiteX14" fmla="*/ 89416 w 182636"/>
                    <a:gd name="connsiteY14" fmla="*/ 186242 h 292666"/>
                    <a:gd name="connsiteX15" fmla="*/ 146490 w 182636"/>
                    <a:gd name="connsiteY15" fmla="*/ 104524 h 292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2636" h="292666">
                      <a:moveTo>
                        <a:pt x="35196" y="186242"/>
                      </a:moveTo>
                      <a:lnTo>
                        <a:pt x="35196" y="292666"/>
                      </a:lnTo>
                      <a:lnTo>
                        <a:pt x="0" y="292666"/>
                      </a:lnTo>
                      <a:lnTo>
                        <a:pt x="0" y="55112"/>
                      </a:lnTo>
                      <a:cubicBezTo>
                        <a:pt x="0" y="38009"/>
                        <a:pt x="0" y="20905"/>
                        <a:pt x="0" y="4751"/>
                      </a:cubicBezTo>
                      <a:lnTo>
                        <a:pt x="34245" y="4751"/>
                      </a:lnTo>
                      <a:cubicBezTo>
                        <a:pt x="35196" y="11403"/>
                        <a:pt x="35196" y="23755"/>
                        <a:pt x="35196" y="37058"/>
                      </a:cubicBezTo>
                      <a:cubicBezTo>
                        <a:pt x="46610" y="16154"/>
                        <a:pt x="66586" y="0"/>
                        <a:pt x="101782" y="0"/>
                      </a:cubicBezTo>
                      <a:cubicBezTo>
                        <a:pt x="148393" y="0"/>
                        <a:pt x="182637" y="39909"/>
                        <a:pt x="182637" y="102623"/>
                      </a:cubicBezTo>
                      <a:cubicBezTo>
                        <a:pt x="182637" y="176740"/>
                        <a:pt x="143637" y="215699"/>
                        <a:pt x="94172" y="215699"/>
                      </a:cubicBezTo>
                      <a:cubicBezTo>
                        <a:pt x="61830" y="216649"/>
                        <a:pt x="44708" y="202396"/>
                        <a:pt x="35196" y="186242"/>
                      </a:cubicBezTo>
                      <a:close/>
                      <a:moveTo>
                        <a:pt x="146490" y="104524"/>
                      </a:moveTo>
                      <a:cubicBezTo>
                        <a:pt x="146490" y="60814"/>
                        <a:pt x="126514" y="30407"/>
                        <a:pt x="92270" y="30407"/>
                      </a:cubicBezTo>
                      <a:cubicBezTo>
                        <a:pt x="50415" y="30407"/>
                        <a:pt x="33293" y="57013"/>
                        <a:pt x="33293" y="107374"/>
                      </a:cubicBezTo>
                      <a:cubicBezTo>
                        <a:pt x="33293" y="155835"/>
                        <a:pt x="46610" y="186242"/>
                        <a:pt x="89416" y="186242"/>
                      </a:cubicBezTo>
                      <a:cubicBezTo>
                        <a:pt x="126514" y="186242"/>
                        <a:pt x="146490" y="154885"/>
                        <a:pt x="146490" y="104524"/>
                      </a:cubicBezTo>
                      <a:close/>
                    </a:path>
                  </a:pathLst>
                </a:custGeom>
                <a:solidFill>
                  <a:srgbClr val="000000"/>
                </a:solidFill>
                <a:ln w="9512"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A459B85B-974A-D54D-8E79-4A13871E8F1A}"/>
                    </a:ext>
                  </a:extLst>
                </p:cNvPr>
                <p:cNvSpPr/>
                <p:nvPr/>
              </p:nvSpPr>
              <p:spPr>
                <a:xfrm>
                  <a:off x="4261161" y="5570156"/>
                  <a:ext cx="103684" cy="210947"/>
                </a:xfrm>
                <a:custGeom>
                  <a:avLst/>
                  <a:gdLst>
                    <a:gd name="connsiteX0" fmla="*/ 0 w 103684"/>
                    <a:gd name="connsiteY0" fmla="*/ 60814 h 210947"/>
                    <a:gd name="connsiteX1" fmla="*/ 0 w 103684"/>
                    <a:gd name="connsiteY1" fmla="*/ 4751 h 210947"/>
                    <a:gd name="connsiteX2" fmla="*/ 34245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5" y="4751"/>
                      </a:lnTo>
                      <a:cubicBezTo>
                        <a:pt x="35196" y="10452"/>
                        <a:pt x="35196" y="26606"/>
                        <a:pt x="35196" y="46561"/>
                      </a:cubicBezTo>
                      <a:cubicBezTo>
                        <a:pt x="45659" y="19004"/>
                        <a:pt x="70391"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BB6EBC9D-B5CF-F842-977A-0F5AF629B266}"/>
                    </a:ext>
                  </a:extLst>
                </p:cNvPr>
                <p:cNvSpPr/>
                <p:nvPr/>
              </p:nvSpPr>
              <p:spPr>
                <a:xfrm>
                  <a:off x="4463774"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4588 w 178832"/>
                    <a:gd name="connsiteY10" fmla="*/ 88370 h 215698"/>
                    <a:gd name="connsiteX11" fmla="*/ 92270 w 178832"/>
                    <a:gd name="connsiteY11" fmla="*/ 27556 h 215698"/>
                    <a:gd name="connsiteX12" fmla="*/ 37098 w 178832"/>
                    <a:gd name="connsiteY12" fmla="*/ 88370 h 215698"/>
                    <a:gd name="connsiteX13" fmla="*/ 144588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9" y="180541"/>
                        <a:pt x="146490" y="215699"/>
                        <a:pt x="90367" y="215699"/>
                      </a:cubicBezTo>
                      <a:cubicBezTo>
                        <a:pt x="26635" y="215699"/>
                        <a:pt x="0" y="162487"/>
                        <a:pt x="0" y="110225"/>
                      </a:cubicBezTo>
                      <a:cubicBezTo>
                        <a:pt x="0" y="48461"/>
                        <a:pt x="30440" y="0"/>
                        <a:pt x="92270" y="0"/>
                      </a:cubicBezTo>
                      <a:cubicBezTo>
                        <a:pt x="157905" y="0"/>
                        <a:pt x="178832" y="53212"/>
                        <a:pt x="178832" y="97872"/>
                      </a:cubicBezTo>
                      <a:cubicBezTo>
                        <a:pt x="178832" y="104524"/>
                        <a:pt x="178832" y="109275"/>
                        <a:pt x="177881" y="114976"/>
                      </a:cubicBezTo>
                      <a:lnTo>
                        <a:pt x="36147" y="114976"/>
                      </a:lnTo>
                      <a:close/>
                      <a:moveTo>
                        <a:pt x="144588" y="88370"/>
                      </a:moveTo>
                      <a:cubicBezTo>
                        <a:pt x="144588" y="54162"/>
                        <a:pt x="127465" y="27556"/>
                        <a:pt x="92270" y="27556"/>
                      </a:cubicBezTo>
                      <a:cubicBezTo>
                        <a:pt x="56123" y="27556"/>
                        <a:pt x="40903" y="53212"/>
                        <a:pt x="37098" y="88370"/>
                      </a:cubicBezTo>
                      <a:lnTo>
                        <a:pt x="144588" y="88370"/>
                      </a:lnTo>
                      <a:close/>
                    </a:path>
                  </a:pathLst>
                </a:custGeom>
                <a:solidFill>
                  <a:srgbClr val="000000"/>
                </a:solidFill>
                <a:ln w="9512"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5AB50D4B-9EAC-C84D-A1B3-0BA3E69A1EA1}"/>
                    </a:ext>
                  </a:extLst>
                </p:cNvPr>
                <p:cNvSpPr/>
                <p:nvPr/>
              </p:nvSpPr>
              <p:spPr>
                <a:xfrm>
                  <a:off x="4768170" y="5570156"/>
                  <a:ext cx="167417" cy="211898"/>
                </a:xfrm>
                <a:custGeom>
                  <a:avLst/>
                  <a:gdLst>
                    <a:gd name="connsiteX0" fmla="*/ 951 w 167417"/>
                    <a:gd name="connsiteY0" fmla="*/ 57013 h 211898"/>
                    <a:gd name="connsiteX1" fmla="*/ 951 w 167417"/>
                    <a:gd name="connsiteY1" fmla="*/ 4751 h 211898"/>
                    <a:gd name="connsiteX2" fmla="*/ 35196 w 167417"/>
                    <a:gd name="connsiteY2" fmla="*/ 4751 h 211898"/>
                    <a:gd name="connsiteX3" fmla="*/ 36147 w 167417"/>
                    <a:gd name="connsiteY3" fmla="*/ 38959 h 211898"/>
                    <a:gd name="connsiteX4" fmla="*/ 99880 w 167417"/>
                    <a:gd name="connsiteY4" fmla="*/ 0 h 211898"/>
                    <a:gd name="connsiteX5" fmla="*/ 167417 w 167417"/>
                    <a:gd name="connsiteY5" fmla="*/ 78868 h 211898"/>
                    <a:gd name="connsiteX6" fmla="*/ 167417 w 167417"/>
                    <a:gd name="connsiteY6" fmla="*/ 211898 h 211898"/>
                    <a:gd name="connsiteX7" fmla="*/ 132222 w 167417"/>
                    <a:gd name="connsiteY7" fmla="*/ 211898 h 211898"/>
                    <a:gd name="connsiteX8" fmla="*/ 132222 w 167417"/>
                    <a:gd name="connsiteY8" fmla="*/ 83619 h 211898"/>
                    <a:gd name="connsiteX9" fmla="*/ 89416 w 167417"/>
                    <a:gd name="connsiteY9" fmla="*/ 31357 h 211898"/>
                    <a:gd name="connsiteX10" fmla="*/ 35196 w 167417"/>
                    <a:gd name="connsiteY10" fmla="*/ 102623 h 211898"/>
                    <a:gd name="connsiteX11" fmla="*/ 35196 w 167417"/>
                    <a:gd name="connsiteY11" fmla="*/ 211898 h 211898"/>
                    <a:gd name="connsiteX12" fmla="*/ 0 w 167417"/>
                    <a:gd name="connsiteY12" fmla="*/ 211898 h 211898"/>
                    <a:gd name="connsiteX13" fmla="*/ 0 w 167417"/>
                    <a:gd name="connsiteY13" fmla="*/ 5701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417" h="211898">
                      <a:moveTo>
                        <a:pt x="951" y="57013"/>
                      </a:moveTo>
                      <a:cubicBezTo>
                        <a:pt x="951" y="38959"/>
                        <a:pt x="951" y="20905"/>
                        <a:pt x="951" y="4751"/>
                      </a:cubicBezTo>
                      <a:lnTo>
                        <a:pt x="35196" y="4751"/>
                      </a:lnTo>
                      <a:cubicBezTo>
                        <a:pt x="36147" y="10452"/>
                        <a:pt x="37098" y="32307"/>
                        <a:pt x="36147" y="38959"/>
                      </a:cubicBezTo>
                      <a:cubicBezTo>
                        <a:pt x="44708" y="20905"/>
                        <a:pt x="60879" y="0"/>
                        <a:pt x="99880" y="0"/>
                      </a:cubicBezTo>
                      <a:cubicBezTo>
                        <a:pt x="137929" y="0"/>
                        <a:pt x="167417" y="23755"/>
                        <a:pt x="167417" y="78868"/>
                      </a:cubicBezTo>
                      <a:lnTo>
                        <a:pt x="167417" y="211898"/>
                      </a:lnTo>
                      <a:lnTo>
                        <a:pt x="132222" y="211898"/>
                      </a:lnTo>
                      <a:lnTo>
                        <a:pt x="132222" y="83619"/>
                      </a:lnTo>
                      <a:cubicBezTo>
                        <a:pt x="132222" y="52262"/>
                        <a:pt x="119856" y="31357"/>
                        <a:pt x="89416" y="31357"/>
                      </a:cubicBezTo>
                      <a:cubicBezTo>
                        <a:pt x="51367" y="31357"/>
                        <a:pt x="35196" y="60814"/>
                        <a:pt x="35196" y="102623"/>
                      </a:cubicBezTo>
                      <a:lnTo>
                        <a:pt x="35196" y="211898"/>
                      </a:lnTo>
                      <a:lnTo>
                        <a:pt x="0" y="211898"/>
                      </a:lnTo>
                      <a:lnTo>
                        <a:pt x="0" y="57013"/>
                      </a:lnTo>
                      <a:close/>
                    </a:path>
                  </a:pathLst>
                </a:custGeom>
                <a:solidFill>
                  <a:srgbClr val="000000"/>
                </a:solidFill>
                <a:ln w="9512"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5D001AC8-9850-1E45-ACB2-B05C3324E267}"/>
                    </a:ext>
                  </a:extLst>
                </p:cNvPr>
                <p:cNvSpPr/>
                <p:nvPr/>
              </p:nvSpPr>
              <p:spPr>
                <a:xfrm>
                  <a:off x="5061150" y="5571107"/>
                  <a:ext cx="178832" cy="215698"/>
                </a:xfrm>
                <a:custGeom>
                  <a:avLst/>
                  <a:gdLst>
                    <a:gd name="connsiteX0" fmla="*/ 36147 w 178832"/>
                    <a:gd name="connsiteY0" fmla="*/ 114026 h 215698"/>
                    <a:gd name="connsiteX1" fmla="*/ 91318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3636 w 178832"/>
                    <a:gd name="connsiteY10" fmla="*/ 88370 h 215698"/>
                    <a:gd name="connsiteX11" fmla="*/ 91318 w 178832"/>
                    <a:gd name="connsiteY11" fmla="*/ 27556 h 215698"/>
                    <a:gd name="connsiteX12" fmla="*/ 36147 w 178832"/>
                    <a:gd name="connsiteY12" fmla="*/ 88370 h 215698"/>
                    <a:gd name="connsiteX13" fmla="*/ 143636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8" y="186242"/>
                      </a:cubicBezTo>
                      <a:cubicBezTo>
                        <a:pt x="123661" y="186242"/>
                        <a:pt x="134124" y="169138"/>
                        <a:pt x="140783" y="153935"/>
                      </a:cubicBezTo>
                      <a:lnTo>
                        <a:pt x="175978" y="153935"/>
                      </a:lnTo>
                      <a:cubicBezTo>
                        <a:pt x="168369" y="180541"/>
                        <a:pt x="146490" y="215699"/>
                        <a:pt x="90367" y="215699"/>
                      </a:cubicBezTo>
                      <a:cubicBezTo>
                        <a:pt x="26634" y="215699"/>
                        <a:pt x="0" y="162487"/>
                        <a:pt x="0" y="110225"/>
                      </a:cubicBezTo>
                      <a:cubicBezTo>
                        <a:pt x="0" y="48461"/>
                        <a:pt x="30440" y="0"/>
                        <a:pt x="92270" y="0"/>
                      </a:cubicBezTo>
                      <a:cubicBezTo>
                        <a:pt x="157905" y="0"/>
                        <a:pt x="178832" y="53212"/>
                        <a:pt x="178832" y="97872"/>
                      </a:cubicBezTo>
                      <a:cubicBezTo>
                        <a:pt x="178832" y="104524"/>
                        <a:pt x="178832" y="109275"/>
                        <a:pt x="177881" y="114976"/>
                      </a:cubicBezTo>
                      <a:lnTo>
                        <a:pt x="36147" y="114976"/>
                      </a:lnTo>
                      <a:close/>
                      <a:moveTo>
                        <a:pt x="143636" y="88370"/>
                      </a:moveTo>
                      <a:cubicBezTo>
                        <a:pt x="143636" y="54162"/>
                        <a:pt x="126514" y="27556"/>
                        <a:pt x="91318" y="27556"/>
                      </a:cubicBezTo>
                      <a:cubicBezTo>
                        <a:pt x="55172" y="27556"/>
                        <a:pt x="39952" y="53212"/>
                        <a:pt x="36147" y="88370"/>
                      </a:cubicBezTo>
                      <a:lnTo>
                        <a:pt x="143636" y="88370"/>
                      </a:lnTo>
                      <a:close/>
                    </a:path>
                  </a:pathLst>
                </a:custGeom>
                <a:solidFill>
                  <a:srgbClr val="000000"/>
                </a:solidFill>
                <a:ln w="9512"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8CBD89E0-BD39-CA4E-9156-2B57A0BCDB12}"/>
                    </a:ext>
                  </a:extLst>
                </p:cNvPr>
                <p:cNvSpPr/>
                <p:nvPr/>
              </p:nvSpPr>
              <p:spPr>
                <a:xfrm>
                  <a:off x="5364594" y="5573957"/>
                  <a:ext cx="164564" cy="211898"/>
                </a:xfrm>
                <a:custGeom>
                  <a:avLst/>
                  <a:gdLst>
                    <a:gd name="connsiteX0" fmla="*/ 164564 w 164564"/>
                    <a:gd name="connsiteY0" fmla="*/ 147283 h 211898"/>
                    <a:gd name="connsiteX1" fmla="*/ 164564 w 164564"/>
                    <a:gd name="connsiteY1" fmla="*/ 207147 h 211898"/>
                    <a:gd name="connsiteX2" fmla="*/ 130319 w 164564"/>
                    <a:gd name="connsiteY2" fmla="*/ 207147 h 211898"/>
                    <a:gd name="connsiteX3" fmla="*/ 129368 w 164564"/>
                    <a:gd name="connsiteY3" fmla="*/ 175790 h 211898"/>
                    <a:gd name="connsiteX4" fmla="*/ 67538 w 164564"/>
                    <a:gd name="connsiteY4" fmla="*/ 211898 h 211898"/>
                    <a:gd name="connsiteX5" fmla="*/ 0 w 164564"/>
                    <a:gd name="connsiteY5" fmla="*/ 135881 h 211898"/>
                    <a:gd name="connsiteX6" fmla="*/ 0 w 164564"/>
                    <a:gd name="connsiteY6" fmla="*/ 0 h 211898"/>
                    <a:gd name="connsiteX7" fmla="*/ 35196 w 164564"/>
                    <a:gd name="connsiteY7" fmla="*/ 0 h 211898"/>
                    <a:gd name="connsiteX8" fmla="*/ 35196 w 164564"/>
                    <a:gd name="connsiteY8" fmla="*/ 128279 h 211898"/>
                    <a:gd name="connsiteX9" fmla="*/ 77050 w 164564"/>
                    <a:gd name="connsiteY9" fmla="*/ 180541 h 211898"/>
                    <a:gd name="connsiteX10" fmla="*/ 128417 w 164564"/>
                    <a:gd name="connsiteY10" fmla="*/ 108325 h 211898"/>
                    <a:gd name="connsiteX11" fmla="*/ 128417 w 164564"/>
                    <a:gd name="connsiteY11" fmla="*/ 950 h 211898"/>
                    <a:gd name="connsiteX12" fmla="*/ 163613 w 164564"/>
                    <a:gd name="connsiteY12" fmla="*/ 950 h 211898"/>
                    <a:gd name="connsiteX13" fmla="*/ 163613 w 164564"/>
                    <a:gd name="connsiteY13" fmla="*/ 14728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4564" h="211898">
                      <a:moveTo>
                        <a:pt x="164564" y="147283"/>
                      </a:moveTo>
                      <a:cubicBezTo>
                        <a:pt x="164564" y="167238"/>
                        <a:pt x="164564" y="194794"/>
                        <a:pt x="164564" y="207147"/>
                      </a:cubicBezTo>
                      <a:lnTo>
                        <a:pt x="130319" y="207147"/>
                      </a:lnTo>
                      <a:cubicBezTo>
                        <a:pt x="129368" y="201446"/>
                        <a:pt x="129368" y="189093"/>
                        <a:pt x="129368" y="175790"/>
                      </a:cubicBezTo>
                      <a:cubicBezTo>
                        <a:pt x="119856" y="198595"/>
                        <a:pt x="99880" y="211898"/>
                        <a:pt x="67538" y="211898"/>
                      </a:cubicBezTo>
                      <a:cubicBezTo>
                        <a:pt x="33293" y="211898"/>
                        <a:pt x="0" y="194794"/>
                        <a:pt x="0" y="135881"/>
                      </a:cubicBezTo>
                      <a:lnTo>
                        <a:pt x="0" y="0"/>
                      </a:lnTo>
                      <a:lnTo>
                        <a:pt x="35196" y="0"/>
                      </a:lnTo>
                      <a:lnTo>
                        <a:pt x="35196" y="128279"/>
                      </a:lnTo>
                      <a:cubicBezTo>
                        <a:pt x="35196" y="155835"/>
                        <a:pt x="43757" y="180541"/>
                        <a:pt x="77050" y="180541"/>
                      </a:cubicBezTo>
                      <a:cubicBezTo>
                        <a:pt x="114148" y="180541"/>
                        <a:pt x="128417" y="159636"/>
                        <a:pt x="128417" y="108325"/>
                      </a:cubicBezTo>
                      <a:lnTo>
                        <a:pt x="128417" y="950"/>
                      </a:lnTo>
                      <a:lnTo>
                        <a:pt x="163613" y="950"/>
                      </a:lnTo>
                      <a:lnTo>
                        <a:pt x="163613" y="147283"/>
                      </a:lnTo>
                      <a:close/>
                    </a:path>
                  </a:pathLst>
                </a:custGeom>
                <a:solidFill>
                  <a:srgbClr val="000000"/>
                </a:solidFill>
                <a:ln w="9512"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8CB55ED1-0FA2-9E4C-B492-2BD384879821}"/>
                    </a:ext>
                  </a:extLst>
                </p:cNvPr>
                <p:cNvSpPr/>
                <p:nvPr/>
              </p:nvSpPr>
              <p:spPr>
                <a:xfrm>
                  <a:off x="5668989" y="5570156"/>
                  <a:ext cx="103684" cy="210947"/>
                </a:xfrm>
                <a:custGeom>
                  <a:avLst/>
                  <a:gdLst>
                    <a:gd name="connsiteX0" fmla="*/ 0 w 103684"/>
                    <a:gd name="connsiteY0" fmla="*/ 60814 h 210947"/>
                    <a:gd name="connsiteX1" fmla="*/ 0 w 103684"/>
                    <a:gd name="connsiteY1" fmla="*/ 4751 h 210947"/>
                    <a:gd name="connsiteX2" fmla="*/ 34245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5" y="4751"/>
                      </a:lnTo>
                      <a:cubicBezTo>
                        <a:pt x="35196" y="10452"/>
                        <a:pt x="35196" y="26606"/>
                        <a:pt x="35196" y="46561"/>
                      </a:cubicBezTo>
                      <a:cubicBezTo>
                        <a:pt x="45660" y="19004"/>
                        <a:pt x="70392"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7E1A2B1C-9159-DC49-BA70-8EDE40077C0A}"/>
                    </a:ext>
                  </a:extLst>
                </p:cNvPr>
                <p:cNvSpPr/>
                <p:nvPr/>
              </p:nvSpPr>
              <p:spPr>
                <a:xfrm>
                  <a:off x="5872554" y="5569206"/>
                  <a:ext cx="162660" cy="216649"/>
                </a:xfrm>
                <a:custGeom>
                  <a:avLst/>
                  <a:gdLst>
                    <a:gd name="connsiteX0" fmla="*/ 36147 w 162660"/>
                    <a:gd name="connsiteY0" fmla="*/ 152985 h 216649"/>
                    <a:gd name="connsiteX1" fmla="*/ 85611 w 162660"/>
                    <a:gd name="connsiteY1" fmla="*/ 189093 h 216649"/>
                    <a:gd name="connsiteX2" fmla="*/ 127466 w 162660"/>
                    <a:gd name="connsiteY2" fmla="*/ 156786 h 216649"/>
                    <a:gd name="connsiteX3" fmla="*/ 78952 w 162660"/>
                    <a:gd name="connsiteY3" fmla="*/ 118777 h 216649"/>
                    <a:gd name="connsiteX4" fmla="*/ 8561 w 162660"/>
                    <a:gd name="connsiteY4" fmla="*/ 57963 h 216649"/>
                    <a:gd name="connsiteX5" fmla="*/ 81806 w 162660"/>
                    <a:gd name="connsiteY5" fmla="*/ 0 h 216649"/>
                    <a:gd name="connsiteX6" fmla="*/ 157905 w 162660"/>
                    <a:gd name="connsiteY6" fmla="*/ 59864 h 216649"/>
                    <a:gd name="connsiteX7" fmla="*/ 123661 w 162660"/>
                    <a:gd name="connsiteY7" fmla="*/ 59864 h 216649"/>
                    <a:gd name="connsiteX8" fmla="*/ 79904 w 162660"/>
                    <a:gd name="connsiteY8" fmla="*/ 27556 h 216649"/>
                    <a:gd name="connsiteX9" fmla="*/ 42806 w 162660"/>
                    <a:gd name="connsiteY9" fmla="*/ 55113 h 216649"/>
                    <a:gd name="connsiteX10" fmla="*/ 88465 w 162660"/>
                    <a:gd name="connsiteY10" fmla="*/ 87420 h 216649"/>
                    <a:gd name="connsiteX11" fmla="*/ 162661 w 162660"/>
                    <a:gd name="connsiteY11" fmla="*/ 153935 h 216649"/>
                    <a:gd name="connsiteX12" fmla="*/ 83709 w 162660"/>
                    <a:gd name="connsiteY12" fmla="*/ 216649 h 216649"/>
                    <a:gd name="connsiteX13" fmla="*/ 0 w 162660"/>
                    <a:gd name="connsiteY13" fmla="*/ 152985 h 216649"/>
                    <a:gd name="connsiteX14" fmla="*/ 36147 w 162660"/>
                    <a:gd name="connsiteY14" fmla="*/ 152985 h 216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2660" h="216649">
                      <a:moveTo>
                        <a:pt x="36147" y="152985"/>
                      </a:moveTo>
                      <a:cubicBezTo>
                        <a:pt x="41855" y="175790"/>
                        <a:pt x="58025" y="189093"/>
                        <a:pt x="85611" y="189093"/>
                      </a:cubicBezTo>
                      <a:cubicBezTo>
                        <a:pt x="115099" y="189093"/>
                        <a:pt x="127466" y="175790"/>
                        <a:pt x="127466" y="156786"/>
                      </a:cubicBezTo>
                      <a:cubicBezTo>
                        <a:pt x="127466" y="137781"/>
                        <a:pt x="117953" y="128279"/>
                        <a:pt x="78952" y="118777"/>
                      </a:cubicBezTo>
                      <a:cubicBezTo>
                        <a:pt x="20927" y="104524"/>
                        <a:pt x="8561" y="86470"/>
                        <a:pt x="8561" y="57963"/>
                      </a:cubicBezTo>
                      <a:cubicBezTo>
                        <a:pt x="8561" y="28506"/>
                        <a:pt x="29488" y="0"/>
                        <a:pt x="81806" y="0"/>
                      </a:cubicBezTo>
                      <a:cubicBezTo>
                        <a:pt x="134124" y="0"/>
                        <a:pt x="156003" y="30407"/>
                        <a:pt x="157905" y="59864"/>
                      </a:cubicBezTo>
                      <a:lnTo>
                        <a:pt x="123661" y="59864"/>
                      </a:lnTo>
                      <a:cubicBezTo>
                        <a:pt x="120807" y="46561"/>
                        <a:pt x="110343" y="27556"/>
                        <a:pt x="79904" y="27556"/>
                      </a:cubicBezTo>
                      <a:cubicBezTo>
                        <a:pt x="51367" y="27556"/>
                        <a:pt x="42806" y="41809"/>
                        <a:pt x="42806" y="55113"/>
                      </a:cubicBezTo>
                      <a:cubicBezTo>
                        <a:pt x="42806" y="70316"/>
                        <a:pt x="51367" y="77918"/>
                        <a:pt x="88465" y="87420"/>
                      </a:cubicBezTo>
                      <a:cubicBezTo>
                        <a:pt x="150295" y="102623"/>
                        <a:pt x="162661" y="123528"/>
                        <a:pt x="162661" y="153935"/>
                      </a:cubicBezTo>
                      <a:cubicBezTo>
                        <a:pt x="162661" y="190043"/>
                        <a:pt x="134124" y="216649"/>
                        <a:pt x="83709" y="216649"/>
                      </a:cubicBezTo>
                      <a:cubicBezTo>
                        <a:pt x="31391" y="216649"/>
                        <a:pt x="5707" y="190043"/>
                        <a:pt x="0" y="152985"/>
                      </a:cubicBezTo>
                      <a:lnTo>
                        <a:pt x="36147" y="152985"/>
                      </a:lnTo>
                      <a:close/>
                    </a:path>
                  </a:pathLst>
                </a:custGeom>
                <a:solidFill>
                  <a:srgbClr val="000000"/>
                </a:solidFill>
                <a:ln w="9512"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E23D78EB-DDB1-5642-99F6-0E2F368CE511}"/>
                    </a:ext>
                  </a:extLst>
                </p:cNvPr>
                <p:cNvSpPr/>
                <p:nvPr/>
              </p:nvSpPr>
              <p:spPr>
                <a:xfrm>
                  <a:off x="6158875" y="5482737"/>
                  <a:ext cx="166466" cy="300268"/>
                </a:xfrm>
                <a:custGeom>
                  <a:avLst/>
                  <a:gdLst>
                    <a:gd name="connsiteX0" fmla="*/ 34245 w 166466"/>
                    <a:gd name="connsiteY0" fmla="*/ 0 h 300268"/>
                    <a:gd name="connsiteX1" fmla="*/ 34245 w 166466"/>
                    <a:gd name="connsiteY1" fmla="*/ 122578 h 300268"/>
                    <a:gd name="connsiteX2" fmla="*/ 97978 w 166466"/>
                    <a:gd name="connsiteY2" fmla="*/ 87420 h 300268"/>
                    <a:gd name="connsiteX3" fmla="*/ 166466 w 166466"/>
                    <a:gd name="connsiteY3" fmla="*/ 167238 h 300268"/>
                    <a:gd name="connsiteX4" fmla="*/ 166466 w 166466"/>
                    <a:gd name="connsiteY4" fmla="*/ 299318 h 300268"/>
                    <a:gd name="connsiteX5" fmla="*/ 131271 w 166466"/>
                    <a:gd name="connsiteY5" fmla="*/ 299318 h 300268"/>
                    <a:gd name="connsiteX6" fmla="*/ 131271 w 166466"/>
                    <a:gd name="connsiteY6" fmla="*/ 173890 h 300268"/>
                    <a:gd name="connsiteX7" fmla="*/ 87514 w 166466"/>
                    <a:gd name="connsiteY7" fmla="*/ 119727 h 300268"/>
                    <a:gd name="connsiteX8" fmla="*/ 35196 w 166466"/>
                    <a:gd name="connsiteY8" fmla="*/ 187193 h 300268"/>
                    <a:gd name="connsiteX9" fmla="*/ 35196 w 166466"/>
                    <a:gd name="connsiteY9" fmla="*/ 300268 h 300268"/>
                    <a:gd name="connsiteX10" fmla="*/ 0 w 166466"/>
                    <a:gd name="connsiteY10" fmla="*/ 300268 h 300268"/>
                    <a:gd name="connsiteX11" fmla="*/ 0 w 166466"/>
                    <a:gd name="connsiteY11" fmla="*/ 950 h 300268"/>
                    <a:gd name="connsiteX12" fmla="*/ 34245 w 166466"/>
                    <a:gd name="connsiteY12" fmla="*/ 950 h 300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6466" h="300268">
                      <a:moveTo>
                        <a:pt x="34245" y="0"/>
                      </a:moveTo>
                      <a:lnTo>
                        <a:pt x="34245" y="122578"/>
                      </a:lnTo>
                      <a:cubicBezTo>
                        <a:pt x="44708" y="104524"/>
                        <a:pt x="62782" y="87420"/>
                        <a:pt x="97978" y="87420"/>
                      </a:cubicBezTo>
                      <a:cubicBezTo>
                        <a:pt x="130319" y="87420"/>
                        <a:pt x="166466" y="105474"/>
                        <a:pt x="166466" y="167238"/>
                      </a:cubicBezTo>
                      <a:lnTo>
                        <a:pt x="166466" y="299318"/>
                      </a:lnTo>
                      <a:lnTo>
                        <a:pt x="131271" y="299318"/>
                      </a:lnTo>
                      <a:lnTo>
                        <a:pt x="131271" y="173890"/>
                      </a:lnTo>
                      <a:cubicBezTo>
                        <a:pt x="131271" y="138732"/>
                        <a:pt x="117002" y="119727"/>
                        <a:pt x="87514" y="119727"/>
                      </a:cubicBezTo>
                      <a:cubicBezTo>
                        <a:pt x="51367" y="119727"/>
                        <a:pt x="35196" y="144433"/>
                        <a:pt x="35196" y="187193"/>
                      </a:cubicBezTo>
                      <a:lnTo>
                        <a:pt x="35196" y="300268"/>
                      </a:lnTo>
                      <a:lnTo>
                        <a:pt x="0" y="300268"/>
                      </a:lnTo>
                      <a:lnTo>
                        <a:pt x="0" y="950"/>
                      </a:lnTo>
                      <a:lnTo>
                        <a:pt x="34245" y="950"/>
                      </a:lnTo>
                      <a:close/>
                    </a:path>
                  </a:pathLst>
                </a:custGeom>
                <a:solidFill>
                  <a:srgbClr val="000000"/>
                </a:solidFill>
                <a:ln w="9512"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5AB288D9-857F-2148-ABCE-7DAA8C6EDF63}"/>
                    </a:ext>
                  </a:extLst>
                </p:cNvPr>
                <p:cNvSpPr/>
                <p:nvPr/>
              </p:nvSpPr>
              <p:spPr>
                <a:xfrm>
                  <a:off x="6465173" y="5482737"/>
                  <a:ext cx="35195" cy="298367"/>
                </a:xfrm>
                <a:custGeom>
                  <a:avLst/>
                  <a:gdLst>
                    <a:gd name="connsiteX0" fmla="*/ 0 w 35195"/>
                    <a:gd name="connsiteY0" fmla="*/ 0 h 298367"/>
                    <a:gd name="connsiteX1" fmla="*/ 35196 w 35195"/>
                    <a:gd name="connsiteY1" fmla="*/ 0 h 298367"/>
                    <a:gd name="connsiteX2" fmla="*/ 35196 w 35195"/>
                    <a:gd name="connsiteY2" fmla="*/ 44660 h 298367"/>
                    <a:gd name="connsiteX3" fmla="*/ 0 w 35195"/>
                    <a:gd name="connsiteY3" fmla="*/ 44660 h 298367"/>
                    <a:gd name="connsiteX4" fmla="*/ 0 w 35195"/>
                    <a:gd name="connsiteY4" fmla="*/ 0 h 298367"/>
                    <a:gd name="connsiteX5" fmla="*/ 0 w 35195"/>
                    <a:gd name="connsiteY5" fmla="*/ 92171 h 298367"/>
                    <a:gd name="connsiteX6" fmla="*/ 35196 w 35195"/>
                    <a:gd name="connsiteY6" fmla="*/ 92171 h 298367"/>
                    <a:gd name="connsiteX7" fmla="*/ 35196 w 35195"/>
                    <a:gd name="connsiteY7" fmla="*/ 298368 h 298367"/>
                    <a:gd name="connsiteX8" fmla="*/ 0 w 35195"/>
                    <a:gd name="connsiteY8" fmla="*/ 298368 h 298367"/>
                    <a:gd name="connsiteX9" fmla="*/ 0 w 35195"/>
                    <a:gd name="connsiteY9" fmla="*/ 92171 h 298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195" h="298367">
                      <a:moveTo>
                        <a:pt x="0" y="0"/>
                      </a:moveTo>
                      <a:lnTo>
                        <a:pt x="35196" y="0"/>
                      </a:lnTo>
                      <a:lnTo>
                        <a:pt x="35196" y="44660"/>
                      </a:lnTo>
                      <a:lnTo>
                        <a:pt x="0" y="44660"/>
                      </a:lnTo>
                      <a:lnTo>
                        <a:pt x="0" y="0"/>
                      </a:lnTo>
                      <a:close/>
                      <a:moveTo>
                        <a:pt x="0" y="92171"/>
                      </a:moveTo>
                      <a:lnTo>
                        <a:pt x="35196" y="92171"/>
                      </a:lnTo>
                      <a:lnTo>
                        <a:pt x="35196" y="298368"/>
                      </a:lnTo>
                      <a:lnTo>
                        <a:pt x="0" y="298368"/>
                      </a:lnTo>
                      <a:lnTo>
                        <a:pt x="0" y="92171"/>
                      </a:lnTo>
                      <a:close/>
                    </a:path>
                  </a:pathLst>
                </a:custGeom>
                <a:solidFill>
                  <a:srgbClr val="000000"/>
                </a:solidFill>
                <a:ln w="9512" cap="flat">
                  <a:noFill/>
                  <a:prstDash val="solid"/>
                  <a:miter/>
                </a:ln>
              </p:spPr>
              <p:txBody>
                <a:bodyPr rtlCol="0" anchor="ctr"/>
                <a:lstStyle/>
                <a:p>
                  <a:endParaRPr lang="en-US"/>
                </a:p>
              </p:txBody>
            </p:sp>
            <p:sp>
              <p:nvSpPr>
                <p:cNvPr id="119" name="Freeform 118">
                  <a:extLst>
                    <a:ext uri="{FF2B5EF4-FFF2-40B4-BE49-F238E27FC236}">
                      <a16:creationId xmlns:a16="http://schemas.microsoft.com/office/drawing/2014/main" id="{86B75261-192C-1E45-85C5-8E0ACEB4FDAF}"/>
                    </a:ext>
                  </a:extLst>
                </p:cNvPr>
                <p:cNvSpPr/>
                <p:nvPr/>
              </p:nvSpPr>
              <p:spPr>
                <a:xfrm>
                  <a:off x="6640200" y="5570156"/>
                  <a:ext cx="182637" cy="292666"/>
                </a:xfrm>
                <a:custGeom>
                  <a:avLst/>
                  <a:gdLst>
                    <a:gd name="connsiteX0" fmla="*/ 35196 w 182637"/>
                    <a:gd name="connsiteY0" fmla="*/ 186242 h 292666"/>
                    <a:gd name="connsiteX1" fmla="*/ 35196 w 182637"/>
                    <a:gd name="connsiteY1" fmla="*/ 292666 h 292666"/>
                    <a:gd name="connsiteX2" fmla="*/ 0 w 182637"/>
                    <a:gd name="connsiteY2" fmla="*/ 292666 h 292666"/>
                    <a:gd name="connsiteX3" fmla="*/ 0 w 182637"/>
                    <a:gd name="connsiteY3" fmla="*/ 55112 h 292666"/>
                    <a:gd name="connsiteX4" fmla="*/ 0 w 182637"/>
                    <a:gd name="connsiteY4" fmla="*/ 4751 h 292666"/>
                    <a:gd name="connsiteX5" fmla="*/ 34244 w 182637"/>
                    <a:gd name="connsiteY5" fmla="*/ 4751 h 292666"/>
                    <a:gd name="connsiteX6" fmla="*/ 35196 w 182637"/>
                    <a:gd name="connsiteY6" fmla="*/ 37058 h 292666"/>
                    <a:gd name="connsiteX7" fmla="*/ 101782 w 182637"/>
                    <a:gd name="connsiteY7" fmla="*/ 0 h 292666"/>
                    <a:gd name="connsiteX8" fmla="*/ 182637 w 182637"/>
                    <a:gd name="connsiteY8" fmla="*/ 102623 h 292666"/>
                    <a:gd name="connsiteX9" fmla="*/ 94172 w 182637"/>
                    <a:gd name="connsiteY9" fmla="*/ 215699 h 292666"/>
                    <a:gd name="connsiteX10" fmla="*/ 35196 w 182637"/>
                    <a:gd name="connsiteY10" fmla="*/ 186242 h 292666"/>
                    <a:gd name="connsiteX11" fmla="*/ 146490 w 182637"/>
                    <a:gd name="connsiteY11" fmla="*/ 104524 h 292666"/>
                    <a:gd name="connsiteX12" fmla="*/ 92270 w 182637"/>
                    <a:gd name="connsiteY12" fmla="*/ 30407 h 292666"/>
                    <a:gd name="connsiteX13" fmla="*/ 33293 w 182637"/>
                    <a:gd name="connsiteY13" fmla="*/ 107374 h 292666"/>
                    <a:gd name="connsiteX14" fmla="*/ 89416 w 182637"/>
                    <a:gd name="connsiteY14" fmla="*/ 186242 h 292666"/>
                    <a:gd name="connsiteX15" fmla="*/ 146490 w 182637"/>
                    <a:gd name="connsiteY15" fmla="*/ 104524 h 292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2637" h="292666">
                      <a:moveTo>
                        <a:pt x="35196" y="186242"/>
                      </a:moveTo>
                      <a:lnTo>
                        <a:pt x="35196" y="292666"/>
                      </a:lnTo>
                      <a:lnTo>
                        <a:pt x="0" y="292666"/>
                      </a:lnTo>
                      <a:lnTo>
                        <a:pt x="0" y="55112"/>
                      </a:lnTo>
                      <a:cubicBezTo>
                        <a:pt x="0" y="38009"/>
                        <a:pt x="0" y="20905"/>
                        <a:pt x="0" y="4751"/>
                      </a:cubicBezTo>
                      <a:lnTo>
                        <a:pt x="34244" y="4751"/>
                      </a:lnTo>
                      <a:cubicBezTo>
                        <a:pt x="35196" y="11403"/>
                        <a:pt x="35196" y="23755"/>
                        <a:pt x="35196" y="37058"/>
                      </a:cubicBezTo>
                      <a:cubicBezTo>
                        <a:pt x="46610" y="16154"/>
                        <a:pt x="66586" y="0"/>
                        <a:pt x="101782" y="0"/>
                      </a:cubicBezTo>
                      <a:cubicBezTo>
                        <a:pt x="148392" y="0"/>
                        <a:pt x="182637" y="39909"/>
                        <a:pt x="182637" y="102623"/>
                      </a:cubicBezTo>
                      <a:cubicBezTo>
                        <a:pt x="182637" y="176740"/>
                        <a:pt x="143636" y="215699"/>
                        <a:pt x="94172" y="215699"/>
                      </a:cubicBezTo>
                      <a:cubicBezTo>
                        <a:pt x="60879" y="216649"/>
                        <a:pt x="43757" y="202396"/>
                        <a:pt x="35196" y="186242"/>
                      </a:cubicBezTo>
                      <a:close/>
                      <a:moveTo>
                        <a:pt x="146490" y="104524"/>
                      </a:moveTo>
                      <a:cubicBezTo>
                        <a:pt x="146490" y="60814"/>
                        <a:pt x="126514" y="30407"/>
                        <a:pt x="92270" y="30407"/>
                      </a:cubicBezTo>
                      <a:cubicBezTo>
                        <a:pt x="50415" y="30407"/>
                        <a:pt x="33293" y="57013"/>
                        <a:pt x="33293" y="107374"/>
                      </a:cubicBezTo>
                      <a:cubicBezTo>
                        <a:pt x="33293" y="155835"/>
                        <a:pt x="46610" y="186242"/>
                        <a:pt x="89416" y="186242"/>
                      </a:cubicBezTo>
                      <a:cubicBezTo>
                        <a:pt x="126514" y="186242"/>
                        <a:pt x="146490" y="154885"/>
                        <a:pt x="146490" y="104524"/>
                      </a:cubicBezTo>
                      <a:close/>
                    </a:path>
                  </a:pathLst>
                </a:custGeom>
                <a:solidFill>
                  <a:srgbClr val="000000"/>
                </a:solidFill>
                <a:ln w="9512" cap="flat">
                  <a:noFill/>
                  <a:prstDash val="solid"/>
                  <a:miter/>
                </a:ln>
              </p:spPr>
              <p:txBody>
                <a:bodyPr rtlCol="0" anchor="ctr"/>
                <a:lstStyle/>
                <a:p>
                  <a:endParaRPr lang="en-US"/>
                </a:p>
              </p:txBody>
            </p:sp>
          </p:grpSp>
        </p:grpSp>
        <p:grpSp>
          <p:nvGrpSpPr>
            <p:cNvPr id="70" name="Graphic 2">
              <a:extLst>
                <a:ext uri="{FF2B5EF4-FFF2-40B4-BE49-F238E27FC236}">
                  <a16:creationId xmlns:a16="http://schemas.microsoft.com/office/drawing/2014/main" id="{15FE7EA4-C430-0D4D-84C1-3CC7E27C0AB3}"/>
                </a:ext>
              </a:extLst>
            </p:cNvPr>
            <p:cNvGrpSpPr/>
            <p:nvPr/>
          </p:nvGrpSpPr>
          <p:grpSpPr>
            <a:xfrm>
              <a:off x="606516" y="4401391"/>
              <a:ext cx="1666563" cy="1693284"/>
              <a:chOff x="606516" y="4401391"/>
              <a:chExt cx="1666563" cy="1693284"/>
            </a:xfrm>
          </p:grpSpPr>
          <p:grpSp>
            <p:nvGrpSpPr>
              <p:cNvPr id="71" name="Graphic 2">
                <a:extLst>
                  <a:ext uri="{FF2B5EF4-FFF2-40B4-BE49-F238E27FC236}">
                    <a16:creationId xmlns:a16="http://schemas.microsoft.com/office/drawing/2014/main" id="{FB51A6A2-6E23-B24B-BE3A-5C562192A902}"/>
                  </a:ext>
                </a:extLst>
              </p:cNvPr>
              <p:cNvGrpSpPr/>
              <p:nvPr/>
            </p:nvGrpSpPr>
            <p:grpSpPr>
              <a:xfrm>
                <a:off x="606516" y="4401391"/>
                <a:ext cx="1666563" cy="1693284"/>
                <a:chOff x="606516" y="4401391"/>
                <a:chExt cx="1666563" cy="1693284"/>
              </a:xfrm>
            </p:grpSpPr>
            <p:sp>
              <p:nvSpPr>
                <p:cNvPr id="97" name="Freeform 96">
                  <a:extLst>
                    <a:ext uri="{FF2B5EF4-FFF2-40B4-BE49-F238E27FC236}">
                      <a16:creationId xmlns:a16="http://schemas.microsoft.com/office/drawing/2014/main" id="{C8A73FE5-54A5-0044-843C-BE1D579F62FC}"/>
                    </a:ext>
                  </a:extLst>
                </p:cNvPr>
                <p:cNvSpPr/>
                <p:nvPr/>
              </p:nvSpPr>
              <p:spPr>
                <a:xfrm>
                  <a:off x="606516" y="4401391"/>
                  <a:ext cx="1666563" cy="1693284"/>
                </a:xfrm>
                <a:custGeom>
                  <a:avLst/>
                  <a:gdLst>
                    <a:gd name="connsiteX0" fmla="*/ 1666564 w 1666563"/>
                    <a:gd name="connsiteY0" fmla="*/ 846642 h 1693284"/>
                    <a:gd name="connsiteX1" fmla="*/ 833282 w 1666563"/>
                    <a:gd name="connsiteY1" fmla="*/ 1693285 h 1693284"/>
                    <a:gd name="connsiteX2" fmla="*/ 0 w 1666563"/>
                    <a:gd name="connsiteY2" fmla="*/ 846642 h 1693284"/>
                    <a:gd name="connsiteX3" fmla="*/ 833282 w 1666563"/>
                    <a:gd name="connsiteY3" fmla="*/ 0 h 1693284"/>
                    <a:gd name="connsiteX4" fmla="*/ 1666564 w 1666563"/>
                    <a:gd name="connsiteY4" fmla="*/ 846642 h 1693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6563" h="1693284">
                      <a:moveTo>
                        <a:pt x="1666564" y="846642"/>
                      </a:moveTo>
                      <a:cubicBezTo>
                        <a:pt x="1666564" y="1314149"/>
                        <a:pt x="1293680" y="1693285"/>
                        <a:pt x="833282" y="1693285"/>
                      </a:cubicBezTo>
                      <a:cubicBezTo>
                        <a:pt x="372884" y="1693285"/>
                        <a:pt x="0" y="1314149"/>
                        <a:pt x="0" y="846642"/>
                      </a:cubicBezTo>
                      <a:cubicBezTo>
                        <a:pt x="0" y="379136"/>
                        <a:pt x="372884" y="0"/>
                        <a:pt x="833282" y="0"/>
                      </a:cubicBezTo>
                      <a:cubicBezTo>
                        <a:pt x="1293680" y="0"/>
                        <a:pt x="1666564" y="379136"/>
                        <a:pt x="1666564" y="846642"/>
                      </a:cubicBezTo>
                      <a:close/>
                    </a:path>
                  </a:pathLst>
                </a:custGeom>
                <a:solidFill>
                  <a:srgbClr val="B2DEDD"/>
                </a:solidFill>
                <a:ln w="9512"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17B95556-58D3-C646-940A-E5C2B3E5ED29}"/>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grpSp>
            <p:nvGrpSpPr>
              <p:cNvPr id="72" name="Graphic 2">
                <a:extLst>
                  <a:ext uri="{FF2B5EF4-FFF2-40B4-BE49-F238E27FC236}">
                    <a16:creationId xmlns:a16="http://schemas.microsoft.com/office/drawing/2014/main" id="{C4CA668A-3F01-3E43-A808-024BA189FBE9}"/>
                  </a:ext>
                </a:extLst>
              </p:cNvPr>
              <p:cNvGrpSpPr/>
              <p:nvPr/>
            </p:nvGrpSpPr>
            <p:grpSpPr>
              <a:xfrm>
                <a:off x="879521" y="4954417"/>
                <a:ext cx="306297" cy="518817"/>
                <a:chOff x="879521" y="4954417"/>
                <a:chExt cx="306297" cy="518817"/>
              </a:xfrm>
              <a:solidFill>
                <a:srgbClr val="F1A0C2"/>
              </a:solidFill>
            </p:grpSpPr>
            <p:sp>
              <p:nvSpPr>
                <p:cNvPr id="92" name="Freeform 91">
                  <a:extLst>
                    <a:ext uri="{FF2B5EF4-FFF2-40B4-BE49-F238E27FC236}">
                      <a16:creationId xmlns:a16="http://schemas.microsoft.com/office/drawing/2014/main" id="{5FCB7D0F-B8E5-C245-A543-008FC778E79C}"/>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2ACA5265-0C68-E344-AC77-3B6E37CE2689}"/>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F722FBD2-2E21-204E-9583-4506FF1CB88F}"/>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91E4348C-D4FA-2B49-B35E-56FDC11F45A4}"/>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092C37A4-5C17-AA4A-94F5-51222FD0223C}"/>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73" name="Graphic 2">
                <a:extLst>
                  <a:ext uri="{FF2B5EF4-FFF2-40B4-BE49-F238E27FC236}">
                    <a16:creationId xmlns:a16="http://schemas.microsoft.com/office/drawing/2014/main" id="{1F2416C2-F242-5C4C-8FED-28B187B4B81E}"/>
                  </a:ext>
                </a:extLst>
              </p:cNvPr>
              <p:cNvGrpSpPr/>
              <p:nvPr/>
            </p:nvGrpSpPr>
            <p:grpSpPr>
              <a:xfrm>
                <a:off x="1305674" y="4681705"/>
                <a:ext cx="305346" cy="518817"/>
                <a:chOff x="1305674" y="4681705"/>
                <a:chExt cx="305346" cy="518817"/>
              </a:xfrm>
              <a:solidFill>
                <a:srgbClr val="F1A0C2"/>
              </a:solidFill>
            </p:grpSpPr>
            <p:sp>
              <p:nvSpPr>
                <p:cNvPr id="87" name="Freeform 86">
                  <a:extLst>
                    <a:ext uri="{FF2B5EF4-FFF2-40B4-BE49-F238E27FC236}">
                      <a16:creationId xmlns:a16="http://schemas.microsoft.com/office/drawing/2014/main" id="{2C68CF0D-96DB-B34B-9163-9010A93CF1AA}"/>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2EA2B0A3-CF2B-734B-B413-C7A926BD7166}"/>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11C1A64E-84C6-F54C-A72C-442B0C986972}"/>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97E7DBFC-34B1-C14A-A2A1-C3BAE80F740D}"/>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9A6A41DA-DE55-C948-A1FB-718A5EFCC601}"/>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74" name="Graphic 2">
                <a:extLst>
                  <a:ext uri="{FF2B5EF4-FFF2-40B4-BE49-F238E27FC236}">
                    <a16:creationId xmlns:a16="http://schemas.microsoft.com/office/drawing/2014/main" id="{88D5F5C3-F694-5946-A546-E21A55368758}"/>
                  </a:ext>
                </a:extLst>
              </p:cNvPr>
              <p:cNvGrpSpPr/>
              <p:nvPr/>
            </p:nvGrpSpPr>
            <p:grpSpPr>
              <a:xfrm>
                <a:off x="1725169" y="4951566"/>
                <a:ext cx="306297" cy="518817"/>
                <a:chOff x="1725169" y="4951566"/>
                <a:chExt cx="306297" cy="518817"/>
              </a:xfrm>
              <a:solidFill>
                <a:srgbClr val="F1A0C2"/>
              </a:solidFill>
            </p:grpSpPr>
            <p:sp>
              <p:nvSpPr>
                <p:cNvPr id="82" name="Freeform 81">
                  <a:extLst>
                    <a:ext uri="{FF2B5EF4-FFF2-40B4-BE49-F238E27FC236}">
                      <a16:creationId xmlns:a16="http://schemas.microsoft.com/office/drawing/2014/main" id="{E8E83C71-5EA7-2449-9107-2D2A05ACE058}"/>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0F611C4D-8446-F84E-AA16-F6DEF03BD3FC}"/>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FC08F099-3FC8-5644-962E-F4BABE44187C}"/>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DF37F383-66C9-D54B-B41F-4D2A89C8B86D}"/>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EF87BC40-2763-D444-B048-47D079AC561C}"/>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75" name="Graphic 2">
                <a:extLst>
                  <a:ext uri="{FF2B5EF4-FFF2-40B4-BE49-F238E27FC236}">
                    <a16:creationId xmlns:a16="http://schemas.microsoft.com/office/drawing/2014/main" id="{F97AF121-7836-AD40-BCB2-FBAEF73C59AB}"/>
                  </a:ext>
                </a:extLst>
              </p:cNvPr>
              <p:cNvGrpSpPr/>
              <p:nvPr/>
            </p:nvGrpSpPr>
            <p:grpSpPr>
              <a:xfrm>
                <a:off x="690225" y="4499263"/>
                <a:ext cx="1499146" cy="1498490"/>
                <a:chOff x="690225" y="4499263"/>
                <a:chExt cx="1499146" cy="1498490"/>
              </a:xfrm>
              <a:solidFill>
                <a:srgbClr val="000000"/>
              </a:solidFill>
            </p:grpSpPr>
            <p:grpSp>
              <p:nvGrpSpPr>
                <p:cNvPr id="76" name="Graphic 2">
                  <a:extLst>
                    <a:ext uri="{FF2B5EF4-FFF2-40B4-BE49-F238E27FC236}">
                      <a16:creationId xmlns:a16="http://schemas.microsoft.com/office/drawing/2014/main" id="{32905275-1B3A-A744-A998-6214AD001532}"/>
                    </a:ext>
                  </a:extLst>
                </p:cNvPr>
                <p:cNvGrpSpPr/>
                <p:nvPr/>
              </p:nvGrpSpPr>
              <p:grpSpPr>
                <a:xfrm>
                  <a:off x="690225" y="4499263"/>
                  <a:ext cx="1499146" cy="1498490"/>
                  <a:chOff x="690225" y="4499263"/>
                  <a:chExt cx="1499146" cy="1498490"/>
                </a:xfrm>
                <a:solidFill>
                  <a:srgbClr val="000000"/>
                </a:solidFill>
              </p:grpSpPr>
              <p:sp>
                <p:nvSpPr>
                  <p:cNvPr id="80" name="Freeform 79">
                    <a:extLst>
                      <a:ext uri="{FF2B5EF4-FFF2-40B4-BE49-F238E27FC236}">
                        <a16:creationId xmlns:a16="http://schemas.microsoft.com/office/drawing/2014/main" id="{44603E32-5762-CE4E-B89F-D951DEEE9AAB}"/>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76E37D24-7C74-8F45-8721-E68F48399FFE}"/>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77" name="Freeform 76">
                  <a:extLst>
                    <a:ext uri="{FF2B5EF4-FFF2-40B4-BE49-F238E27FC236}">
                      <a16:creationId xmlns:a16="http://schemas.microsoft.com/office/drawing/2014/main" id="{D0866BF0-D48A-EF47-B113-C1258A00C73B}"/>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1D9D9933-6326-0C47-ACF8-BFEA439DF0EA}"/>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D4F1F5A7-8413-FC41-BA3D-E64661182D99}"/>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grpSp>
      <p:sp>
        <p:nvSpPr>
          <p:cNvPr id="32" name="Text Placeholder 23">
            <a:extLst>
              <a:ext uri="{FF2B5EF4-FFF2-40B4-BE49-F238E27FC236}">
                <a16:creationId xmlns:a16="http://schemas.microsoft.com/office/drawing/2014/main" id="{E1B388D9-79A8-4F4E-A699-E4B798FB46A7}"/>
              </a:ext>
            </a:extLst>
          </p:cNvPr>
          <p:cNvSpPr>
            <a:spLocks noGrp="1"/>
          </p:cNvSpPr>
          <p:nvPr>
            <p:ph type="body" sz="quarter" idx="19" hasCustomPrompt="1"/>
          </p:nvPr>
        </p:nvSpPr>
        <p:spPr>
          <a:xfrm>
            <a:off x="983112" y="4039100"/>
            <a:ext cx="3195486" cy="731140"/>
          </a:xfrm>
          <a:prstGeom prst="rect">
            <a:avLst/>
          </a:prstGeom>
        </p:spPr>
        <p:txBody>
          <a:bodyPr anchor="ctr">
            <a:normAutofit/>
          </a:bodyPr>
          <a:lstStyle>
            <a:lvl1pPr marL="0" indent="0" algn="l">
              <a:buNone/>
              <a:defRPr sz="2800" baseline="0">
                <a:solidFill>
                  <a:srgbClr val="000000"/>
                </a:solidFill>
                <a:latin typeface="+mn-lt"/>
              </a:defRPr>
            </a:lvl1pPr>
          </a:lstStyle>
          <a:p>
            <a:pPr lvl="0"/>
            <a:r>
              <a:rPr lang="en-US" dirty="0"/>
              <a:t>Any Questions?</a:t>
            </a:r>
          </a:p>
        </p:txBody>
      </p:sp>
      <p:sp>
        <p:nvSpPr>
          <p:cNvPr id="33" name="Text Placeholder 23">
            <a:extLst>
              <a:ext uri="{FF2B5EF4-FFF2-40B4-BE49-F238E27FC236}">
                <a16:creationId xmlns:a16="http://schemas.microsoft.com/office/drawing/2014/main" id="{A262A524-87DB-9447-BD5C-C79347DB3C1A}"/>
              </a:ext>
            </a:extLst>
          </p:cNvPr>
          <p:cNvSpPr>
            <a:spLocks noGrp="1"/>
          </p:cNvSpPr>
          <p:nvPr>
            <p:ph type="body" sz="quarter" idx="20" hasCustomPrompt="1"/>
          </p:nvPr>
        </p:nvSpPr>
        <p:spPr>
          <a:xfrm>
            <a:off x="983112" y="3229524"/>
            <a:ext cx="3195485" cy="837258"/>
          </a:xfrm>
          <a:prstGeom prst="rect">
            <a:avLst/>
          </a:prstGeom>
        </p:spPr>
        <p:txBody>
          <a:bodyPr anchor="ctr">
            <a:normAutofit/>
          </a:bodyPr>
          <a:lstStyle>
            <a:lvl1pPr marL="0" indent="0" algn="l">
              <a:buNone/>
              <a:defRPr sz="5000" baseline="0">
                <a:solidFill>
                  <a:srgbClr val="000000"/>
                </a:solidFill>
                <a:latin typeface="+mn-lt"/>
              </a:defRPr>
            </a:lvl1pPr>
          </a:lstStyle>
          <a:p>
            <a:pPr lvl="0"/>
            <a:r>
              <a:rPr lang="en-US" dirty="0"/>
              <a:t>Thank You</a:t>
            </a:r>
          </a:p>
        </p:txBody>
      </p:sp>
      <p:grpSp>
        <p:nvGrpSpPr>
          <p:cNvPr id="34" name="Group 33">
            <a:extLst>
              <a:ext uri="{FF2B5EF4-FFF2-40B4-BE49-F238E27FC236}">
                <a16:creationId xmlns:a16="http://schemas.microsoft.com/office/drawing/2014/main" id="{FFCAF4E6-72DB-E649-B092-C010328005F1}"/>
              </a:ext>
            </a:extLst>
          </p:cNvPr>
          <p:cNvGrpSpPr/>
          <p:nvPr userDrawn="1"/>
        </p:nvGrpSpPr>
        <p:grpSpPr>
          <a:xfrm>
            <a:off x="548818" y="6039954"/>
            <a:ext cx="2735993" cy="679345"/>
            <a:chOff x="0" y="0"/>
            <a:chExt cx="2301694" cy="571500"/>
          </a:xfrm>
        </p:grpSpPr>
        <p:sp>
          <p:nvSpPr>
            <p:cNvPr id="35" name="Rectangle 34">
              <a:extLst>
                <a:ext uri="{FF2B5EF4-FFF2-40B4-BE49-F238E27FC236}">
                  <a16:creationId xmlns:a16="http://schemas.microsoft.com/office/drawing/2014/main" id="{D1740294-4308-8F46-B6E3-2486ADA5C515}"/>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36" name="Picture 35">
              <a:extLst>
                <a:ext uri="{FF2B5EF4-FFF2-40B4-BE49-F238E27FC236}">
                  <a16:creationId xmlns:a16="http://schemas.microsoft.com/office/drawing/2014/main" id="{37A8314D-532F-284C-8D90-022E08B7A71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pic>
        <p:nvPicPr>
          <p:cNvPr id="2" name="Picture 1">
            <a:extLst>
              <a:ext uri="{FF2B5EF4-FFF2-40B4-BE49-F238E27FC236}">
                <a16:creationId xmlns:a16="http://schemas.microsoft.com/office/drawing/2014/main" id="{1F0CAB67-E2B9-C137-1BD6-4155723F4428}"/>
              </a:ext>
            </a:extLst>
          </p:cNvPr>
          <p:cNvPicPr>
            <a:picLocks noChangeAspect="1"/>
          </p:cNvPicPr>
          <p:nvPr userDrawn="1"/>
        </p:nvPicPr>
        <p:blipFill>
          <a:blip r:embed="rId3"/>
          <a:stretch>
            <a:fillRect/>
          </a:stretch>
        </p:blipFill>
        <p:spPr>
          <a:xfrm>
            <a:off x="885402" y="6084756"/>
            <a:ext cx="7462151" cy="609653"/>
          </a:xfrm>
          <a:prstGeom prst="rect">
            <a:avLst/>
          </a:prstGeom>
          <a:solidFill>
            <a:schemeClr val="bg1"/>
          </a:solidFill>
        </p:spPr>
      </p:pic>
    </p:spTree>
    <p:extLst>
      <p:ext uri="{BB962C8B-B14F-4D97-AF65-F5344CB8AC3E}">
        <p14:creationId xmlns:p14="http://schemas.microsoft.com/office/powerpoint/2010/main" val="30970682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7B8A7486-943B-EC94-BEF5-DA25793F651D}"/>
              </a:ext>
            </a:extLst>
          </p:cNvPr>
          <p:cNvSpPr>
            <a:spLocks noGrp="1"/>
          </p:cNvSpPr>
          <p:nvPr>
            <p:ph type="pic" sz="quarter" idx="10"/>
          </p:nvPr>
        </p:nvSpPr>
        <p:spPr>
          <a:xfrm>
            <a:off x="1179684" y="2043172"/>
            <a:ext cx="1723877" cy="1723877"/>
          </a:xfrm>
          <a:prstGeom prst="ellipse">
            <a:avLst/>
          </a:prstGeom>
        </p:spPr>
      </p:sp>
      <p:sp>
        <p:nvSpPr>
          <p:cNvPr id="3" name="Picture Placeholder 2">
            <a:extLst>
              <a:ext uri="{FF2B5EF4-FFF2-40B4-BE49-F238E27FC236}">
                <a16:creationId xmlns:a16="http://schemas.microsoft.com/office/drawing/2014/main" id="{62162883-41D9-96ED-FA3A-8993E6C0AFF8}"/>
              </a:ext>
            </a:extLst>
          </p:cNvPr>
          <p:cNvSpPr>
            <a:spLocks noGrp="1"/>
          </p:cNvSpPr>
          <p:nvPr>
            <p:ph type="pic" sz="quarter" idx="11"/>
          </p:nvPr>
        </p:nvSpPr>
        <p:spPr>
          <a:xfrm>
            <a:off x="3867471" y="2052565"/>
            <a:ext cx="1723877" cy="1723877"/>
          </a:xfrm>
          <a:prstGeom prst="ellipse">
            <a:avLst/>
          </a:prstGeom>
        </p:spPr>
      </p:sp>
      <p:sp>
        <p:nvSpPr>
          <p:cNvPr id="4" name="Picture Placeholder 3">
            <a:extLst>
              <a:ext uri="{FF2B5EF4-FFF2-40B4-BE49-F238E27FC236}">
                <a16:creationId xmlns:a16="http://schemas.microsoft.com/office/drawing/2014/main" id="{FB690E3C-EC5F-38E0-DFF9-A0F0811F569B}"/>
              </a:ext>
            </a:extLst>
          </p:cNvPr>
          <p:cNvSpPr>
            <a:spLocks noGrp="1"/>
          </p:cNvSpPr>
          <p:nvPr>
            <p:ph type="pic" sz="quarter" idx="12"/>
          </p:nvPr>
        </p:nvSpPr>
        <p:spPr>
          <a:xfrm>
            <a:off x="6543647" y="2048263"/>
            <a:ext cx="1723877" cy="1723877"/>
          </a:xfrm>
          <a:prstGeom prst="ellipse">
            <a:avLst/>
          </a:prstGeom>
        </p:spPr>
      </p:sp>
      <p:sp>
        <p:nvSpPr>
          <p:cNvPr id="5" name="Picture Placeholder 4">
            <a:extLst>
              <a:ext uri="{FF2B5EF4-FFF2-40B4-BE49-F238E27FC236}">
                <a16:creationId xmlns:a16="http://schemas.microsoft.com/office/drawing/2014/main" id="{7D65BDEB-C3F2-1165-B1F3-4BE363171190}"/>
              </a:ext>
            </a:extLst>
          </p:cNvPr>
          <p:cNvSpPr>
            <a:spLocks noGrp="1"/>
          </p:cNvSpPr>
          <p:nvPr>
            <p:ph type="pic" sz="quarter" idx="13"/>
          </p:nvPr>
        </p:nvSpPr>
        <p:spPr>
          <a:xfrm>
            <a:off x="9231434" y="2057654"/>
            <a:ext cx="1723877" cy="1723877"/>
          </a:xfrm>
          <a:prstGeom prst="ellipse">
            <a:avLst/>
          </a:prstGeom>
        </p:spPr>
      </p:sp>
      <p:sp>
        <p:nvSpPr>
          <p:cNvPr id="6" name="Text Placeholder 5">
            <a:extLst>
              <a:ext uri="{FF2B5EF4-FFF2-40B4-BE49-F238E27FC236}">
                <a16:creationId xmlns:a16="http://schemas.microsoft.com/office/drawing/2014/main" id="{F63B972C-33BA-C71A-9E29-C866EBD98444}"/>
              </a:ext>
            </a:extLst>
          </p:cNvPr>
          <p:cNvSpPr>
            <a:spLocks noGrp="1"/>
          </p:cNvSpPr>
          <p:nvPr>
            <p:ph type="body" sz="quarter" idx="18"/>
          </p:nvPr>
        </p:nvSpPr>
        <p:spPr>
          <a:xfrm>
            <a:off x="864405" y="4462702"/>
            <a:ext cx="2289837" cy="1237497"/>
          </a:xfrm>
          <a:prstGeom prst="rect">
            <a:avLst/>
          </a:prstGeom>
        </p:spPr>
        <p:txBody>
          <a:bodyPr/>
          <a:lstStyle>
            <a:lvl1pPr marL="0" indent="0">
              <a:buNone/>
              <a:defRPr sz="2000"/>
            </a:lvl1pPr>
          </a:lstStyle>
          <a:p>
            <a:endParaRPr lang="en-IE"/>
          </a:p>
        </p:txBody>
      </p:sp>
      <p:sp>
        <p:nvSpPr>
          <p:cNvPr id="7" name="Text Placeholder 6">
            <a:extLst>
              <a:ext uri="{FF2B5EF4-FFF2-40B4-BE49-F238E27FC236}">
                <a16:creationId xmlns:a16="http://schemas.microsoft.com/office/drawing/2014/main" id="{37E412F8-63D4-BE88-44D8-D8C8C9F116C5}"/>
              </a:ext>
            </a:extLst>
          </p:cNvPr>
          <p:cNvSpPr>
            <a:spLocks noGrp="1"/>
          </p:cNvSpPr>
          <p:nvPr>
            <p:ph type="body" sz="quarter" idx="16"/>
          </p:nvPr>
        </p:nvSpPr>
        <p:spPr>
          <a:xfrm>
            <a:off x="864404" y="3931189"/>
            <a:ext cx="2289838" cy="344705"/>
          </a:xfrm>
          <a:prstGeom prst="rect">
            <a:avLst/>
          </a:prstGeom>
        </p:spPr>
        <p:txBody>
          <a:bodyPr/>
          <a:lstStyle>
            <a:lvl1pPr marL="0" indent="0">
              <a:buNone/>
              <a:defRPr/>
            </a:lvl1pPr>
          </a:lstStyle>
          <a:p>
            <a:endParaRPr lang="en-IE"/>
          </a:p>
        </p:txBody>
      </p:sp>
      <p:sp>
        <p:nvSpPr>
          <p:cNvPr id="8" name="Text Placeholder 7">
            <a:extLst>
              <a:ext uri="{FF2B5EF4-FFF2-40B4-BE49-F238E27FC236}">
                <a16:creationId xmlns:a16="http://schemas.microsoft.com/office/drawing/2014/main" id="{226F5645-9D44-1E28-17D2-D8D7C19860C5}"/>
              </a:ext>
            </a:extLst>
          </p:cNvPr>
          <p:cNvSpPr>
            <a:spLocks noGrp="1"/>
          </p:cNvSpPr>
          <p:nvPr>
            <p:ph type="body" sz="quarter" idx="19"/>
          </p:nvPr>
        </p:nvSpPr>
        <p:spPr>
          <a:xfrm>
            <a:off x="3603613" y="4480397"/>
            <a:ext cx="2289837" cy="1237497"/>
          </a:xfrm>
          <a:prstGeom prst="rect">
            <a:avLst/>
          </a:prstGeom>
        </p:spPr>
        <p:txBody>
          <a:bodyPr/>
          <a:lstStyle>
            <a:lvl1pPr marL="0" indent="0">
              <a:buNone/>
              <a:defRPr sz="2000"/>
            </a:lvl1pPr>
          </a:lstStyle>
          <a:p>
            <a:endParaRPr lang="en-IE"/>
          </a:p>
        </p:txBody>
      </p:sp>
      <p:sp>
        <p:nvSpPr>
          <p:cNvPr id="9" name="Text Placeholder 8">
            <a:extLst>
              <a:ext uri="{FF2B5EF4-FFF2-40B4-BE49-F238E27FC236}">
                <a16:creationId xmlns:a16="http://schemas.microsoft.com/office/drawing/2014/main" id="{7B6D6083-3018-30AE-A828-85B69A476A79}"/>
              </a:ext>
            </a:extLst>
          </p:cNvPr>
          <p:cNvSpPr>
            <a:spLocks noGrp="1"/>
          </p:cNvSpPr>
          <p:nvPr>
            <p:ph type="body" sz="quarter" idx="20"/>
          </p:nvPr>
        </p:nvSpPr>
        <p:spPr>
          <a:xfrm>
            <a:off x="3603612" y="3948884"/>
            <a:ext cx="2289838" cy="344705"/>
          </a:xfrm>
          <a:prstGeom prst="rect">
            <a:avLst/>
          </a:prstGeom>
        </p:spPr>
        <p:txBody>
          <a:bodyPr/>
          <a:lstStyle>
            <a:lvl1pPr marL="0" indent="0">
              <a:buNone/>
              <a:defRPr/>
            </a:lvl1pPr>
          </a:lstStyle>
          <a:p>
            <a:endParaRPr lang="en-IE"/>
          </a:p>
        </p:txBody>
      </p:sp>
      <p:sp>
        <p:nvSpPr>
          <p:cNvPr id="10" name="Text Placeholder 9">
            <a:extLst>
              <a:ext uri="{FF2B5EF4-FFF2-40B4-BE49-F238E27FC236}">
                <a16:creationId xmlns:a16="http://schemas.microsoft.com/office/drawing/2014/main" id="{4EFBE423-B121-55C4-4A14-B4CD4B55E469}"/>
              </a:ext>
            </a:extLst>
          </p:cNvPr>
          <p:cNvSpPr>
            <a:spLocks noGrp="1"/>
          </p:cNvSpPr>
          <p:nvPr>
            <p:ph type="body" sz="quarter" idx="21"/>
          </p:nvPr>
        </p:nvSpPr>
        <p:spPr>
          <a:xfrm>
            <a:off x="6298550" y="4450949"/>
            <a:ext cx="2289837" cy="1237497"/>
          </a:xfrm>
          <a:prstGeom prst="rect">
            <a:avLst/>
          </a:prstGeom>
        </p:spPr>
        <p:txBody>
          <a:bodyPr/>
          <a:lstStyle>
            <a:lvl1pPr marL="0" indent="0">
              <a:buNone/>
              <a:defRPr sz="2000"/>
            </a:lvl1pPr>
          </a:lstStyle>
          <a:p>
            <a:endParaRPr lang="en-IE"/>
          </a:p>
        </p:txBody>
      </p:sp>
      <p:sp>
        <p:nvSpPr>
          <p:cNvPr id="11" name="Text Placeholder 10">
            <a:extLst>
              <a:ext uri="{FF2B5EF4-FFF2-40B4-BE49-F238E27FC236}">
                <a16:creationId xmlns:a16="http://schemas.microsoft.com/office/drawing/2014/main" id="{34406189-1CD6-2CD6-4D04-F00F19BDD800}"/>
              </a:ext>
            </a:extLst>
          </p:cNvPr>
          <p:cNvSpPr>
            <a:spLocks noGrp="1"/>
          </p:cNvSpPr>
          <p:nvPr>
            <p:ph type="body" sz="quarter" idx="22"/>
          </p:nvPr>
        </p:nvSpPr>
        <p:spPr>
          <a:xfrm>
            <a:off x="6298549" y="3919436"/>
            <a:ext cx="2289838" cy="344705"/>
          </a:xfrm>
          <a:prstGeom prst="rect">
            <a:avLst/>
          </a:prstGeom>
        </p:spPr>
        <p:txBody>
          <a:bodyPr/>
          <a:lstStyle>
            <a:lvl1pPr marL="0" indent="0">
              <a:buNone/>
              <a:defRPr/>
            </a:lvl1pPr>
          </a:lstStyle>
          <a:p>
            <a:endParaRPr lang="en-IE"/>
          </a:p>
        </p:txBody>
      </p:sp>
      <p:sp>
        <p:nvSpPr>
          <p:cNvPr id="12" name="Text Placeholder 11">
            <a:extLst>
              <a:ext uri="{FF2B5EF4-FFF2-40B4-BE49-F238E27FC236}">
                <a16:creationId xmlns:a16="http://schemas.microsoft.com/office/drawing/2014/main" id="{9B2DF601-EAAA-C09A-96EB-E66AFE7183B1}"/>
              </a:ext>
            </a:extLst>
          </p:cNvPr>
          <p:cNvSpPr>
            <a:spLocks noGrp="1"/>
          </p:cNvSpPr>
          <p:nvPr>
            <p:ph type="body" sz="quarter" idx="23"/>
          </p:nvPr>
        </p:nvSpPr>
        <p:spPr>
          <a:xfrm>
            <a:off x="9037758" y="4468644"/>
            <a:ext cx="2289837" cy="1237497"/>
          </a:xfrm>
          <a:prstGeom prst="rect">
            <a:avLst/>
          </a:prstGeom>
        </p:spPr>
        <p:txBody>
          <a:bodyPr/>
          <a:lstStyle>
            <a:lvl1pPr marL="0" indent="0">
              <a:buNone/>
              <a:defRPr sz="2000"/>
            </a:lvl1pPr>
          </a:lstStyle>
          <a:p>
            <a:endParaRPr lang="en-IE"/>
          </a:p>
        </p:txBody>
      </p:sp>
      <p:sp>
        <p:nvSpPr>
          <p:cNvPr id="13" name="Text Placeholder 12">
            <a:extLst>
              <a:ext uri="{FF2B5EF4-FFF2-40B4-BE49-F238E27FC236}">
                <a16:creationId xmlns:a16="http://schemas.microsoft.com/office/drawing/2014/main" id="{9401C548-8E20-557A-46A3-8DA85C27ED1A}"/>
              </a:ext>
            </a:extLst>
          </p:cNvPr>
          <p:cNvSpPr>
            <a:spLocks noGrp="1"/>
          </p:cNvSpPr>
          <p:nvPr>
            <p:ph type="body" sz="quarter" idx="24"/>
          </p:nvPr>
        </p:nvSpPr>
        <p:spPr>
          <a:xfrm>
            <a:off x="9037757" y="3937131"/>
            <a:ext cx="2289838" cy="344705"/>
          </a:xfrm>
          <a:prstGeom prst="rect">
            <a:avLst/>
          </a:prstGeom>
        </p:spPr>
        <p:txBody>
          <a:bodyPr/>
          <a:lstStyle>
            <a:lvl1pPr marL="0" indent="0">
              <a:buNone/>
              <a:defRPr/>
            </a:lvl1pPr>
          </a:lstStyle>
          <a:p>
            <a:endParaRPr lang="en-IE"/>
          </a:p>
        </p:txBody>
      </p:sp>
    </p:spTree>
    <p:extLst>
      <p:ext uri="{BB962C8B-B14F-4D97-AF65-F5344CB8AC3E}">
        <p14:creationId xmlns:p14="http://schemas.microsoft.com/office/powerpoint/2010/main" val="21434527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Photo Slide">
    <p:spTree>
      <p:nvGrpSpPr>
        <p:cNvPr id="1" name=""/>
        <p:cNvGrpSpPr/>
        <p:nvPr/>
      </p:nvGrpSpPr>
      <p:grpSpPr>
        <a:xfrm>
          <a:off x="0" y="0"/>
          <a:ext cx="0" cy="0"/>
          <a:chOff x="0" y="0"/>
          <a:chExt cx="0" cy="0"/>
        </a:xfrm>
      </p:grpSpPr>
      <p:sp>
        <p:nvSpPr>
          <p:cNvPr id="22" name="Freeform 21">
            <a:extLst>
              <a:ext uri="{FF2B5EF4-FFF2-40B4-BE49-F238E27FC236}">
                <a16:creationId xmlns:a16="http://schemas.microsoft.com/office/drawing/2014/main" id="{BB4ADFE1-8FB8-3C49-B586-197053CCF892}"/>
              </a:ext>
            </a:extLst>
          </p:cNvPr>
          <p:cNvSpPr/>
          <p:nvPr userDrawn="1"/>
        </p:nvSpPr>
        <p:spPr>
          <a:xfrm>
            <a:off x="511444" y="453836"/>
            <a:ext cx="6943715" cy="565533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dirty="0">
              <a:latin typeface="Calibri" panose="020F0502020204030204" pitchFamily="34" charset="0"/>
            </a:endParaRPr>
          </a:p>
        </p:txBody>
      </p:sp>
      <p:sp>
        <p:nvSpPr>
          <p:cNvPr id="13" name="Text Placeholder 17">
            <a:extLst>
              <a:ext uri="{FF2B5EF4-FFF2-40B4-BE49-F238E27FC236}">
                <a16:creationId xmlns:a16="http://schemas.microsoft.com/office/drawing/2014/main" id="{3333EE0C-C40D-F34B-991A-191081D0246E}"/>
              </a:ext>
            </a:extLst>
          </p:cNvPr>
          <p:cNvSpPr>
            <a:spLocks noGrp="1"/>
          </p:cNvSpPr>
          <p:nvPr>
            <p:ph type="body" sz="quarter" idx="18" hasCustomPrompt="1"/>
          </p:nvPr>
        </p:nvSpPr>
        <p:spPr>
          <a:xfrm>
            <a:off x="898357" y="2584411"/>
            <a:ext cx="4867011" cy="3025975"/>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4" name="Text Placeholder 23">
            <a:extLst>
              <a:ext uri="{FF2B5EF4-FFF2-40B4-BE49-F238E27FC236}">
                <a16:creationId xmlns:a16="http://schemas.microsoft.com/office/drawing/2014/main" id="{DE6190BE-8380-7B4A-9311-9BD61AE07324}"/>
              </a:ext>
            </a:extLst>
          </p:cNvPr>
          <p:cNvSpPr>
            <a:spLocks noGrp="1"/>
          </p:cNvSpPr>
          <p:nvPr>
            <p:ph type="body" sz="quarter" idx="16" hasCustomPrompt="1"/>
          </p:nvPr>
        </p:nvSpPr>
        <p:spPr>
          <a:xfrm>
            <a:off x="898358" y="890242"/>
            <a:ext cx="4990998" cy="992652"/>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sp>
        <p:nvSpPr>
          <p:cNvPr id="30" name="Freeform 29">
            <a:extLst>
              <a:ext uri="{FF2B5EF4-FFF2-40B4-BE49-F238E27FC236}">
                <a16:creationId xmlns:a16="http://schemas.microsoft.com/office/drawing/2014/main" id="{B36FB2AA-2DBD-1A44-9CC0-277628E9A1B8}"/>
              </a:ext>
            </a:extLst>
          </p:cNvPr>
          <p:cNvSpPr/>
          <p:nvPr userDrawn="1"/>
        </p:nvSpPr>
        <p:spPr>
          <a:xfrm>
            <a:off x="6988628" y="1139750"/>
            <a:ext cx="5203371" cy="45719"/>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sp>
        <p:nvSpPr>
          <p:cNvPr id="32" name="Picture Placeholder 2">
            <a:extLst>
              <a:ext uri="{FF2B5EF4-FFF2-40B4-BE49-F238E27FC236}">
                <a16:creationId xmlns:a16="http://schemas.microsoft.com/office/drawing/2014/main" id="{4EDE5ADC-BCE4-1B4C-AA43-CAA0D32703DC}"/>
              </a:ext>
            </a:extLst>
          </p:cNvPr>
          <p:cNvSpPr>
            <a:spLocks noGrp="1"/>
          </p:cNvSpPr>
          <p:nvPr>
            <p:ph type="pic" sz="quarter" idx="42"/>
          </p:nvPr>
        </p:nvSpPr>
        <p:spPr>
          <a:xfrm>
            <a:off x="7455159" y="1452563"/>
            <a:ext cx="4736841" cy="4656137"/>
          </a:xfrm>
          <a:prstGeom prst="rect">
            <a:avLst/>
          </a:prstGeom>
          <a:solidFill>
            <a:schemeClr val="bg1">
              <a:lumMod val="85000"/>
            </a:schemeClr>
          </a:solidFill>
        </p:spPr>
        <p:txBody>
          <a:bodyPr/>
          <a:lstStyle>
            <a:lvl1pPr>
              <a:defRPr sz="800"/>
            </a:lvl1pPr>
          </a:lstStyle>
          <a:p>
            <a:endParaRPr lang="en-US"/>
          </a:p>
        </p:txBody>
      </p:sp>
    </p:spTree>
    <p:extLst>
      <p:ext uri="{BB962C8B-B14F-4D97-AF65-F5344CB8AC3E}">
        <p14:creationId xmlns:p14="http://schemas.microsoft.com/office/powerpoint/2010/main" val="33174896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4 point number graph with icons " userDrawn="1">
  <p:cSld name="4 point number graph with icons ">
    <p:spTree>
      <p:nvGrpSpPr>
        <p:cNvPr id="1" name="Shape 28"/>
        <p:cNvGrpSpPr/>
        <p:nvPr/>
      </p:nvGrpSpPr>
      <p:grpSpPr>
        <a:xfrm>
          <a:off x="0" y="0"/>
          <a:ext cx="0" cy="0"/>
          <a:chOff x="0" y="0"/>
          <a:chExt cx="0" cy="0"/>
        </a:xfrm>
      </p:grpSpPr>
      <p:sp>
        <p:nvSpPr>
          <p:cNvPr id="29" name="Google Shape;29;p39"/>
          <p:cNvSpPr/>
          <p:nvPr/>
        </p:nvSpPr>
        <p:spPr>
          <a:xfrm>
            <a:off x="495393" y="1126972"/>
            <a:ext cx="2948198" cy="45719"/>
          </a:xfrm>
          <a:prstGeom prst="rect">
            <a:avLst/>
          </a:prstGeom>
          <a:solidFill>
            <a:srgbClr val="000000"/>
          </a:solidFill>
          <a:ln w="19050">
            <a:solidFill>
              <a:srgbClr val="000000"/>
            </a:solid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Montserrat Light"/>
              <a:ea typeface="Montserrat Light"/>
              <a:cs typeface="Montserrat Light"/>
              <a:sym typeface="Montserrat Light"/>
            </a:endParaRPr>
          </a:p>
        </p:txBody>
      </p:sp>
      <p:sp>
        <p:nvSpPr>
          <p:cNvPr id="30" name="Google Shape;30;p39"/>
          <p:cNvSpPr txBox="1">
            <a:spLocks noGrp="1"/>
          </p:cNvSpPr>
          <p:nvPr>
            <p:ph type="body" idx="1"/>
          </p:nvPr>
        </p:nvSpPr>
        <p:spPr>
          <a:xfrm>
            <a:off x="411246" y="429619"/>
            <a:ext cx="4308887" cy="582221"/>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rgbClr val="000000"/>
              </a:buClr>
              <a:buSzPts val="3600"/>
              <a:buFont typeface="Arial"/>
              <a:buNone/>
              <a:defRPr sz="3600" b="0" i="0" u="none" strike="noStrike" cap="none">
                <a:solidFill>
                  <a:srgbClr val="012842"/>
                </a:solidFill>
                <a:latin typeface="Calibri"/>
                <a:ea typeface="Calibri"/>
                <a:cs typeface="Calibri"/>
                <a:sym typeface="Calibri"/>
              </a:defRPr>
            </a:lvl1pPr>
            <a:lvl2pPr marL="914400" marR="0" lvl="1"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1" name="Google Shape;31;p39"/>
          <p:cNvSpPr/>
          <p:nvPr/>
        </p:nvSpPr>
        <p:spPr>
          <a:xfrm>
            <a:off x="1719186" y="2110577"/>
            <a:ext cx="2664102" cy="3460628"/>
          </a:xfrm>
          <a:custGeom>
            <a:avLst/>
            <a:gdLst/>
            <a:ahLst/>
            <a:cxnLst/>
            <a:rect l="l" t="t" r="r" b="b"/>
            <a:pathLst>
              <a:path w="2664102" h="3460628" extrusionOk="0">
                <a:moveTo>
                  <a:pt x="1002960" y="0"/>
                </a:moveTo>
                <a:cubicBezTo>
                  <a:pt x="1265606" y="0"/>
                  <a:pt x="1490956" y="159688"/>
                  <a:pt x="1587215" y="387270"/>
                </a:cubicBezTo>
                <a:lnTo>
                  <a:pt x="1613792" y="472887"/>
                </a:lnTo>
                <a:lnTo>
                  <a:pt x="1728162" y="502295"/>
                </a:lnTo>
                <a:cubicBezTo>
                  <a:pt x="2270398" y="670948"/>
                  <a:pt x="2664102" y="1176726"/>
                  <a:pt x="2664102" y="1774459"/>
                </a:cubicBezTo>
                <a:cubicBezTo>
                  <a:pt x="2664102" y="2188274"/>
                  <a:pt x="2475404" y="2558017"/>
                  <a:pt x="2179359" y="2802334"/>
                </a:cubicBezTo>
                <a:lnTo>
                  <a:pt x="2169170" y="2809954"/>
                </a:lnTo>
                <a:lnTo>
                  <a:pt x="2190659" y="2849544"/>
                </a:lnTo>
                <a:cubicBezTo>
                  <a:pt x="2212918" y="2902169"/>
                  <a:pt x="2225226" y="2960027"/>
                  <a:pt x="2225226" y="3020760"/>
                </a:cubicBezTo>
                <a:cubicBezTo>
                  <a:pt x="2225226" y="3263692"/>
                  <a:pt x="2028290" y="3460628"/>
                  <a:pt x="1785358" y="3460628"/>
                </a:cubicBezTo>
                <a:cubicBezTo>
                  <a:pt x="1572793" y="3460628"/>
                  <a:pt x="1395443" y="3309849"/>
                  <a:pt x="1354427" y="3109409"/>
                </a:cubicBezTo>
                <a:lnTo>
                  <a:pt x="1354023" y="3105401"/>
                </a:lnTo>
                <a:lnTo>
                  <a:pt x="1332051" y="3106510"/>
                </a:lnTo>
                <a:cubicBezTo>
                  <a:pt x="596380" y="3106510"/>
                  <a:pt x="0" y="2510130"/>
                  <a:pt x="0" y="1774459"/>
                </a:cubicBezTo>
                <a:cubicBezTo>
                  <a:pt x="0" y="1406624"/>
                  <a:pt x="149095" y="1073611"/>
                  <a:pt x="390149" y="832557"/>
                </a:cubicBezTo>
                <a:lnTo>
                  <a:pt x="400718" y="822951"/>
                </a:lnTo>
                <a:lnTo>
                  <a:pt x="381759" y="761874"/>
                </a:lnTo>
                <a:cubicBezTo>
                  <a:pt x="373312" y="720597"/>
                  <a:pt x="368876" y="677859"/>
                  <a:pt x="368876" y="634084"/>
                </a:cubicBezTo>
                <a:cubicBezTo>
                  <a:pt x="368876" y="283889"/>
                  <a:pt x="652765" y="0"/>
                  <a:pt x="1002960" y="0"/>
                </a:cubicBezTo>
                <a:close/>
              </a:path>
            </a:pathLst>
          </a:custGeom>
          <a:solidFill>
            <a:srgbClr val="F7903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2" name="Google Shape;32;p39"/>
          <p:cNvSpPr/>
          <p:nvPr/>
        </p:nvSpPr>
        <p:spPr>
          <a:xfrm>
            <a:off x="4591578" y="2104350"/>
            <a:ext cx="2664102" cy="3460628"/>
          </a:xfrm>
          <a:custGeom>
            <a:avLst/>
            <a:gdLst/>
            <a:ahLst/>
            <a:cxnLst/>
            <a:rect l="l" t="t" r="r" b="b"/>
            <a:pathLst>
              <a:path w="2664102" h="3460628" extrusionOk="0">
                <a:moveTo>
                  <a:pt x="1002960" y="0"/>
                </a:moveTo>
                <a:cubicBezTo>
                  <a:pt x="1265607" y="0"/>
                  <a:pt x="1490956" y="159688"/>
                  <a:pt x="1587215" y="387270"/>
                </a:cubicBezTo>
                <a:lnTo>
                  <a:pt x="1613792" y="472887"/>
                </a:lnTo>
                <a:lnTo>
                  <a:pt x="1728162" y="502295"/>
                </a:lnTo>
                <a:cubicBezTo>
                  <a:pt x="2270398" y="670948"/>
                  <a:pt x="2664102" y="1176726"/>
                  <a:pt x="2664102" y="1774459"/>
                </a:cubicBezTo>
                <a:cubicBezTo>
                  <a:pt x="2664102" y="2142295"/>
                  <a:pt x="2515007" y="2475307"/>
                  <a:pt x="2273953" y="2716361"/>
                </a:cubicBezTo>
                <a:lnTo>
                  <a:pt x="2214624" y="2770284"/>
                </a:lnTo>
                <a:lnTo>
                  <a:pt x="2218372" y="2774826"/>
                </a:lnTo>
                <a:cubicBezTo>
                  <a:pt x="2265800" y="2845029"/>
                  <a:pt x="2293494" y="2929661"/>
                  <a:pt x="2293494" y="3020760"/>
                </a:cubicBezTo>
                <a:cubicBezTo>
                  <a:pt x="2293494" y="3263692"/>
                  <a:pt x="2096558" y="3460628"/>
                  <a:pt x="1853626" y="3460628"/>
                </a:cubicBezTo>
                <a:cubicBezTo>
                  <a:pt x="1641061" y="3460628"/>
                  <a:pt x="1463711" y="3309849"/>
                  <a:pt x="1422695" y="3109409"/>
                </a:cubicBezTo>
                <a:lnTo>
                  <a:pt x="1421945" y="3101971"/>
                </a:lnTo>
                <a:lnTo>
                  <a:pt x="1332051" y="3106510"/>
                </a:lnTo>
                <a:cubicBezTo>
                  <a:pt x="596380" y="3106510"/>
                  <a:pt x="0" y="2510130"/>
                  <a:pt x="0" y="1774459"/>
                </a:cubicBezTo>
                <a:cubicBezTo>
                  <a:pt x="0" y="1406624"/>
                  <a:pt x="149095" y="1073611"/>
                  <a:pt x="390149" y="832557"/>
                </a:cubicBezTo>
                <a:lnTo>
                  <a:pt x="400718" y="822951"/>
                </a:lnTo>
                <a:lnTo>
                  <a:pt x="381759" y="761874"/>
                </a:lnTo>
                <a:cubicBezTo>
                  <a:pt x="373312" y="720597"/>
                  <a:pt x="368876" y="677859"/>
                  <a:pt x="368876" y="634084"/>
                </a:cubicBezTo>
                <a:cubicBezTo>
                  <a:pt x="368876" y="283889"/>
                  <a:pt x="652765" y="0"/>
                  <a:pt x="1002960" y="0"/>
                </a:cubicBezTo>
                <a:close/>
              </a:path>
            </a:pathLst>
          </a:custGeom>
          <a:solidFill>
            <a:srgbClr val="B2DDD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3" name="Google Shape;33;p39"/>
          <p:cNvSpPr/>
          <p:nvPr/>
        </p:nvSpPr>
        <p:spPr>
          <a:xfrm>
            <a:off x="7446955" y="2104350"/>
            <a:ext cx="2664102" cy="3460628"/>
          </a:xfrm>
          <a:custGeom>
            <a:avLst/>
            <a:gdLst/>
            <a:ahLst/>
            <a:cxnLst/>
            <a:rect l="l" t="t" r="r" b="b"/>
            <a:pathLst>
              <a:path w="2664102" h="3460628" extrusionOk="0">
                <a:moveTo>
                  <a:pt x="1002960" y="0"/>
                </a:moveTo>
                <a:cubicBezTo>
                  <a:pt x="1265607" y="0"/>
                  <a:pt x="1490956" y="159688"/>
                  <a:pt x="1587215" y="387270"/>
                </a:cubicBezTo>
                <a:lnTo>
                  <a:pt x="1613792" y="472887"/>
                </a:lnTo>
                <a:lnTo>
                  <a:pt x="1728162" y="502295"/>
                </a:lnTo>
                <a:cubicBezTo>
                  <a:pt x="2270398" y="670948"/>
                  <a:pt x="2664102" y="1176726"/>
                  <a:pt x="2664102" y="1774459"/>
                </a:cubicBezTo>
                <a:cubicBezTo>
                  <a:pt x="2664102" y="2142295"/>
                  <a:pt x="2515007" y="2475307"/>
                  <a:pt x="2273953" y="2716361"/>
                </a:cubicBezTo>
                <a:lnTo>
                  <a:pt x="2215613" y="2769384"/>
                </a:lnTo>
                <a:lnTo>
                  <a:pt x="2220103" y="2774826"/>
                </a:lnTo>
                <a:cubicBezTo>
                  <a:pt x="2267532" y="2845029"/>
                  <a:pt x="2295226" y="2929661"/>
                  <a:pt x="2295226" y="3020760"/>
                </a:cubicBezTo>
                <a:cubicBezTo>
                  <a:pt x="2295226" y="3263692"/>
                  <a:pt x="2098290" y="3460628"/>
                  <a:pt x="1855358" y="3460628"/>
                </a:cubicBezTo>
                <a:cubicBezTo>
                  <a:pt x="1642793" y="3460628"/>
                  <a:pt x="1465443" y="3309849"/>
                  <a:pt x="1424427" y="3109409"/>
                </a:cubicBezTo>
                <a:lnTo>
                  <a:pt x="1423668" y="3101884"/>
                </a:lnTo>
                <a:lnTo>
                  <a:pt x="1332051" y="3106510"/>
                </a:lnTo>
                <a:cubicBezTo>
                  <a:pt x="596380" y="3106510"/>
                  <a:pt x="0" y="2510130"/>
                  <a:pt x="0" y="1774459"/>
                </a:cubicBezTo>
                <a:cubicBezTo>
                  <a:pt x="0" y="1406624"/>
                  <a:pt x="149095" y="1073611"/>
                  <a:pt x="390149" y="832557"/>
                </a:cubicBezTo>
                <a:lnTo>
                  <a:pt x="400718" y="822951"/>
                </a:lnTo>
                <a:lnTo>
                  <a:pt x="381759" y="761874"/>
                </a:lnTo>
                <a:cubicBezTo>
                  <a:pt x="373312" y="720597"/>
                  <a:pt x="368876" y="677859"/>
                  <a:pt x="368876" y="634084"/>
                </a:cubicBezTo>
                <a:cubicBezTo>
                  <a:pt x="368876" y="283889"/>
                  <a:pt x="652765" y="0"/>
                  <a:pt x="1002960" y="0"/>
                </a:cubicBezTo>
                <a:close/>
              </a:path>
            </a:pathLst>
          </a:custGeom>
          <a:solidFill>
            <a:srgbClr val="F1A0C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5" name="Google Shape;35;p39"/>
          <p:cNvSpPr txBox="1">
            <a:spLocks noGrp="1"/>
          </p:cNvSpPr>
          <p:nvPr>
            <p:ph type="body" idx="2"/>
          </p:nvPr>
        </p:nvSpPr>
        <p:spPr>
          <a:xfrm>
            <a:off x="1921182" y="3547758"/>
            <a:ext cx="2093228" cy="120208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1400"/>
              <a:buFont typeface="Arial"/>
              <a:buNone/>
              <a:defRPr sz="1400" b="0" i="0" u="none" strike="noStrike" cap="none">
                <a:solidFill>
                  <a:srgbClr val="012842"/>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6" name="Google Shape;36;p39"/>
          <p:cNvSpPr txBox="1">
            <a:spLocks noGrp="1"/>
          </p:cNvSpPr>
          <p:nvPr>
            <p:ph type="body" idx="3"/>
          </p:nvPr>
        </p:nvSpPr>
        <p:spPr>
          <a:xfrm>
            <a:off x="4829575" y="3522733"/>
            <a:ext cx="2093228" cy="120208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1400"/>
              <a:buFont typeface="Arial"/>
              <a:buNone/>
              <a:defRPr sz="1400" b="0" i="0" u="none" strike="noStrike" cap="none">
                <a:solidFill>
                  <a:srgbClr val="012842"/>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7" name="Google Shape;37;p39"/>
          <p:cNvSpPr txBox="1">
            <a:spLocks noGrp="1"/>
          </p:cNvSpPr>
          <p:nvPr>
            <p:ph type="body" idx="4"/>
          </p:nvPr>
        </p:nvSpPr>
        <p:spPr>
          <a:xfrm>
            <a:off x="7655245" y="3530127"/>
            <a:ext cx="2093228" cy="120208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1400"/>
              <a:buFont typeface="Arial"/>
              <a:buNone/>
              <a:defRPr sz="1400" b="0" i="0" u="none" strike="noStrike" cap="none">
                <a:solidFill>
                  <a:srgbClr val="012842"/>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9" name="Google Shape;39;p39"/>
          <p:cNvSpPr/>
          <p:nvPr/>
        </p:nvSpPr>
        <p:spPr>
          <a:xfrm>
            <a:off x="2191311" y="2198867"/>
            <a:ext cx="1054660" cy="105466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0" name="Google Shape;40;p39"/>
          <p:cNvSpPr/>
          <p:nvPr/>
        </p:nvSpPr>
        <p:spPr>
          <a:xfrm>
            <a:off x="5067208" y="2211104"/>
            <a:ext cx="1054660" cy="105466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637A8D"/>
              </a:solidFill>
              <a:latin typeface="Arial"/>
              <a:ea typeface="Arial"/>
              <a:cs typeface="Arial"/>
              <a:sym typeface="Arial"/>
            </a:endParaRPr>
          </a:p>
        </p:txBody>
      </p:sp>
      <p:sp>
        <p:nvSpPr>
          <p:cNvPr id="41" name="Google Shape;41;p39"/>
          <p:cNvSpPr/>
          <p:nvPr/>
        </p:nvSpPr>
        <p:spPr>
          <a:xfrm>
            <a:off x="7932846" y="2214029"/>
            <a:ext cx="1054660" cy="1054661"/>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3" name="Google Shape;43;p39"/>
          <p:cNvSpPr txBox="1">
            <a:spLocks noGrp="1"/>
          </p:cNvSpPr>
          <p:nvPr>
            <p:ph type="body" idx="6"/>
          </p:nvPr>
        </p:nvSpPr>
        <p:spPr>
          <a:xfrm>
            <a:off x="2377238" y="2358798"/>
            <a:ext cx="695250" cy="73479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4800"/>
              <a:buFont typeface="Arial"/>
              <a:buNone/>
              <a:defRPr sz="4800" b="1" i="0" u="none" strike="noStrike" cap="none">
                <a:solidFill>
                  <a:srgbClr val="637A8D"/>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44" name="Google Shape;44;p39"/>
          <p:cNvSpPr txBox="1">
            <a:spLocks noGrp="1"/>
          </p:cNvSpPr>
          <p:nvPr>
            <p:ph type="body" idx="7"/>
          </p:nvPr>
        </p:nvSpPr>
        <p:spPr>
          <a:xfrm>
            <a:off x="5271011" y="2355167"/>
            <a:ext cx="695250" cy="73479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4800"/>
              <a:buFont typeface="Arial"/>
              <a:buNone/>
              <a:defRPr sz="4800" b="1" i="0" u="none" strike="noStrike" cap="none">
                <a:solidFill>
                  <a:srgbClr val="637A8D"/>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45" name="Google Shape;45;p39"/>
          <p:cNvSpPr txBox="1">
            <a:spLocks noGrp="1"/>
          </p:cNvSpPr>
          <p:nvPr>
            <p:ph type="body" idx="8"/>
          </p:nvPr>
        </p:nvSpPr>
        <p:spPr>
          <a:xfrm>
            <a:off x="8115268" y="2371451"/>
            <a:ext cx="695250" cy="73479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4800"/>
              <a:buFont typeface="Arial"/>
              <a:buNone/>
              <a:defRPr sz="4800" b="1" i="0" u="none" strike="noStrike" cap="none">
                <a:solidFill>
                  <a:srgbClr val="637A8D"/>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pic>
        <p:nvPicPr>
          <p:cNvPr id="3" name="Picture 2">
            <a:extLst>
              <a:ext uri="{FF2B5EF4-FFF2-40B4-BE49-F238E27FC236}">
                <a16:creationId xmlns:a16="http://schemas.microsoft.com/office/drawing/2014/main" id="{C7C83C13-5E48-6A69-7139-4595FFFE68A0}"/>
              </a:ext>
            </a:extLst>
          </p:cNvPr>
          <p:cNvPicPr>
            <a:picLocks noChangeAspect="1"/>
          </p:cNvPicPr>
          <p:nvPr userDrawn="1"/>
        </p:nvPicPr>
        <p:blipFill>
          <a:blip r:embed="rId2"/>
          <a:stretch>
            <a:fillRect/>
          </a:stretch>
        </p:blipFill>
        <p:spPr>
          <a:xfrm>
            <a:off x="10135155" y="253301"/>
            <a:ext cx="1314300" cy="1403911"/>
          </a:xfrm>
          <a:prstGeom prst="rect">
            <a:avLst/>
          </a:prstGeom>
        </p:spPr>
      </p:pic>
    </p:spTree>
    <p:extLst>
      <p:ext uri="{BB962C8B-B14F-4D97-AF65-F5344CB8AC3E}">
        <p14:creationId xmlns:p14="http://schemas.microsoft.com/office/powerpoint/2010/main" val="885132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Icons">
    <p:spTree>
      <p:nvGrpSpPr>
        <p:cNvPr id="1" name=""/>
        <p:cNvGrpSpPr/>
        <p:nvPr/>
      </p:nvGrpSpPr>
      <p:grpSpPr>
        <a:xfrm>
          <a:off x="0" y="0"/>
          <a:ext cx="0" cy="0"/>
          <a:chOff x="0" y="0"/>
          <a:chExt cx="0" cy="0"/>
        </a:xfrm>
      </p:grpSpPr>
      <p:cxnSp>
        <p:nvCxnSpPr>
          <p:cNvPr id="8" name="Straight Connector 7"/>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5145818" y="0"/>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3438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Slide ">
    <p:spTree>
      <p:nvGrpSpPr>
        <p:cNvPr id="1" name=""/>
        <p:cNvGrpSpPr/>
        <p:nvPr/>
      </p:nvGrpSpPr>
      <p:grpSpPr>
        <a:xfrm>
          <a:off x="0" y="0"/>
          <a:ext cx="0" cy="0"/>
          <a:chOff x="0" y="0"/>
          <a:chExt cx="0" cy="0"/>
        </a:xfrm>
      </p:grpSpPr>
      <p:sp>
        <p:nvSpPr>
          <p:cNvPr id="129" name="Freeform 128">
            <a:extLst>
              <a:ext uri="{FF2B5EF4-FFF2-40B4-BE49-F238E27FC236}">
                <a16:creationId xmlns:a16="http://schemas.microsoft.com/office/drawing/2014/main" id="{6BF9E979-3EFE-8646-A6CF-9C0035BF3DF1}"/>
              </a:ext>
            </a:extLst>
          </p:cNvPr>
          <p:cNvSpPr/>
          <p:nvPr userDrawn="1"/>
        </p:nvSpPr>
        <p:spPr>
          <a:xfrm>
            <a:off x="408680" y="493314"/>
            <a:ext cx="11393619" cy="4716265"/>
          </a:xfrm>
          <a:custGeom>
            <a:avLst/>
            <a:gdLst>
              <a:gd name="connsiteX0" fmla="*/ 3470139 w 11393619"/>
              <a:gd name="connsiteY0" fmla="*/ 0 h 4716265"/>
              <a:gd name="connsiteX1" fmla="*/ 8184190 w 11393619"/>
              <a:gd name="connsiteY1" fmla="*/ 0 h 4716265"/>
              <a:gd name="connsiteX2" fmla="*/ 8184192 w 11393619"/>
              <a:gd name="connsiteY2" fmla="*/ 0 h 4716265"/>
              <a:gd name="connsiteX3" fmla="*/ 10401370 w 11393619"/>
              <a:gd name="connsiteY3" fmla="*/ 0 h 4716265"/>
              <a:gd name="connsiteX4" fmla="*/ 11393619 w 11393619"/>
              <a:gd name="connsiteY4" fmla="*/ 913136 h 4716265"/>
              <a:gd name="connsiteX5" fmla="*/ 11393619 w 11393619"/>
              <a:gd name="connsiteY5" fmla="*/ 4716265 h 4716265"/>
              <a:gd name="connsiteX6" fmla="*/ 9176438 w 11393619"/>
              <a:gd name="connsiteY6" fmla="*/ 4716265 h 4716265"/>
              <a:gd name="connsiteX7" fmla="*/ 7144361 w 11393619"/>
              <a:gd name="connsiteY7" fmla="*/ 4716265 h 4716265"/>
              <a:gd name="connsiteX8" fmla="*/ 5706299 w 11393619"/>
              <a:gd name="connsiteY8" fmla="*/ 4716265 h 4716265"/>
              <a:gd name="connsiteX9" fmla="*/ 4927180 w 11393619"/>
              <a:gd name="connsiteY9" fmla="*/ 4716265 h 4716265"/>
              <a:gd name="connsiteX10" fmla="*/ 1457041 w 11393619"/>
              <a:gd name="connsiteY10" fmla="*/ 4716265 h 4716265"/>
              <a:gd name="connsiteX11" fmla="*/ 0 w 11393619"/>
              <a:gd name="connsiteY11" fmla="*/ 3375397 h 4716265"/>
              <a:gd name="connsiteX12" fmla="*/ 0 w 11393619"/>
              <a:gd name="connsiteY12" fmla="*/ 0 h 4716265"/>
              <a:gd name="connsiteX13" fmla="*/ 3470139 w 11393619"/>
              <a:gd name="connsiteY13" fmla="*/ 0 h 471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93619" h="4716265">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B2DEDD"/>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7" name="Text Placeholder 23">
            <a:extLst>
              <a:ext uri="{FF2B5EF4-FFF2-40B4-BE49-F238E27FC236}">
                <a16:creationId xmlns:a16="http://schemas.microsoft.com/office/drawing/2014/main" id="{FEE206B0-D9B7-0D4E-8581-4F2B31738F8F}"/>
              </a:ext>
            </a:extLst>
          </p:cNvPr>
          <p:cNvSpPr>
            <a:spLocks noGrp="1"/>
          </p:cNvSpPr>
          <p:nvPr>
            <p:ph type="body" sz="quarter" idx="15" hasCustomPrompt="1"/>
          </p:nvPr>
        </p:nvSpPr>
        <p:spPr>
          <a:xfrm>
            <a:off x="6153881" y="1962041"/>
            <a:ext cx="5278651" cy="697353"/>
          </a:xfrm>
          <a:prstGeom prst="rect">
            <a:avLst/>
          </a:prstGeom>
        </p:spPr>
        <p:txBody>
          <a:bodyPr>
            <a:noAutofit/>
          </a:bodyPr>
          <a:lstStyle>
            <a:lvl1pPr marL="0" indent="0" algn="l">
              <a:buNone/>
              <a:defRPr sz="4800" b="1" baseline="0">
                <a:solidFill>
                  <a:srgbClr val="000000"/>
                </a:solidFill>
                <a:latin typeface="+mn-lt"/>
              </a:defRPr>
            </a:lvl1pPr>
          </a:lstStyle>
          <a:p>
            <a:pPr lvl="0"/>
            <a:r>
              <a:rPr lang="en-US" dirty="0"/>
              <a:t>POWERPIONT</a:t>
            </a:r>
          </a:p>
        </p:txBody>
      </p:sp>
      <p:sp>
        <p:nvSpPr>
          <p:cNvPr id="8" name="Text Placeholder 23">
            <a:extLst>
              <a:ext uri="{FF2B5EF4-FFF2-40B4-BE49-F238E27FC236}">
                <a16:creationId xmlns:a16="http://schemas.microsoft.com/office/drawing/2014/main" id="{59FC3FD8-D2E4-9344-BB18-A0E8935AA6BB}"/>
              </a:ext>
            </a:extLst>
          </p:cNvPr>
          <p:cNvSpPr>
            <a:spLocks noGrp="1"/>
          </p:cNvSpPr>
          <p:nvPr>
            <p:ph type="body" sz="quarter" idx="16" hasCustomPrompt="1"/>
          </p:nvPr>
        </p:nvSpPr>
        <p:spPr>
          <a:xfrm>
            <a:off x="6153882" y="1339315"/>
            <a:ext cx="5278651" cy="697353"/>
          </a:xfrm>
          <a:prstGeom prst="rect">
            <a:avLst/>
          </a:prstGeom>
        </p:spPr>
        <p:txBody>
          <a:bodyPr>
            <a:normAutofit/>
          </a:bodyPr>
          <a:lstStyle>
            <a:lvl1pPr marL="0" indent="0" algn="l">
              <a:buNone/>
              <a:defRPr sz="3600" b="0" i="0">
                <a:solidFill>
                  <a:srgbClr val="000000"/>
                </a:solidFill>
                <a:latin typeface="+mn-lt"/>
              </a:defRPr>
            </a:lvl1pPr>
          </a:lstStyle>
          <a:p>
            <a:pPr lvl="0"/>
            <a:r>
              <a:rPr lang="en-US" dirty="0"/>
              <a:t>Cover Design 1</a:t>
            </a:r>
          </a:p>
        </p:txBody>
      </p:sp>
      <p:sp>
        <p:nvSpPr>
          <p:cNvPr id="11" name="Freeform 10">
            <a:extLst>
              <a:ext uri="{FF2B5EF4-FFF2-40B4-BE49-F238E27FC236}">
                <a16:creationId xmlns:a16="http://schemas.microsoft.com/office/drawing/2014/main" id="{3190C77F-5C14-4245-8905-EEBA12BC5201}"/>
              </a:ext>
            </a:extLst>
          </p:cNvPr>
          <p:cNvSpPr/>
          <p:nvPr userDrawn="1"/>
        </p:nvSpPr>
        <p:spPr>
          <a:xfrm>
            <a:off x="-101725" y="4631620"/>
            <a:ext cx="7661400" cy="730419"/>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7EF5A9F7-2D0F-1843-87BF-E7567FE20AAF}"/>
              </a:ext>
            </a:extLst>
          </p:cNvPr>
          <p:cNvSpPr/>
          <p:nvPr userDrawn="1"/>
        </p:nvSpPr>
        <p:spPr>
          <a:xfrm>
            <a:off x="3698872" y="3195245"/>
            <a:ext cx="8460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grpSp>
        <p:nvGrpSpPr>
          <p:cNvPr id="26" name="Graphic 2">
            <a:extLst>
              <a:ext uri="{FF2B5EF4-FFF2-40B4-BE49-F238E27FC236}">
                <a16:creationId xmlns:a16="http://schemas.microsoft.com/office/drawing/2014/main" id="{D72EF1D5-C584-5B44-A109-490CCAF75C99}"/>
              </a:ext>
            </a:extLst>
          </p:cNvPr>
          <p:cNvGrpSpPr/>
          <p:nvPr userDrawn="1"/>
        </p:nvGrpSpPr>
        <p:grpSpPr>
          <a:xfrm>
            <a:off x="1557740" y="2097367"/>
            <a:ext cx="2150127" cy="2181896"/>
            <a:chOff x="690225" y="4499263"/>
            <a:chExt cx="1499146" cy="1521296"/>
          </a:xfrm>
        </p:grpSpPr>
        <p:sp>
          <p:nvSpPr>
            <p:cNvPr id="27" name="Freeform 26">
              <a:extLst>
                <a:ext uri="{FF2B5EF4-FFF2-40B4-BE49-F238E27FC236}">
                  <a16:creationId xmlns:a16="http://schemas.microsoft.com/office/drawing/2014/main" id="{927A00B1-FF3E-D945-AE3A-E24BE6CE5675}"/>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nvGrpSpPr>
            <p:cNvPr id="28" name="Graphic 2">
              <a:extLst>
                <a:ext uri="{FF2B5EF4-FFF2-40B4-BE49-F238E27FC236}">
                  <a16:creationId xmlns:a16="http://schemas.microsoft.com/office/drawing/2014/main" id="{248C0423-49EF-0D4B-836D-3BE424BC24C4}"/>
                </a:ext>
              </a:extLst>
            </p:cNvPr>
            <p:cNvGrpSpPr/>
            <p:nvPr/>
          </p:nvGrpSpPr>
          <p:grpSpPr>
            <a:xfrm>
              <a:off x="879521" y="4954417"/>
              <a:ext cx="306297" cy="518817"/>
              <a:chOff x="879521" y="4954417"/>
              <a:chExt cx="306297" cy="518817"/>
            </a:xfrm>
            <a:solidFill>
              <a:srgbClr val="F1A0C2"/>
            </a:solidFill>
          </p:grpSpPr>
          <p:sp>
            <p:nvSpPr>
              <p:cNvPr id="48" name="Freeform 47">
                <a:extLst>
                  <a:ext uri="{FF2B5EF4-FFF2-40B4-BE49-F238E27FC236}">
                    <a16:creationId xmlns:a16="http://schemas.microsoft.com/office/drawing/2014/main" id="{690AC7F8-A0BD-D649-A7D9-B546F8D2CBA0}"/>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475A6AFD-08D8-874A-A3A6-73E5C295342D}"/>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4202C4DB-632A-7B44-AC10-192233F7F4F2}"/>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2926A859-2C70-674D-BA12-9858254D6B07}"/>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604D13E7-4A91-F24C-A8EA-3ED0CDC2B326}"/>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29" name="Graphic 2">
              <a:extLst>
                <a:ext uri="{FF2B5EF4-FFF2-40B4-BE49-F238E27FC236}">
                  <a16:creationId xmlns:a16="http://schemas.microsoft.com/office/drawing/2014/main" id="{D60508AF-CD0B-974F-B61A-C87C8D068FF7}"/>
                </a:ext>
              </a:extLst>
            </p:cNvPr>
            <p:cNvGrpSpPr/>
            <p:nvPr/>
          </p:nvGrpSpPr>
          <p:grpSpPr>
            <a:xfrm>
              <a:off x="1305674" y="4681705"/>
              <a:ext cx="305346" cy="518817"/>
              <a:chOff x="1305674" y="4681705"/>
              <a:chExt cx="305346" cy="518817"/>
            </a:xfrm>
            <a:solidFill>
              <a:srgbClr val="F1A0C2"/>
            </a:solidFill>
          </p:grpSpPr>
          <p:sp>
            <p:nvSpPr>
              <p:cNvPr id="43" name="Freeform 42">
                <a:extLst>
                  <a:ext uri="{FF2B5EF4-FFF2-40B4-BE49-F238E27FC236}">
                    <a16:creationId xmlns:a16="http://schemas.microsoft.com/office/drawing/2014/main" id="{4EDFB2F4-03B2-0A47-A5B4-444D776BC464}"/>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BCD74E20-020B-894A-B278-A43F42BFA616}"/>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86A10A7F-F0AD-F14F-A3C4-FFD9B4E6B506}"/>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9A9AA173-D93F-E249-9473-69241F61A372}"/>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B50E4A3C-46A0-9A40-AA59-32CF235D6E3C}"/>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30" name="Graphic 2">
              <a:extLst>
                <a:ext uri="{FF2B5EF4-FFF2-40B4-BE49-F238E27FC236}">
                  <a16:creationId xmlns:a16="http://schemas.microsoft.com/office/drawing/2014/main" id="{C0B6094C-4ECF-B248-8D89-5290F2D6A104}"/>
                </a:ext>
              </a:extLst>
            </p:cNvPr>
            <p:cNvGrpSpPr/>
            <p:nvPr/>
          </p:nvGrpSpPr>
          <p:grpSpPr>
            <a:xfrm>
              <a:off x="1725169" y="4951566"/>
              <a:ext cx="306297" cy="518817"/>
              <a:chOff x="1725169" y="4951566"/>
              <a:chExt cx="306297" cy="518817"/>
            </a:xfrm>
            <a:solidFill>
              <a:srgbClr val="F1A0C2"/>
            </a:solidFill>
          </p:grpSpPr>
          <p:sp>
            <p:nvSpPr>
              <p:cNvPr id="38" name="Freeform 37">
                <a:extLst>
                  <a:ext uri="{FF2B5EF4-FFF2-40B4-BE49-F238E27FC236}">
                    <a16:creationId xmlns:a16="http://schemas.microsoft.com/office/drawing/2014/main" id="{B662A464-E7D8-B64F-AA8D-C37FD1C898B1}"/>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9A33F3D4-B28F-E243-81D7-06582C9325F1}"/>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68041592-C434-7B44-ADDC-37FE0523BD44}"/>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8F44F9E8-E18D-4740-86F1-5E6AEDE84A9A}"/>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08F46203-A1FE-F74F-8B58-97743133EB4D}"/>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31" name="Graphic 2">
              <a:extLst>
                <a:ext uri="{FF2B5EF4-FFF2-40B4-BE49-F238E27FC236}">
                  <a16:creationId xmlns:a16="http://schemas.microsoft.com/office/drawing/2014/main" id="{E6992A21-25AB-4B4A-8397-0D47EED37528}"/>
                </a:ext>
              </a:extLst>
            </p:cNvPr>
            <p:cNvGrpSpPr/>
            <p:nvPr/>
          </p:nvGrpSpPr>
          <p:grpSpPr>
            <a:xfrm>
              <a:off x="690225" y="4499263"/>
              <a:ext cx="1499146" cy="1498490"/>
              <a:chOff x="690225" y="4499263"/>
              <a:chExt cx="1499146" cy="1498490"/>
            </a:xfrm>
            <a:solidFill>
              <a:srgbClr val="000000"/>
            </a:solidFill>
          </p:grpSpPr>
          <p:grpSp>
            <p:nvGrpSpPr>
              <p:cNvPr id="32" name="Graphic 2">
                <a:extLst>
                  <a:ext uri="{FF2B5EF4-FFF2-40B4-BE49-F238E27FC236}">
                    <a16:creationId xmlns:a16="http://schemas.microsoft.com/office/drawing/2014/main" id="{51FE5B77-725D-454A-86F4-B63C06D4FF36}"/>
                  </a:ext>
                </a:extLst>
              </p:cNvPr>
              <p:cNvGrpSpPr/>
              <p:nvPr/>
            </p:nvGrpSpPr>
            <p:grpSpPr>
              <a:xfrm>
                <a:off x="690225" y="4499263"/>
                <a:ext cx="1499146" cy="1498490"/>
                <a:chOff x="690225" y="4499263"/>
                <a:chExt cx="1499146" cy="1498490"/>
              </a:xfrm>
              <a:solidFill>
                <a:srgbClr val="000000"/>
              </a:solidFill>
            </p:grpSpPr>
            <p:sp>
              <p:nvSpPr>
                <p:cNvPr id="36" name="Freeform 35">
                  <a:extLst>
                    <a:ext uri="{FF2B5EF4-FFF2-40B4-BE49-F238E27FC236}">
                      <a16:creationId xmlns:a16="http://schemas.microsoft.com/office/drawing/2014/main" id="{83BE0905-724B-5346-A185-003C2A5F90E7}"/>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ABE121F-56DA-F44D-A578-212F976CF9EF}"/>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33" name="Freeform 32">
                <a:extLst>
                  <a:ext uri="{FF2B5EF4-FFF2-40B4-BE49-F238E27FC236}">
                    <a16:creationId xmlns:a16="http://schemas.microsoft.com/office/drawing/2014/main" id="{E7865D4B-AFC6-4E46-8C01-0667AEB91F9B}"/>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0EFF9903-5A9D-2642-8416-742E6AF9B949}"/>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97EB5B00-08DF-7348-92B5-CD501FEF0652}"/>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grpSp>
        <p:nvGrpSpPr>
          <p:cNvPr id="53" name="Group 52">
            <a:extLst>
              <a:ext uri="{FF2B5EF4-FFF2-40B4-BE49-F238E27FC236}">
                <a16:creationId xmlns:a16="http://schemas.microsoft.com/office/drawing/2014/main" id="{199FCC51-486D-C749-ADFC-311748C5AD0A}"/>
              </a:ext>
            </a:extLst>
          </p:cNvPr>
          <p:cNvGrpSpPr/>
          <p:nvPr userDrawn="1"/>
        </p:nvGrpSpPr>
        <p:grpSpPr>
          <a:xfrm>
            <a:off x="7823313" y="5385580"/>
            <a:ext cx="3806691" cy="1036917"/>
            <a:chOff x="606516" y="4401391"/>
            <a:chExt cx="6216321" cy="1693284"/>
          </a:xfrm>
        </p:grpSpPr>
        <p:grpSp>
          <p:nvGrpSpPr>
            <p:cNvPr id="54" name="Graphic 2">
              <a:extLst>
                <a:ext uri="{FF2B5EF4-FFF2-40B4-BE49-F238E27FC236}">
                  <a16:creationId xmlns:a16="http://schemas.microsoft.com/office/drawing/2014/main" id="{77CA998A-C27B-7448-A840-9077F3D90DB3}"/>
                </a:ext>
              </a:extLst>
            </p:cNvPr>
            <p:cNvGrpSpPr/>
            <p:nvPr/>
          </p:nvGrpSpPr>
          <p:grpSpPr>
            <a:xfrm>
              <a:off x="2615525" y="4709261"/>
              <a:ext cx="4207312" cy="1153561"/>
              <a:chOff x="2615525" y="4709261"/>
              <a:chExt cx="4207312" cy="1153561"/>
            </a:xfrm>
          </p:grpSpPr>
          <p:sp>
            <p:nvSpPr>
              <p:cNvPr id="84" name="Freeform 83">
                <a:extLst>
                  <a:ext uri="{FF2B5EF4-FFF2-40B4-BE49-F238E27FC236}">
                    <a16:creationId xmlns:a16="http://schemas.microsoft.com/office/drawing/2014/main" id="{E845689B-CE84-764F-8A31-28468DAA820F}"/>
                  </a:ext>
                </a:extLst>
              </p:cNvPr>
              <p:cNvSpPr/>
              <p:nvPr/>
            </p:nvSpPr>
            <p:spPr>
              <a:xfrm>
                <a:off x="2670696" y="4937313"/>
                <a:ext cx="275858" cy="157735"/>
              </a:xfrm>
              <a:custGeom>
                <a:avLst/>
                <a:gdLst>
                  <a:gd name="connsiteX0" fmla="*/ 275858 w 275858"/>
                  <a:gd name="connsiteY0" fmla="*/ 157736 h 157735"/>
                  <a:gd name="connsiteX1" fmla="*/ 141734 w 275858"/>
                  <a:gd name="connsiteY1" fmla="*/ 0 h 157735"/>
                  <a:gd name="connsiteX2" fmla="*/ 0 w 275858"/>
                  <a:gd name="connsiteY2" fmla="*/ 157736 h 157735"/>
                </a:gdLst>
                <a:ahLst/>
                <a:cxnLst>
                  <a:cxn ang="0">
                    <a:pos x="connsiteX0" y="connsiteY0"/>
                  </a:cxn>
                  <a:cxn ang="0">
                    <a:pos x="connsiteX1" y="connsiteY1"/>
                  </a:cxn>
                  <a:cxn ang="0">
                    <a:pos x="connsiteX2" y="connsiteY2"/>
                  </a:cxn>
                </a:cxnLst>
                <a:rect l="l" t="t" r="r" b="b"/>
                <a:pathLst>
                  <a:path w="275858" h="157735">
                    <a:moveTo>
                      <a:pt x="275858" y="157736"/>
                    </a:moveTo>
                    <a:cubicBezTo>
                      <a:pt x="274907" y="69366"/>
                      <a:pt x="227345" y="0"/>
                      <a:pt x="141734" y="0"/>
                    </a:cubicBezTo>
                    <a:cubicBezTo>
                      <a:pt x="51367" y="0"/>
                      <a:pt x="9512" y="64615"/>
                      <a:pt x="0" y="157736"/>
                    </a:cubicBezTo>
                  </a:path>
                </a:pathLst>
              </a:custGeom>
              <a:solidFill>
                <a:srgbClr val="B2DEDD"/>
              </a:solidFill>
              <a:ln w="9512"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D65A3A0B-AA21-4F4C-8DBB-A4B260A68847}"/>
                  </a:ext>
                </a:extLst>
              </p:cNvPr>
              <p:cNvSpPr/>
              <p:nvPr/>
            </p:nvSpPr>
            <p:spPr>
              <a:xfrm>
                <a:off x="4471385" y="5128306"/>
                <a:ext cx="244467" cy="197644"/>
              </a:xfrm>
              <a:custGeom>
                <a:avLst/>
                <a:gdLst>
                  <a:gd name="connsiteX0" fmla="*/ 244467 w 244467"/>
                  <a:gd name="connsiteY0" fmla="*/ 0 h 197644"/>
                  <a:gd name="connsiteX1" fmla="*/ 157905 w 244467"/>
                  <a:gd name="connsiteY1" fmla="*/ 0 h 197644"/>
                  <a:gd name="connsiteX2" fmla="*/ 0 w 244467"/>
                  <a:gd name="connsiteY2" fmla="*/ 102623 h 197644"/>
                  <a:gd name="connsiteX3" fmla="*/ 100831 w 244467"/>
                  <a:gd name="connsiteY3" fmla="*/ 197645 h 197644"/>
                  <a:gd name="connsiteX4" fmla="*/ 244467 w 244467"/>
                  <a:gd name="connsiteY4" fmla="*/ 16154 h 197644"/>
                  <a:gd name="connsiteX5" fmla="*/ 244467 w 244467"/>
                  <a:gd name="connsiteY5" fmla="*/ 0 h 19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4467" h="197644">
                    <a:moveTo>
                      <a:pt x="244467" y="0"/>
                    </a:moveTo>
                    <a:cubicBezTo>
                      <a:pt x="227345" y="0"/>
                      <a:pt x="187393" y="0"/>
                      <a:pt x="157905" y="0"/>
                    </a:cubicBezTo>
                    <a:cubicBezTo>
                      <a:pt x="59928" y="0"/>
                      <a:pt x="0" y="25656"/>
                      <a:pt x="0" y="102623"/>
                    </a:cubicBezTo>
                    <a:cubicBezTo>
                      <a:pt x="0" y="158686"/>
                      <a:pt x="39952" y="197645"/>
                      <a:pt x="100831" y="197645"/>
                    </a:cubicBezTo>
                    <a:cubicBezTo>
                      <a:pt x="226394" y="197645"/>
                      <a:pt x="244467" y="113076"/>
                      <a:pt x="244467" y="16154"/>
                    </a:cubicBezTo>
                    <a:lnTo>
                      <a:pt x="244467" y="0"/>
                    </a:lnTo>
                    <a:close/>
                  </a:path>
                </a:pathLst>
              </a:custGeom>
              <a:solidFill>
                <a:srgbClr val="F1A0C2"/>
              </a:solidFill>
              <a:ln w="9512"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DB36E82D-30BE-E24B-96AD-C67FA3D09A06}"/>
                  </a:ext>
                </a:extLst>
              </p:cNvPr>
              <p:cNvSpPr/>
              <p:nvPr/>
            </p:nvSpPr>
            <p:spPr>
              <a:xfrm>
                <a:off x="6053288" y="4936362"/>
                <a:ext cx="297736" cy="383887"/>
              </a:xfrm>
              <a:custGeom>
                <a:avLst/>
                <a:gdLst>
                  <a:gd name="connsiteX0" fmla="*/ 0 w 297736"/>
                  <a:gd name="connsiteY0" fmla="*/ 191944 h 383887"/>
                  <a:gd name="connsiteX1" fmla="*/ 149344 w 297736"/>
                  <a:gd name="connsiteY1" fmla="*/ 383887 h 383887"/>
                  <a:gd name="connsiteX2" fmla="*/ 297736 w 297736"/>
                  <a:gd name="connsiteY2" fmla="*/ 191944 h 383887"/>
                  <a:gd name="connsiteX3" fmla="*/ 147441 w 297736"/>
                  <a:gd name="connsiteY3" fmla="*/ 0 h 383887"/>
                  <a:gd name="connsiteX4" fmla="*/ 0 w 297736"/>
                  <a:gd name="connsiteY4" fmla="*/ 191944 h 383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736" h="383887">
                    <a:moveTo>
                      <a:pt x="0" y="191944"/>
                    </a:moveTo>
                    <a:cubicBezTo>
                      <a:pt x="0" y="298368"/>
                      <a:pt x="56123" y="383887"/>
                      <a:pt x="149344" y="383887"/>
                    </a:cubicBezTo>
                    <a:cubicBezTo>
                      <a:pt x="244468" y="383887"/>
                      <a:pt x="297736" y="304069"/>
                      <a:pt x="297736" y="191944"/>
                    </a:cubicBezTo>
                    <a:cubicBezTo>
                      <a:pt x="297736" y="86470"/>
                      <a:pt x="245419" y="0"/>
                      <a:pt x="147441" y="0"/>
                    </a:cubicBezTo>
                    <a:cubicBezTo>
                      <a:pt x="46611" y="0"/>
                      <a:pt x="0" y="85519"/>
                      <a:pt x="0" y="191944"/>
                    </a:cubicBezTo>
                    <a:close/>
                  </a:path>
                </a:pathLst>
              </a:custGeom>
              <a:solidFill>
                <a:srgbClr val="F79037"/>
              </a:solidFill>
              <a:ln w="9512" cap="flat">
                <a:noFill/>
                <a:prstDash val="solid"/>
                <a:miter/>
              </a:ln>
            </p:spPr>
            <p:txBody>
              <a:bodyPr rtlCol="0" anchor="ctr"/>
              <a:lstStyle/>
              <a:p>
                <a:endParaRPr lang="en-US"/>
              </a:p>
            </p:txBody>
          </p:sp>
          <p:grpSp>
            <p:nvGrpSpPr>
              <p:cNvPr id="87" name="Graphic 2">
                <a:extLst>
                  <a:ext uri="{FF2B5EF4-FFF2-40B4-BE49-F238E27FC236}">
                    <a16:creationId xmlns:a16="http://schemas.microsoft.com/office/drawing/2014/main" id="{EE8F697F-87AB-FE41-B1EB-CB051F4A311D}"/>
                  </a:ext>
                </a:extLst>
              </p:cNvPr>
              <p:cNvGrpSpPr/>
              <p:nvPr/>
            </p:nvGrpSpPr>
            <p:grpSpPr>
              <a:xfrm>
                <a:off x="2615525" y="4709261"/>
                <a:ext cx="4196848" cy="677503"/>
                <a:chOff x="2615525" y="4709261"/>
                <a:chExt cx="4196848" cy="677503"/>
              </a:xfrm>
              <a:solidFill>
                <a:srgbClr val="000000"/>
              </a:solidFill>
            </p:grpSpPr>
            <p:sp>
              <p:nvSpPr>
                <p:cNvPr id="105" name="Freeform 104">
                  <a:extLst>
                    <a:ext uri="{FF2B5EF4-FFF2-40B4-BE49-F238E27FC236}">
                      <a16:creationId xmlns:a16="http://schemas.microsoft.com/office/drawing/2014/main" id="{08D6A3DD-54D0-F34A-9256-BCF5C7831B8F}"/>
                    </a:ext>
                  </a:extLst>
                </p:cNvPr>
                <p:cNvSpPr/>
                <p:nvPr/>
              </p:nvSpPr>
              <p:spPr>
                <a:xfrm>
                  <a:off x="2615525" y="4919259"/>
                  <a:ext cx="369079" cy="467506"/>
                </a:xfrm>
                <a:custGeom>
                  <a:avLst/>
                  <a:gdLst>
                    <a:gd name="connsiteX0" fmla="*/ 44708 w 369079"/>
                    <a:gd name="connsiteY0" fmla="*/ 238504 h 467506"/>
                    <a:gd name="connsiteX1" fmla="*/ 187393 w 369079"/>
                    <a:gd name="connsiteY1" fmla="*/ 424747 h 467506"/>
                    <a:gd name="connsiteX2" fmla="*/ 313908 w 369079"/>
                    <a:gd name="connsiteY2" fmla="*/ 341128 h 467506"/>
                    <a:gd name="connsiteX3" fmla="*/ 358615 w 369079"/>
                    <a:gd name="connsiteY3" fmla="*/ 341128 h 467506"/>
                    <a:gd name="connsiteX4" fmla="*/ 185491 w 369079"/>
                    <a:gd name="connsiteY4" fmla="*/ 467506 h 467506"/>
                    <a:gd name="connsiteX5" fmla="*/ 0 w 369079"/>
                    <a:gd name="connsiteY5" fmla="*/ 237554 h 467506"/>
                    <a:gd name="connsiteX6" fmla="*/ 190247 w 369079"/>
                    <a:gd name="connsiteY6" fmla="*/ 0 h 467506"/>
                    <a:gd name="connsiteX7" fmla="*/ 369079 w 369079"/>
                    <a:gd name="connsiteY7" fmla="*/ 202396 h 467506"/>
                    <a:gd name="connsiteX8" fmla="*/ 368128 w 369079"/>
                    <a:gd name="connsiteY8" fmla="*/ 239454 h 467506"/>
                    <a:gd name="connsiteX9" fmla="*/ 44708 w 369079"/>
                    <a:gd name="connsiteY9" fmla="*/ 239454 h 467506"/>
                    <a:gd name="connsiteX10" fmla="*/ 322469 w 369079"/>
                    <a:gd name="connsiteY10" fmla="*/ 199545 h 467506"/>
                    <a:gd name="connsiteX11" fmla="*/ 188344 w 369079"/>
                    <a:gd name="connsiteY11" fmla="*/ 41810 h 467506"/>
                    <a:gd name="connsiteX12" fmla="*/ 46610 w 369079"/>
                    <a:gd name="connsiteY12" fmla="*/ 199545 h 467506"/>
                    <a:gd name="connsiteX13" fmla="*/ 322469 w 369079"/>
                    <a:gd name="connsiteY13" fmla="*/ 199545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9079" h="467506">
                      <a:moveTo>
                        <a:pt x="44708" y="238504"/>
                      </a:moveTo>
                      <a:cubicBezTo>
                        <a:pt x="45659" y="353480"/>
                        <a:pt x="102733" y="424747"/>
                        <a:pt x="187393" y="424747"/>
                      </a:cubicBezTo>
                      <a:cubicBezTo>
                        <a:pt x="270151" y="424747"/>
                        <a:pt x="297736" y="377236"/>
                        <a:pt x="313908" y="341128"/>
                      </a:cubicBezTo>
                      <a:lnTo>
                        <a:pt x="358615" y="341128"/>
                      </a:lnTo>
                      <a:cubicBezTo>
                        <a:pt x="340542" y="400041"/>
                        <a:pt x="293932" y="467506"/>
                        <a:pt x="185491" y="467506"/>
                      </a:cubicBezTo>
                      <a:cubicBezTo>
                        <a:pt x="52318" y="467506"/>
                        <a:pt x="0" y="350630"/>
                        <a:pt x="0" y="237554"/>
                      </a:cubicBezTo>
                      <a:cubicBezTo>
                        <a:pt x="0" y="110225"/>
                        <a:pt x="62782" y="0"/>
                        <a:pt x="190247" y="0"/>
                      </a:cubicBezTo>
                      <a:cubicBezTo>
                        <a:pt x="325322" y="0"/>
                        <a:pt x="369079" y="118777"/>
                        <a:pt x="369079" y="202396"/>
                      </a:cubicBezTo>
                      <a:cubicBezTo>
                        <a:pt x="369079" y="214749"/>
                        <a:pt x="369079" y="227102"/>
                        <a:pt x="368128" y="239454"/>
                      </a:cubicBezTo>
                      <a:lnTo>
                        <a:pt x="44708" y="239454"/>
                      </a:lnTo>
                      <a:close/>
                      <a:moveTo>
                        <a:pt x="322469" y="199545"/>
                      </a:moveTo>
                      <a:cubicBezTo>
                        <a:pt x="321517" y="111175"/>
                        <a:pt x="273956" y="41810"/>
                        <a:pt x="188344" y="41810"/>
                      </a:cubicBezTo>
                      <a:cubicBezTo>
                        <a:pt x="97977" y="41810"/>
                        <a:pt x="56123" y="106424"/>
                        <a:pt x="46610" y="199545"/>
                      </a:cubicBezTo>
                      <a:lnTo>
                        <a:pt x="322469" y="199545"/>
                      </a:lnTo>
                      <a:close/>
                    </a:path>
                  </a:pathLst>
                </a:custGeom>
                <a:solidFill>
                  <a:srgbClr val="000000"/>
                </a:solidFill>
                <a:ln w="9512"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CC4EC802-93E6-D445-89C6-C173746430E1}"/>
                    </a:ext>
                  </a:extLst>
                </p:cNvPr>
                <p:cNvSpPr/>
                <p:nvPr/>
              </p:nvSpPr>
              <p:spPr>
                <a:xfrm>
                  <a:off x="3032166" y="4790029"/>
                  <a:ext cx="230199" cy="591034"/>
                </a:xfrm>
                <a:custGeom>
                  <a:avLst/>
                  <a:gdLst>
                    <a:gd name="connsiteX0" fmla="*/ 0 w 230199"/>
                    <a:gd name="connsiteY0" fmla="*/ 138732 h 591034"/>
                    <a:gd name="connsiteX1" fmla="*/ 81806 w 230199"/>
                    <a:gd name="connsiteY1" fmla="*/ 138732 h 591034"/>
                    <a:gd name="connsiteX2" fmla="*/ 81806 w 230199"/>
                    <a:gd name="connsiteY2" fmla="*/ 0 h 591034"/>
                    <a:gd name="connsiteX3" fmla="*/ 125563 w 230199"/>
                    <a:gd name="connsiteY3" fmla="*/ 0 h 591034"/>
                    <a:gd name="connsiteX4" fmla="*/ 125563 w 230199"/>
                    <a:gd name="connsiteY4" fmla="*/ 139682 h 591034"/>
                    <a:gd name="connsiteX5" fmla="*/ 230199 w 230199"/>
                    <a:gd name="connsiteY5" fmla="*/ 139682 h 591034"/>
                    <a:gd name="connsiteX6" fmla="*/ 230199 w 230199"/>
                    <a:gd name="connsiteY6" fmla="*/ 181491 h 591034"/>
                    <a:gd name="connsiteX7" fmla="*/ 125563 w 230199"/>
                    <a:gd name="connsiteY7" fmla="*/ 181491 h 591034"/>
                    <a:gd name="connsiteX8" fmla="*/ 125563 w 230199"/>
                    <a:gd name="connsiteY8" fmla="*/ 471307 h 591034"/>
                    <a:gd name="connsiteX9" fmla="*/ 177881 w 230199"/>
                    <a:gd name="connsiteY9" fmla="*/ 550175 h 591034"/>
                    <a:gd name="connsiteX10" fmla="*/ 223540 w 230199"/>
                    <a:gd name="connsiteY10" fmla="*/ 544474 h 591034"/>
                    <a:gd name="connsiteX11" fmla="*/ 223540 w 230199"/>
                    <a:gd name="connsiteY11" fmla="*/ 583432 h 591034"/>
                    <a:gd name="connsiteX12" fmla="*/ 169320 w 230199"/>
                    <a:gd name="connsiteY12" fmla="*/ 591034 h 591034"/>
                    <a:gd name="connsiteX13" fmla="*/ 81806 w 230199"/>
                    <a:gd name="connsiteY13" fmla="*/ 491262 h 591034"/>
                    <a:gd name="connsiteX14" fmla="*/ 81806 w 230199"/>
                    <a:gd name="connsiteY14" fmla="*/ 181491 h 591034"/>
                    <a:gd name="connsiteX15" fmla="*/ 0 w 230199"/>
                    <a:gd name="connsiteY15" fmla="*/ 181491 h 591034"/>
                    <a:gd name="connsiteX16" fmla="*/ 0 w 230199"/>
                    <a:gd name="connsiteY16" fmla="*/ 138732 h 59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0199" h="591034">
                      <a:moveTo>
                        <a:pt x="0" y="138732"/>
                      </a:moveTo>
                      <a:lnTo>
                        <a:pt x="81806" y="138732"/>
                      </a:lnTo>
                      <a:lnTo>
                        <a:pt x="81806" y="0"/>
                      </a:lnTo>
                      <a:lnTo>
                        <a:pt x="125563" y="0"/>
                      </a:lnTo>
                      <a:lnTo>
                        <a:pt x="125563" y="139682"/>
                      </a:lnTo>
                      <a:lnTo>
                        <a:pt x="230199" y="139682"/>
                      </a:lnTo>
                      <a:lnTo>
                        <a:pt x="230199" y="181491"/>
                      </a:lnTo>
                      <a:lnTo>
                        <a:pt x="125563" y="181491"/>
                      </a:lnTo>
                      <a:lnTo>
                        <a:pt x="125563" y="471307"/>
                      </a:lnTo>
                      <a:cubicBezTo>
                        <a:pt x="125563" y="521668"/>
                        <a:pt x="136027" y="550175"/>
                        <a:pt x="177881" y="550175"/>
                      </a:cubicBezTo>
                      <a:cubicBezTo>
                        <a:pt x="191198" y="550175"/>
                        <a:pt x="209272" y="549225"/>
                        <a:pt x="223540" y="544474"/>
                      </a:cubicBezTo>
                      <a:lnTo>
                        <a:pt x="223540" y="583432"/>
                      </a:lnTo>
                      <a:cubicBezTo>
                        <a:pt x="208320" y="590084"/>
                        <a:pt x="187393" y="591034"/>
                        <a:pt x="169320" y="591034"/>
                      </a:cubicBezTo>
                      <a:cubicBezTo>
                        <a:pt x="113197" y="591034"/>
                        <a:pt x="81806" y="562528"/>
                        <a:pt x="81806" y="491262"/>
                      </a:cubicBezTo>
                      <a:lnTo>
                        <a:pt x="81806" y="181491"/>
                      </a:lnTo>
                      <a:lnTo>
                        <a:pt x="0" y="181491"/>
                      </a:lnTo>
                      <a:lnTo>
                        <a:pt x="0" y="138732"/>
                      </a:lnTo>
                      <a:close/>
                    </a:path>
                  </a:pathLst>
                </a:custGeom>
                <a:solidFill>
                  <a:srgbClr val="000000"/>
                </a:solidFill>
                <a:ln w="9512"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37159274-CC2B-004A-A27E-D6829E3EAB8C}"/>
                    </a:ext>
                  </a:extLst>
                </p:cNvPr>
                <p:cNvSpPr/>
                <p:nvPr/>
              </p:nvSpPr>
              <p:spPr>
                <a:xfrm>
                  <a:off x="3349878" y="4717813"/>
                  <a:ext cx="336737" cy="657549"/>
                </a:xfrm>
                <a:custGeom>
                  <a:avLst/>
                  <a:gdLst>
                    <a:gd name="connsiteX0" fmla="*/ 43757 w 336737"/>
                    <a:gd name="connsiteY0" fmla="*/ 0 h 657549"/>
                    <a:gd name="connsiteX1" fmla="*/ 43757 w 336737"/>
                    <a:gd name="connsiteY1" fmla="*/ 286015 h 657549"/>
                    <a:gd name="connsiteX2" fmla="*/ 188345 w 336737"/>
                    <a:gd name="connsiteY2" fmla="*/ 200496 h 657549"/>
                    <a:gd name="connsiteX3" fmla="*/ 336737 w 336737"/>
                    <a:gd name="connsiteY3" fmla="*/ 373435 h 657549"/>
                    <a:gd name="connsiteX4" fmla="*/ 336737 w 336737"/>
                    <a:gd name="connsiteY4" fmla="*/ 657549 h 657549"/>
                    <a:gd name="connsiteX5" fmla="*/ 292981 w 336737"/>
                    <a:gd name="connsiteY5" fmla="*/ 657549 h 657549"/>
                    <a:gd name="connsiteX6" fmla="*/ 292981 w 336737"/>
                    <a:gd name="connsiteY6" fmla="*/ 382937 h 657549"/>
                    <a:gd name="connsiteX7" fmla="*/ 180735 w 336737"/>
                    <a:gd name="connsiteY7" fmla="*/ 244205 h 657549"/>
                    <a:gd name="connsiteX8" fmla="*/ 43757 w 336737"/>
                    <a:gd name="connsiteY8" fmla="*/ 408593 h 657549"/>
                    <a:gd name="connsiteX9" fmla="*/ 43757 w 336737"/>
                    <a:gd name="connsiteY9" fmla="*/ 657549 h 657549"/>
                    <a:gd name="connsiteX10" fmla="*/ 0 w 336737"/>
                    <a:gd name="connsiteY10" fmla="*/ 657549 h 657549"/>
                    <a:gd name="connsiteX11" fmla="*/ 0 w 336737"/>
                    <a:gd name="connsiteY11" fmla="*/ 0 h 657549"/>
                    <a:gd name="connsiteX12" fmla="*/ 43757 w 336737"/>
                    <a:gd name="connsiteY12" fmla="*/ 0 h 657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6737" h="657549">
                      <a:moveTo>
                        <a:pt x="43757" y="0"/>
                      </a:moveTo>
                      <a:lnTo>
                        <a:pt x="43757" y="286015"/>
                      </a:lnTo>
                      <a:cubicBezTo>
                        <a:pt x="68489" y="239454"/>
                        <a:pt x="111295" y="200496"/>
                        <a:pt x="188345" y="200496"/>
                      </a:cubicBezTo>
                      <a:cubicBezTo>
                        <a:pt x="251126" y="200496"/>
                        <a:pt x="336737" y="232803"/>
                        <a:pt x="336737" y="373435"/>
                      </a:cubicBezTo>
                      <a:lnTo>
                        <a:pt x="336737" y="657549"/>
                      </a:lnTo>
                      <a:lnTo>
                        <a:pt x="292981" y="657549"/>
                      </a:lnTo>
                      <a:lnTo>
                        <a:pt x="292981" y="382937"/>
                      </a:lnTo>
                      <a:cubicBezTo>
                        <a:pt x="292981" y="294567"/>
                        <a:pt x="253029" y="244205"/>
                        <a:pt x="180735" y="244205"/>
                      </a:cubicBezTo>
                      <a:cubicBezTo>
                        <a:pt x="94173" y="244205"/>
                        <a:pt x="43757" y="298368"/>
                        <a:pt x="43757" y="408593"/>
                      </a:cubicBezTo>
                      <a:lnTo>
                        <a:pt x="43757" y="657549"/>
                      </a:lnTo>
                      <a:lnTo>
                        <a:pt x="0" y="657549"/>
                      </a:lnTo>
                      <a:lnTo>
                        <a:pt x="0" y="0"/>
                      </a:lnTo>
                      <a:lnTo>
                        <a:pt x="43757" y="0"/>
                      </a:lnTo>
                      <a:close/>
                    </a:path>
                  </a:pathLst>
                </a:custGeom>
                <a:solidFill>
                  <a:srgbClr val="000000"/>
                </a:solidFill>
                <a:ln w="9512"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C865DACA-8415-F847-AD70-D6068398DEB3}"/>
                    </a:ext>
                  </a:extLst>
                </p:cNvPr>
                <p:cNvSpPr/>
                <p:nvPr/>
              </p:nvSpPr>
              <p:spPr>
                <a:xfrm>
                  <a:off x="3831203" y="4717813"/>
                  <a:ext cx="43756" cy="657549"/>
                </a:xfrm>
                <a:custGeom>
                  <a:avLst/>
                  <a:gdLst>
                    <a:gd name="connsiteX0" fmla="*/ 0 w 43756"/>
                    <a:gd name="connsiteY0" fmla="*/ 0 h 657549"/>
                    <a:gd name="connsiteX1" fmla="*/ 43757 w 43756"/>
                    <a:gd name="connsiteY1" fmla="*/ 0 h 657549"/>
                    <a:gd name="connsiteX2" fmla="*/ 43757 w 43756"/>
                    <a:gd name="connsiteY2" fmla="*/ 86470 h 657549"/>
                    <a:gd name="connsiteX3" fmla="*/ 0 w 43756"/>
                    <a:gd name="connsiteY3" fmla="*/ 86470 h 657549"/>
                    <a:gd name="connsiteX4" fmla="*/ 0 w 43756"/>
                    <a:gd name="connsiteY4" fmla="*/ 0 h 657549"/>
                    <a:gd name="connsiteX5" fmla="*/ 0 w 43756"/>
                    <a:gd name="connsiteY5" fmla="*/ 210948 h 657549"/>
                    <a:gd name="connsiteX6" fmla="*/ 43757 w 43756"/>
                    <a:gd name="connsiteY6" fmla="*/ 210948 h 657549"/>
                    <a:gd name="connsiteX7" fmla="*/ 43757 w 43756"/>
                    <a:gd name="connsiteY7" fmla="*/ 657549 h 657549"/>
                    <a:gd name="connsiteX8" fmla="*/ 0 w 43756"/>
                    <a:gd name="connsiteY8" fmla="*/ 657549 h 657549"/>
                    <a:gd name="connsiteX9" fmla="*/ 0 w 43756"/>
                    <a:gd name="connsiteY9" fmla="*/ 210948 h 657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756" h="657549">
                      <a:moveTo>
                        <a:pt x="0" y="0"/>
                      </a:moveTo>
                      <a:lnTo>
                        <a:pt x="43757" y="0"/>
                      </a:lnTo>
                      <a:lnTo>
                        <a:pt x="43757" y="86470"/>
                      </a:lnTo>
                      <a:lnTo>
                        <a:pt x="0" y="86470"/>
                      </a:lnTo>
                      <a:lnTo>
                        <a:pt x="0" y="0"/>
                      </a:lnTo>
                      <a:close/>
                      <a:moveTo>
                        <a:pt x="0" y="210948"/>
                      </a:moveTo>
                      <a:lnTo>
                        <a:pt x="43757" y="210948"/>
                      </a:lnTo>
                      <a:lnTo>
                        <a:pt x="43757" y="657549"/>
                      </a:lnTo>
                      <a:lnTo>
                        <a:pt x="0" y="657549"/>
                      </a:lnTo>
                      <a:lnTo>
                        <a:pt x="0" y="210948"/>
                      </a:lnTo>
                      <a:close/>
                    </a:path>
                  </a:pathLst>
                </a:custGeom>
                <a:solidFill>
                  <a:srgbClr val="000000"/>
                </a:solidFill>
                <a:ln w="9512"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9AAF6361-97B7-B241-999B-13CF7A6288EF}"/>
                    </a:ext>
                  </a:extLst>
                </p:cNvPr>
                <p:cNvSpPr/>
                <p:nvPr/>
              </p:nvSpPr>
              <p:spPr>
                <a:xfrm>
                  <a:off x="3984352" y="4918308"/>
                  <a:ext cx="358615" cy="467506"/>
                </a:xfrm>
                <a:custGeom>
                  <a:avLst/>
                  <a:gdLst>
                    <a:gd name="connsiteX0" fmla="*/ 358616 w 358615"/>
                    <a:gd name="connsiteY0" fmla="*/ 325924 h 467506"/>
                    <a:gd name="connsiteX1" fmla="*/ 188344 w 358615"/>
                    <a:gd name="connsiteY1" fmla="*/ 467506 h 467506"/>
                    <a:gd name="connsiteX2" fmla="*/ 0 w 358615"/>
                    <a:gd name="connsiteY2" fmla="*/ 235654 h 467506"/>
                    <a:gd name="connsiteX3" fmla="*/ 193101 w 358615"/>
                    <a:gd name="connsiteY3" fmla="*/ 0 h 467506"/>
                    <a:gd name="connsiteX4" fmla="*/ 358616 w 358615"/>
                    <a:gd name="connsiteY4" fmla="*/ 142532 h 467506"/>
                    <a:gd name="connsiteX5" fmla="*/ 313908 w 358615"/>
                    <a:gd name="connsiteY5" fmla="*/ 142532 h 467506"/>
                    <a:gd name="connsiteX6" fmla="*/ 192150 w 358615"/>
                    <a:gd name="connsiteY6" fmla="*/ 41810 h 467506"/>
                    <a:gd name="connsiteX7" fmla="*/ 46610 w 358615"/>
                    <a:gd name="connsiteY7" fmla="*/ 233753 h 467506"/>
                    <a:gd name="connsiteX8" fmla="*/ 188344 w 358615"/>
                    <a:gd name="connsiteY8" fmla="*/ 425697 h 467506"/>
                    <a:gd name="connsiteX9" fmla="*/ 313908 w 358615"/>
                    <a:gd name="connsiteY9" fmla="*/ 325924 h 467506"/>
                    <a:gd name="connsiteX10" fmla="*/ 358616 w 358615"/>
                    <a:gd name="connsiteY10" fmla="*/ 325924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8615" h="467506">
                      <a:moveTo>
                        <a:pt x="358616" y="325924"/>
                      </a:moveTo>
                      <a:cubicBezTo>
                        <a:pt x="337688" y="404792"/>
                        <a:pt x="286322" y="467506"/>
                        <a:pt x="188344" y="467506"/>
                      </a:cubicBezTo>
                      <a:cubicBezTo>
                        <a:pt x="78952" y="467506"/>
                        <a:pt x="0" y="384837"/>
                        <a:pt x="0" y="235654"/>
                      </a:cubicBezTo>
                      <a:cubicBezTo>
                        <a:pt x="0" y="113076"/>
                        <a:pt x="63733" y="0"/>
                        <a:pt x="193101" y="0"/>
                      </a:cubicBezTo>
                      <a:cubicBezTo>
                        <a:pt x="304395" y="0"/>
                        <a:pt x="350054" y="80768"/>
                        <a:pt x="358616" y="142532"/>
                      </a:cubicBezTo>
                      <a:lnTo>
                        <a:pt x="313908" y="142532"/>
                      </a:lnTo>
                      <a:cubicBezTo>
                        <a:pt x="300590" y="90271"/>
                        <a:pt x="267297" y="41810"/>
                        <a:pt x="192150" y="41810"/>
                      </a:cubicBezTo>
                      <a:cubicBezTo>
                        <a:pt x="98928" y="41810"/>
                        <a:pt x="46610" y="122578"/>
                        <a:pt x="46610" y="233753"/>
                      </a:cubicBezTo>
                      <a:cubicBezTo>
                        <a:pt x="46610" y="340177"/>
                        <a:pt x="96075" y="425697"/>
                        <a:pt x="188344" y="425697"/>
                      </a:cubicBezTo>
                      <a:cubicBezTo>
                        <a:pt x="252077" y="425697"/>
                        <a:pt x="291078" y="392439"/>
                        <a:pt x="313908" y="325924"/>
                      </a:cubicBezTo>
                      <a:lnTo>
                        <a:pt x="358616" y="325924"/>
                      </a:lnTo>
                      <a:close/>
                    </a:path>
                  </a:pathLst>
                </a:custGeom>
                <a:solidFill>
                  <a:srgbClr val="000000"/>
                </a:solidFill>
                <a:ln w="9512"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AEB8834C-995B-5049-BACA-AE6BE43CD64B}"/>
                    </a:ext>
                  </a:extLst>
                </p:cNvPr>
                <p:cNvSpPr/>
                <p:nvPr/>
              </p:nvSpPr>
              <p:spPr>
                <a:xfrm>
                  <a:off x="4416213" y="4918308"/>
                  <a:ext cx="339591" cy="468456"/>
                </a:xfrm>
                <a:custGeom>
                  <a:avLst/>
                  <a:gdLst>
                    <a:gd name="connsiteX0" fmla="*/ 333884 w 339591"/>
                    <a:gd name="connsiteY0" fmla="*/ 372485 h 468456"/>
                    <a:gd name="connsiteX1" fmla="*/ 339591 w 339591"/>
                    <a:gd name="connsiteY1" fmla="*/ 457054 h 468456"/>
                    <a:gd name="connsiteX2" fmla="*/ 297737 w 339591"/>
                    <a:gd name="connsiteY2" fmla="*/ 457054 h 468456"/>
                    <a:gd name="connsiteX3" fmla="*/ 290127 w 339591"/>
                    <a:gd name="connsiteY3" fmla="*/ 388638 h 468456"/>
                    <a:gd name="connsiteX4" fmla="*/ 145539 w 339591"/>
                    <a:gd name="connsiteY4" fmla="*/ 468456 h 468456"/>
                    <a:gd name="connsiteX5" fmla="*/ 0 w 339591"/>
                    <a:gd name="connsiteY5" fmla="*/ 334476 h 468456"/>
                    <a:gd name="connsiteX6" fmla="*/ 206418 w 339591"/>
                    <a:gd name="connsiteY6" fmla="*/ 191944 h 468456"/>
                    <a:gd name="connsiteX7" fmla="*/ 290127 w 339591"/>
                    <a:gd name="connsiteY7" fmla="*/ 191944 h 468456"/>
                    <a:gd name="connsiteX8" fmla="*/ 290127 w 339591"/>
                    <a:gd name="connsiteY8" fmla="*/ 146333 h 468456"/>
                    <a:gd name="connsiteX9" fmla="*/ 176930 w 339591"/>
                    <a:gd name="connsiteY9" fmla="*/ 41810 h 468456"/>
                    <a:gd name="connsiteX10" fmla="*/ 65635 w 339591"/>
                    <a:gd name="connsiteY10" fmla="*/ 125428 h 468456"/>
                    <a:gd name="connsiteX11" fmla="*/ 21879 w 339591"/>
                    <a:gd name="connsiteY11" fmla="*/ 125428 h 468456"/>
                    <a:gd name="connsiteX12" fmla="*/ 176930 w 339591"/>
                    <a:gd name="connsiteY12" fmla="*/ 0 h 468456"/>
                    <a:gd name="connsiteX13" fmla="*/ 332932 w 339591"/>
                    <a:gd name="connsiteY13" fmla="*/ 140632 h 468456"/>
                    <a:gd name="connsiteX14" fmla="*/ 332932 w 339591"/>
                    <a:gd name="connsiteY14" fmla="*/ 372485 h 468456"/>
                    <a:gd name="connsiteX15" fmla="*/ 290127 w 339591"/>
                    <a:gd name="connsiteY15" fmla="*/ 229952 h 468456"/>
                    <a:gd name="connsiteX16" fmla="*/ 203564 w 339591"/>
                    <a:gd name="connsiteY16" fmla="*/ 229952 h 468456"/>
                    <a:gd name="connsiteX17" fmla="*/ 45659 w 339591"/>
                    <a:gd name="connsiteY17" fmla="*/ 332576 h 468456"/>
                    <a:gd name="connsiteX18" fmla="*/ 146490 w 339591"/>
                    <a:gd name="connsiteY18" fmla="*/ 427597 h 468456"/>
                    <a:gd name="connsiteX19" fmla="*/ 290127 w 339591"/>
                    <a:gd name="connsiteY19" fmla="*/ 246106 h 468456"/>
                    <a:gd name="connsiteX20" fmla="*/ 290127 w 339591"/>
                    <a:gd name="connsiteY20" fmla="*/ 229952 h 468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9591" h="468456">
                      <a:moveTo>
                        <a:pt x="333884" y="372485"/>
                      </a:moveTo>
                      <a:cubicBezTo>
                        <a:pt x="333884" y="411443"/>
                        <a:pt x="337688" y="442801"/>
                        <a:pt x="339591" y="457054"/>
                      </a:cubicBezTo>
                      <a:lnTo>
                        <a:pt x="297737" y="457054"/>
                      </a:lnTo>
                      <a:cubicBezTo>
                        <a:pt x="293932" y="446601"/>
                        <a:pt x="292029" y="426647"/>
                        <a:pt x="290127" y="388638"/>
                      </a:cubicBezTo>
                      <a:cubicBezTo>
                        <a:pt x="274907" y="421896"/>
                        <a:pt x="236857" y="468456"/>
                        <a:pt x="145539" y="468456"/>
                      </a:cubicBezTo>
                      <a:cubicBezTo>
                        <a:pt x="43757" y="468456"/>
                        <a:pt x="0" y="401941"/>
                        <a:pt x="0" y="334476"/>
                      </a:cubicBezTo>
                      <a:cubicBezTo>
                        <a:pt x="0" y="236604"/>
                        <a:pt x="75148" y="191944"/>
                        <a:pt x="206418" y="191944"/>
                      </a:cubicBezTo>
                      <a:cubicBezTo>
                        <a:pt x="243516" y="191944"/>
                        <a:pt x="272053" y="191944"/>
                        <a:pt x="290127" y="191944"/>
                      </a:cubicBezTo>
                      <a:lnTo>
                        <a:pt x="290127" y="146333"/>
                      </a:lnTo>
                      <a:cubicBezTo>
                        <a:pt x="290127" y="101673"/>
                        <a:pt x="276809" y="41810"/>
                        <a:pt x="176930" y="41810"/>
                      </a:cubicBezTo>
                      <a:cubicBezTo>
                        <a:pt x="88465" y="41810"/>
                        <a:pt x="75148" y="89320"/>
                        <a:pt x="65635" y="125428"/>
                      </a:cubicBezTo>
                      <a:lnTo>
                        <a:pt x="21879" y="125428"/>
                      </a:lnTo>
                      <a:cubicBezTo>
                        <a:pt x="25683" y="76017"/>
                        <a:pt x="56123" y="0"/>
                        <a:pt x="176930" y="0"/>
                      </a:cubicBezTo>
                      <a:cubicBezTo>
                        <a:pt x="276809" y="0"/>
                        <a:pt x="332932" y="42760"/>
                        <a:pt x="332932" y="140632"/>
                      </a:cubicBezTo>
                      <a:lnTo>
                        <a:pt x="332932" y="372485"/>
                      </a:lnTo>
                      <a:close/>
                      <a:moveTo>
                        <a:pt x="290127" y="229952"/>
                      </a:moveTo>
                      <a:cubicBezTo>
                        <a:pt x="273005" y="229952"/>
                        <a:pt x="233053" y="229952"/>
                        <a:pt x="203564" y="229952"/>
                      </a:cubicBezTo>
                      <a:cubicBezTo>
                        <a:pt x="105587" y="229952"/>
                        <a:pt x="45659" y="255608"/>
                        <a:pt x="45659" y="332576"/>
                      </a:cubicBezTo>
                      <a:cubicBezTo>
                        <a:pt x="45659" y="388638"/>
                        <a:pt x="85611" y="427597"/>
                        <a:pt x="146490" y="427597"/>
                      </a:cubicBezTo>
                      <a:cubicBezTo>
                        <a:pt x="272053" y="427597"/>
                        <a:pt x="290127" y="343028"/>
                        <a:pt x="290127" y="246106"/>
                      </a:cubicBezTo>
                      <a:lnTo>
                        <a:pt x="290127" y="229952"/>
                      </a:lnTo>
                      <a:close/>
                    </a:path>
                  </a:pathLst>
                </a:custGeom>
                <a:solidFill>
                  <a:srgbClr val="000000"/>
                </a:solidFill>
                <a:ln w="9512"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A8942C3C-CF56-D04A-91B0-E791FBAC9141}"/>
                    </a:ext>
                  </a:extLst>
                </p:cNvPr>
                <p:cNvSpPr/>
                <p:nvPr/>
              </p:nvSpPr>
              <p:spPr>
                <a:xfrm>
                  <a:off x="4894684" y="4717813"/>
                  <a:ext cx="43756" cy="658499"/>
                </a:xfrm>
                <a:custGeom>
                  <a:avLst/>
                  <a:gdLst>
                    <a:gd name="connsiteX0" fmla="*/ 0 w 43756"/>
                    <a:gd name="connsiteY0" fmla="*/ 657549 h 658499"/>
                    <a:gd name="connsiteX1" fmla="*/ 0 w 43756"/>
                    <a:gd name="connsiteY1" fmla="*/ 0 h 658499"/>
                    <a:gd name="connsiteX2" fmla="*/ 43757 w 43756"/>
                    <a:gd name="connsiteY2" fmla="*/ 0 h 658499"/>
                    <a:gd name="connsiteX3" fmla="*/ 43757 w 43756"/>
                    <a:gd name="connsiteY3" fmla="*/ 658500 h 658499"/>
                    <a:gd name="connsiteX4" fmla="*/ 0 w 43756"/>
                    <a:gd name="connsiteY4" fmla="*/ 658500 h 658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56" h="658499">
                      <a:moveTo>
                        <a:pt x="0" y="657549"/>
                      </a:moveTo>
                      <a:lnTo>
                        <a:pt x="0" y="0"/>
                      </a:lnTo>
                      <a:lnTo>
                        <a:pt x="43757" y="0"/>
                      </a:lnTo>
                      <a:lnTo>
                        <a:pt x="43757" y="658500"/>
                      </a:lnTo>
                      <a:lnTo>
                        <a:pt x="0" y="658500"/>
                      </a:lnTo>
                      <a:close/>
                    </a:path>
                  </a:pathLst>
                </a:custGeom>
                <a:solidFill>
                  <a:srgbClr val="000000"/>
                </a:solidFill>
                <a:ln w="9512"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444AD794-B3A5-4E4E-8B23-31D82ABA04C4}"/>
                    </a:ext>
                  </a:extLst>
                </p:cNvPr>
                <p:cNvSpPr/>
                <p:nvPr/>
              </p:nvSpPr>
              <p:spPr>
                <a:xfrm>
                  <a:off x="5247592" y="4709261"/>
                  <a:ext cx="237808" cy="667051"/>
                </a:xfrm>
                <a:custGeom>
                  <a:avLst/>
                  <a:gdLst>
                    <a:gd name="connsiteX0" fmla="*/ 75148 w 237808"/>
                    <a:gd name="connsiteY0" fmla="*/ 666101 h 667051"/>
                    <a:gd name="connsiteX1" fmla="*/ 75148 w 237808"/>
                    <a:gd name="connsiteY1" fmla="*/ 262260 h 667051"/>
                    <a:gd name="connsiteX2" fmla="*/ 0 w 237808"/>
                    <a:gd name="connsiteY2" fmla="*/ 262260 h 667051"/>
                    <a:gd name="connsiteX3" fmla="*/ 0 w 237808"/>
                    <a:gd name="connsiteY3" fmla="*/ 220450 h 667051"/>
                    <a:gd name="connsiteX4" fmla="*/ 75148 w 237808"/>
                    <a:gd name="connsiteY4" fmla="*/ 220450 h 667051"/>
                    <a:gd name="connsiteX5" fmla="*/ 75148 w 237808"/>
                    <a:gd name="connsiteY5" fmla="*/ 156786 h 667051"/>
                    <a:gd name="connsiteX6" fmla="*/ 195003 w 237808"/>
                    <a:gd name="connsiteY6" fmla="*/ 0 h 667051"/>
                    <a:gd name="connsiteX7" fmla="*/ 237809 w 237808"/>
                    <a:gd name="connsiteY7" fmla="*/ 6651 h 667051"/>
                    <a:gd name="connsiteX8" fmla="*/ 237809 w 237808"/>
                    <a:gd name="connsiteY8" fmla="*/ 49411 h 667051"/>
                    <a:gd name="connsiteX9" fmla="*/ 190247 w 237808"/>
                    <a:gd name="connsiteY9" fmla="*/ 43710 h 667051"/>
                    <a:gd name="connsiteX10" fmla="*/ 118904 w 237808"/>
                    <a:gd name="connsiteY10" fmla="*/ 158686 h 667051"/>
                    <a:gd name="connsiteX11" fmla="*/ 118904 w 237808"/>
                    <a:gd name="connsiteY11" fmla="*/ 220450 h 667051"/>
                    <a:gd name="connsiteX12" fmla="*/ 214979 w 237808"/>
                    <a:gd name="connsiteY12" fmla="*/ 220450 h 667051"/>
                    <a:gd name="connsiteX13" fmla="*/ 214979 w 237808"/>
                    <a:gd name="connsiteY13" fmla="*/ 262260 h 667051"/>
                    <a:gd name="connsiteX14" fmla="*/ 118904 w 237808"/>
                    <a:gd name="connsiteY14" fmla="*/ 262260 h 667051"/>
                    <a:gd name="connsiteX15" fmla="*/ 118904 w 237808"/>
                    <a:gd name="connsiteY15" fmla="*/ 667052 h 667051"/>
                    <a:gd name="connsiteX16" fmla="*/ 75148 w 237808"/>
                    <a:gd name="connsiteY16" fmla="*/ 667052 h 66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7808" h="667051">
                      <a:moveTo>
                        <a:pt x="75148" y="666101"/>
                      </a:moveTo>
                      <a:lnTo>
                        <a:pt x="75148" y="262260"/>
                      </a:lnTo>
                      <a:lnTo>
                        <a:pt x="0" y="262260"/>
                      </a:lnTo>
                      <a:lnTo>
                        <a:pt x="0" y="220450"/>
                      </a:lnTo>
                      <a:lnTo>
                        <a:pt x="75148" y="220450"/>
                      </a:lnTo>
                      <a:lnTo>
                        <a:pt x="75148" y="156786"/>
                      </a:lnTo>
                      <a:cubicBezTo>
                        <a:pt x="75148" y="81719"/>
                        <a:pt x="96075" y="0"/>
                        <a:pt x="195003" y="0"/>
                      </a:cubicBezTo>
                      <a:cubicBezTo>
                        <a:pt x="208321" y="0"/>
                        <a:pt x="227345" y="2851"/>
                        <a:pt x="237809" y="6651"/>
                      </a:cubicBezTo>
                      <a:lnTo>
                        <a:pt x="237809" y="49411"/>
                      </a:lnTo>
                      <a:cubicBezTo>
                        <a:pt x="224492" y="45610"/>
                        <a:pt x="203565" y="43710"/>
                        <a:pt x="190247" y="43710"/>
                      </a:cubicBezTo>
                      <a:cubicBezTo>
                        <a:pt x="137929" y="43710"/>
                        <a:pt x="118904" y="80768"/>
                        <a:pt x="118904" y="158686"/>
                      </a:cubicBezTo>
                      <a:lnTo>
                        <a:pt x="118904" y="220450"/>
                      </a:lnTo>
                      <a:lnTo>
                        <a:pt x="214979" y="220450"/>
                      </a:lnTo>
                      <a:lnTo>
                        <a:pt x="214979" y="262260"/>
                      </a:lnTo>
                      <a:lnTo>
                        <a:pt x="118904" y="262260"/>
                      </a:lnTo>
                      <a:lnTo>
                        <a:pt x="118904" y="667052"/>
                      </a:lnTo>
                      <a:lnTo>
                        <a:pt x="75148" y="667052"/>
                      </a:lnTo>
                      <a:close/>
                    </a:path>
                  </a:pathLst>
                </a:custGeom>
                <a:solidFill>
                  <a:srgbClr val="000000"/>
                </a:solidFill>
                <a:ln w="9512"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A05693A1-91C7-7148-BF15-557079768DD8}"/>
                    </a:ext>
                  </a:extLst>
                </p:cNvPr>
                <p:cNvSpPr/>
                <p:nvPr/>
              </p:nvSpPr>
              <p:spPr>
                <a:xfrm>
                  <a:off x="5496816" y="4918308"/>
                  <a:ext cx="390957" cy="467506"/>
                </a:xfrm>
                <a:custGeom>
                  <a:avLst/>
                  <a:gdLst>
                    <a:gd name="connsiteX0" fmla="*/ 390957 w 390957"/>
                    <a:gd name="connsiteY0" fmla="*/ 232803 h 467506"/>
                    <a:gd name="connsiteX1" fmla="*/ 192150 w 390957"/>
                    <a:gd name="connsiteY1" fmla="*/ 467506 h 467506"/>
                    <a:gd name="connsiteX2" fmla="*/ 0 w 390957"/>
                    <a:gd name="connsiteY2" fmla="*/ 233753 h 467506"/>
                    <a:gd name="connsiteX3" fmla="*/ 196906 w 390957"/>
                    <a:gd name="connsiteY3" fmla="*/ 0 h 467506"/>
                    <a:gd name="connsiteX4" fmla="*/ 390957 w 390957"/>
                    <a:gd name="connsiteY4" fmla="*/ 232803 h 467506"/>
                    <a:gd name="connsiteX5" fmla="*/ 46611 w 390957"/>
                    <a:gd name="connsiteY5" fmla="*/ 233753 h 467506"/>
                    <a:gd name="connsiteX6" fmla="*/ 195954 w 390957"/>
                    <a:gd name="connsiteY6" fmla="*/ 425697 h 467506"/>
                    <a:gd name="connsiteX7" fmla="*/ 344347 w 390957"/>
                    <a:gd name="connsiteY7" fmla="*/ 233753 h 467506"/>
                    <a:gd name="connsiteX8" fmla="*/ 194052 w 390957"/>
                    <a:gd name="connsiteY8" fmla="*/ 41810 h 467506"/>
                    <a:gd name="connsiteX9" fmla="*/ 46611 w 390957"/>
                    <a:gd name="connsiteY9" fmla="*/ 233753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957" h="467506">
                      <a:moveTo>
                        <a:pt x="390957" y="232803"/>
                      </a:moveTo>
                      <a:cubicBezTo>
                        <a:pt x="390957" y="357281"/>
                        <a:pt x="323420" y="467506"/>
                        <a:pt x="192150" y="467506"/>
                      </a:cubicBezTo>
                      <a:cubicBezTo>
                        <a:pt x="73245" y="467506"/>
                        <a:pt x="0" y="368684"/>
                        <a:pt x="0" y="233753"/>
                      </a:cubicBezTo>
                      <a:cubicBezTo>
                        <a:pt x="0" y="106424"/>
                        <a:pt x="69440" y="0"/>
                        <a:pt x="196906" y="0"/>
                      </a:cubicBezTo>
                      <a:cubicBezTo>
                        <a:pt x="313908" y="0"/>
                        <a:pt x="390957" y="93121"/>
                        <a:pt x="390957" y="232803"/>
                      </a:cubicBezTo>
                      <a:close/>
                      <a:moveTo>
                        <a:pt x="46611" y="233753"/>
                      </a:moveTo>
                      <a:cubicBezTo>
                        <a:pt x="46611" y="340177"/>
                        <a:pt x="102733" y="425697"/>
                        <a:pt x="195954" y="425697"/>
                      </a:cubicBezTo>
                      <a:cubicBezTo>
                        <a:pt x="291078" y="425697"/>
                        <a:pt x="344347" y="345879"/>
                        <a:pt x="344347" y="233753"/>
                      </a:cubicBezTo>
                      <a:cubicBezTo>
                        <a:pt x="344347" y="128279"/>
                        <a:pt x="292029" y="41810"/>
                        <a:pt x="194052" y="41810"/>
                      </a:cubicBezTo>
                      <a:cubicBezTo>
                        <a:pt x="94173" y="41810"/>
                        <a:pt x="46611" y="127329"/>
                        <a:pt x="46611" y="233753"/>
                      </a:cubicBezTo>
                      <a:close/>
                    </a:path>
                  </a:pathLst>
                </a:custGeom>
                <a:solidFill>
                  <a:srgbClr val="000000"/>
                </a:solidFill>
                <a:ln w="9512"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4CF5B9AC-43FC-564C-B391-3D41BCAD3D67}"/>
                    </a:ext>
                  </a:extLst>
                </p:cNvPr>
                <p:cNvSpPr/>
                <p:nvPr/>
              </p:nvSpPr>
              <p:spPr>
                <a:xfrm>
                  <a:off x="5966726" y="4918308"/>
                  <a:ext cx="390957" cy="467506"/>
                </a:xfrm>
                <a:custGeom>
                  <a:avLst/>
                  <a:gdLst>
                    <a:gd name="connsiteX0" fmla="*/ 390957 w 390957"/>
                    <a:gd name="connsiteY0" fmla="*/ 232803 h 467506"/>
                    <a:gd name="connsiteX1" fmla="*/ 192149 w 390957"/>
                    <a:gd name="connsiteY1" fmla="*/ 467506 h 467506"/>
                    <a:gd name="connsiteX2" fmla="*/ 0 w 390957"/>
                    <a:gd name="connsiteY2" fmla="*/ 233753 h 467506"/>
                    <a:gd name="connsiteX3" fmla="*/ 196905 w 390957"/>
                    <a:gd name="connsiteY3" fmla="*/ 0 h 467506"/>
                    <a:gd name="connsiteX4" fmla="*/ 390957 w 390957"/>
                    <a:gd name="connsiteY4" fmla="*/ 232803 h 467506"/>
                    <a:gd name="connsiteX5" fmla="*/ 46610 w 390957"/>
                    <a:gd name="connsiteY5" fmla="*/ 233753 h 467506"/>
                    <a:gd name="connsiteX6" fmla="*/ 195954 w 390957"/>
                    <a:gd name="connsiteY6" fmla="*/ 425697 h 467506"/>
                    <a:gd name="connsiteX7" fmla="*/ 344347 w 390957"/>
                    <a:gd name="connsiteY7" fmla="*/ 233753 h 467506"/>
                    <a:gd name="connsiteX8" fmla="*/ 194052 w 390957"/>
                    <a:gd name="connsiteY8" fmla="*/ 41810 h 467506"/>
                    <a:gd name="connsiteX9" fmla="*/ 46610 w 390957"/>
                    <a:gd name="connsiteY9" fmla="*/ 233753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957" h="467506">
                      <a:moveTo>
                        <a:pt x="390957" y="232803"/>
                      </a:moveTo>
                      <a:cubicBezTo>
                        <a:pt x="390957" y="357281"/>
                        <a:pt x="323420" y="467506"/>
                        <a:pt x="192149" y="467506"/>
                      </a:cubicBezTo>
                      <a:cubicBezTo>
                        <a:pt x="73245" y="467506"/>
                        <a:pt x="0" y="368684"/>
                        <a:pt x="0" y="233753"/>
                      </a:cubicBezTo>
                      <a:cubicBezTo>
                        <a:pt x="0" y="106424"/>
                        <a:pt x="69440" y="0"/>
                        <a:pt x="196905" y="0"/>
                      </a:cubicBezTo>
                      <a:cubicBezTo>
                        <a:pt x="313908" y="0"/>
                        <a:pt x="390957" y="93121"/>
                        <a:pt x="390957" y="232803"/>
                      </a:cubicBezTo>
                      <a:close/>
                      <a:moveTo>
                        <a:pt x="46610" y="233753"/>
                      </a:moveTo>
                      <a:cubicBezTo>
                        <a:pt x="46610" y="340177"/>
                        <a:pt x="102733" y="425697"/>
                        <a:pt x="195954" y="425697"/>
                      </a:cubicBezTo>
                      <a:cubicBezTo>
                        <a:pt x="291078" y="425697"/>
                        <a:pt x="344347" y="345879"/>
                        <a:pt x="344347" y="233753"/>
                      </a:cubicBezTo>
                      <a:cubicBezTo>
                        <a:pt x="344347" y="128279"/>
                        <a:pt x="292029" y="41810"/>
                        <a:pt x="194052" y="41810"/>
                      </a:cubicBezTo>
                      <a:cubicBezTo>
                        <a:pt x="94172" y="41810"/>
                        <a:pt x="46610" y="127329"/>
                        <a:pt x="46610" y="233753"/>
                      </a:cubicBezTo>
                      <a:close/>
                    </a:path>
                  </a:pathLst>
                </a:custGeom>
                <a:solidFill>
                  <a:srgbClr val="000000"/>
                </a:solidFill>
                <a:ln w="9512"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615E132A-0A3B-4D47-BE47-9A02AAAE40B8}"/>
                    </a:ext>
                  </a:extLst>
                </p:cNvPr>
                <p:cNvSpPr/>
                <p:nvPr/>
              </p:nvSpPr>
              <p:spPr>
                <a:xfrm>
                  <a:off x="6437587" y="4717813"/>
                  <a:ext cx="374786" cy="668001"/>
                </a:xfrm>
                <a:custGeom>
                  <a:avLst/>
                  <a:gdLst>
                    <a:gd name="connsiteX0" fmla="*/ 373835 w 374786"/>
                    <a:gd name="connsiteY0" fmla="*/ 0 h 668001"/>
                    <a:gd name="connsiteX1" fmla="*/ 373835 w 374786"/>
                    <a:gd name="connsiteY1" fmla="*/ 529270 h 668001"/>
                    <a:gd name="connsiteX2" fmla="*/ 374786 w 374786"/>
                    <a:gd name="connsiteY2" fmla="*/ 657549 h 668001"/>
                    <a:gd name="connsiteX3" fmla="*/ 332932 w 374786"/>
                    <a:gd name="connsiteY3" fmla="*/ 657549 h 668001"/>
                    <a:gd name="connsiteX4" fmla="*/ 330078 w 374786"/>
                    <a:gd name="connsiteY4" fmla="*/ 582482 h 668001"/>
                    <a:gd name="connsiteX5" fmla="*/ 182637 w 374786"/>
                    <a:gd name="connsiteY5" fmla="*/ 668002 h 668001"/>
                    <a:gd name="connsiteX6" fmla="*/ 0 w 374786"/>
                    <a:gd name="connsiteY6" fmla="*/ 439000 h 668001"/>
                    <a:gd name="connsiteX7" fmla="*/ 194052 w 374786"/>
                    <a:gd name="connsiteY7" fmla="*/ 199545 h 668001"/>
                    <a:gd name="connsiteX8" fmla="*/ 330078 w 374786"/>
                    <a:gd name="connsiteY8" fmla="*/ 266060 h 668001"/>
                    <a:gd name="connsiteX9" fmla="*/ 330078 w 374786"/>
                    <a:gd name="connsiteY9" fmla="*/ 0 h 668001"/>
                    <a:gd name="connsiteX10" fmla="*/ 373835 w 374786"/>
                    <a:gd name="connsiteY10" fmla="*/ 0 h 668001"/>
                    <a:gd name="connsiteX11" fmla="*/ 46610 w 374786"/>
                    <a:gd name="connsiteY11" fmla="*/ 438049 h 668001"/>
                    <a:gd name="connsiteX12" fmla="*/ 184539 w 374786"/>
                    <a:gd name="connsiteY12" fmla="*/ 626192 h 668001"/>
                    <a:gd name="connsiteX13" fmla="*/ 331981 w 374786"/>
                    <a:gd name="connsiteY13" fmla="*/ 423796 h 668001"/>
                    <a:gd name="connsiteX14" fmla="*/ 192149 w 374786"/>
                    <a:gd name="connsiteY14" fmla="*/ 242305 h 668001"/>
                    <a:gd name="connsiteX15" fmla="*/ 46610 w 374786"/>
                    <a:gd name="connsiteY15" fmla="*/ 438049 h 66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4786" h="668001">
                      <a:moveTo>
                        <a:pt x="373835" y="0"/>
                      </a:moveTo>
                      <a:lnTo>
                        <a:pt x="373835" y="529270"/>
                      </a:lnTo>
                      <a:cubicBezTo>
                        <a:pt x="373835" y="572030"/>
                        <a:pt x="373835" y="612889"/>
                        <a:pt x="374786" y="657549"/>
                      </a:cubicBezTo>
                      <a:lnTo>
                        <a:pt x="332932" y="657549"/>
                      </a:lnTo>
                      <a:cubicBezTo>
                        <a:pt x="331030" y="647097"/>
                        <a:pt x="330078" y="605288"/>
                        <a:pt x="330078" y="582482"/>
                      </a:cubicBezTo>
                      <a:cubicBezTo>
                        <a:pt x="308200" y="636645"/>
                        <a:pt x="258735" y="668002"/>
                        <a:pt x="182637" y="668002"/>
                      </a:cubicBezTo>
                      <a:cubicBezTo>
                        <a:pt x="68488" y="668002"/>
                        <a:pt x="0" y="572980"/>
                        <a:pt x="0" y="439000"/>
                      </a:cubicBezTo>
                      <a:cubicBezTo>
                        <a:pt x="0" y="301218"/>
                        <a:pt x="75147" y="199545"/>
                        <a:pt x="194052" y="199545"/>
                      </a:cubicBezTo>
                      <a:cubicBezTo>
                        <a:pt x="281565" y="199545"/>
                        <a:pt x="316761" y="237554"/>
                        <a:pt x="330078" y="266060"/>
                      </a:cubicBezTo>
                      <a:lnTo>
                        <a:pt x="330078" y="0"/>
                      </a:lnTo>
                      <a:lnTo>
                        <a:pt x="373835" y="0"/>
                      </a:lnTo>
                      <a:close/>
                      <a:moveTo>
                        <a:pt x="46610" y="438049"/>
                      </a:moveTo>
                      <a:cubicBezTo>
                        <a:pt x="46610" y="560627"/>
                        <a:pt x="109392" y="626192"/>
                        <a:pt x="184539" y="626192"/>
                      </a:cubicBezTo>
                      <a:cubicBezTo>
                        <a:pt x="300590" y="626192"/>
                        <a:pt x="331981" y="544474"/>
                        <a:pt x="331981" y="423796"/>
                      </a:cubicBezTo>
                      <a:cubicBezTo>
                        <a:pt x="331981" y="308820"/>
                        <a:pt x="304395" y="242305"/>
                        <a:pt x="192149" y="242305"/>
                      </a:cubicBezTo>
                      <a:cubicBezTo>
                        <a:pt x="105587" y="242305"/>
                        <a:pt x="46610" y="313571"/>
                        <a:pt x="46610" y="438049"/>
                      </a:cubicBezTo>
                      <a:close/>
                    </a:path>
                  </a:pathLst>
                </a:custGeom>
                <a:solidFill>
                  <a:srgbClr val="000000"/>
                </a:solidFill>
                <a:ln w="9512" cap="flat">
                  <a:noFill/>
                  <a:prstDash val="solid"/>
                  <a:miter/>
                </a:ln>
              </p:spPr>
              <p:txBody>
                <a:bodyPr rtlCol="0" anchor="ctr"/>
                <a:lstStyle/>
                <a:p>
                  <a:endParaRPr lang="en-US"/>
                </a:p>
              </p:txBody>
            </p:sp>
          </p:grpSp>
          <p:grpSp>
            <p:nvGrpSpPr>
              <p:cNvPr id="88" name="Graphic 2">
                <a:extLst>
                  <a:ext uri="{FF2B5EF4-FFF2-40B4-BE49-F238E27FC236}">
                    <a16:creationId xmlns:a16="http://schemas.microsoft.com/office/drawing/2014/main" id="{80C0CD93-6288-504D-823F-4C4E35738739}"/>
                  </a:ext>
                </a:extLst>
              </p:cNvPr>
              <p:cNvGrpSpPr/>
              <p:nvPr/>
            </p:nvGrpSpPr>
            <p:grpSpPr>
              <a:xfrm>
                <a:off x="2629793" y="5482737"/>
                <a:ext cx="4193044" cy="380086"/>
                <a:chOff x="2629793" y="5482737"/>
                <a:chExt cx="4193044" cy="380086"/>
              </a:xfrm>
              <a:solidFill>
                <a:srgbClr val="000000"/>
              </a:solidFill>
            </p:grpSpPr>
            <p:sp>
              <p:nvSpPr>
                <p:cNvPr id="89" name="Freeform 88">
                  <a:extLst>
                    <a:ext uri="{FF2B5EF4-FFF2-40B4-BE49-F238E27FC236}">
                      <a16:creationId xmlns:a16="http://schemas.microsoft.com/office/drawing/2014/main" id="{EC968763-5D27-BC45-B83E-DD75F8455E72}"/>
                    </a:ext>
                  </a:extLst>
                </p:cNvPr>
                <p:cNvSpPr/>
                <p:nvPr/>
              </p:nvSpPr>
              <p:spPr>
                <a:xfrm>
                  <a:off x="2629793"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4588 w 178832"/>
                    <a:gd name="connsiteY10" fmla="*/ 88370 h 215698"/>
                    <a:gd name="connsiteX11" fmla="*/ 92270 w 178832"/>
                    <a:gd name="connsiteY11" fmla="*/ 27556 h 215698"/>
                    <a:gd name="connsiteX12" fmla="*/ 37098 w 178832"/>
                    <a:gd name="connsiteY12" fmla="*/ 88370 h 215698"/>
                    <a:gd name="connsiteX13" fmla="*/ 144588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8" y="180541"/>
                        <a:pt x="146490" y="215699"/>
                        <a:pt x="90367" y="215699"/>
                      </a:cubicBezTo>
                      <a:cubicBezTo>
                        <a:pt x="26634" y="215699"/>
                        <a:pt x="0" y="162487"/>
                        <a:pt x="0" y="110225"/>
                      </a:cubicBezTo>
                      <a:cubicBezTo>
                        <a:pt x="0" y="48461"/>
                        <a:pt x="30439" y="0"/>
                        <a:pt x="92270" y="0"/>
                      </a:cubicBezTo>
                      <a:cubicBezTo>
                        <a:pt x="157905" y="0"/>
                        <a:pt x="178832" y="53212"/>
                        <a:pt x="178832" y="97872"/>
                      </a:cubicBezTo>
                      <a:cubicBezTo>
                        <a:pt x="178832" y="104524"/>
                        <a:pt x="178832" y="109275"/>
                        <a:pt x="177881" y="114976"/>
                      </a:cubicBezTo>
                      <a:lnTo>
                        <a:pt x="36147" y="114976"/>
                      </a:lnTo>
                      <a:close/>
                      <a:moveTo>
                        <a:pt x="144588" y="88370"/>
                      </a:moveTo>
                      <a:cubicBezTo>
                        <a:pt x="144588" y="54162"/>
                        <a:pt x="127465" y="27556"/>
                        <a:pt x="92270" y="27556"/>
                      </a:cubicBezTo>
                      <a:cubicBezTo>
                        <a:pt x="56123" y="27556"/>
                        <a:pt x="40903" y="53212"/>
                        <a:pt x="37098" y="88370"/>
                      </a:cubicBezTo>
                      <a:lnTo>
                        <a:pt x="144588" y="88370"/>
                      </a:lnTo>
                      <a:close/>
                    </a:path>
                  </a:pathLst>
                </a:custGeom>
                <a:solidFill>
                  <a:srgbClr val="000000"/>
                </a:solidFill>
                <a:ln w="9512"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65AFF32E-751E-0D49-8EF4-1F467F32DDE2}"/>
                    </a:ext>
                  </a:extLst>
                </p:cNvPr>
                <p:cNvSpPr/>
                <p:nvPr/>
              </p:nvSpPr>
              <p:spPr>
                <a:xfrm>
                  <a:off x="2934189" y="5570156"/>
                  <a:ext cx="167417" cy="211898"/>
                </a:xfrm>
                <a:custGeom>
                  <a:avLst/>
                  <a:gdLst>
                    <a:gd name="connsiteX0" fmla="*/ 951 w 167417"/>
                    <a:gd name="connsiteY0" fmla="*/ 57013 h 211898"/>
                    <a:gd name="connsiteX1" fmla="*/ 951 w 167417"/>
                    <a:gd name="connsiteY1" fmla="*/ 4751 h 211898"/>
                    <a:gd name="connsiteX2" fmla="*/ 35196 w 167417"/>
                    <a:gd name="connsiteY2" fmla="*/ 4751 h 211898"/>
                    <a:gd name="connsiteX3" fmla="*/ 36147 w 167417"/>
                    <a:gd name="connsiteY3" fmla="*/ 38959 h 211898"/>
                    <a:gd name="connsiteX4" fmla="*/ 99880 w 167417"/>
                    <a:gd name="connsiteY4" fmla="*/ 0 h 211898"/>
                    <a:gd name="connsiteX5" fmla="*/ 167417 w 167417"/>
                    <a:gd name="connsiteY5" fmla="*/ 78868 h 211898"/>
                    <a:gd name="connsiteX6" fmla="*/ 167417 w 167417"/>
                    <a:gd name="connsiteY6" fmla="*/ 211898 h 211898"/>
                    <a:gd name="connsiteX7" fmla="*/ 132222 w 167417"/>
                    <a:gd name="connsiteY7" fmla="*/ 211898 h 211898"/>
                    <a:gd name="connsiteX8" fmla="*/ 132222 w 167417"/>
                    <a:gd name="connsiteY8" fmla="*/ 83619 h 211898"/>
                    <a:gd name="connsiteX9" fmla="*/ 89416 w 167417"/>
                    <a:gd name="connsiteY9" fmla="*/ 31357 h 211898"/>
                    <a:gd name="connsiteX10" fmla="*/ 35196 w 167417"/>
                    <a:gd name="connsiteY10" fmla="*/ 102623 h 211898"/>
                    <a:gd name="connsiteX11" fmla="*/ 35196 w 167417"/>
                    <a:gd name="connsiteY11" fmla="*/ 211898 h 211898"/>
                    <a:gd name="connsiteX12" fmla="*/ 0 w 167417"/>
                    <a:gd name="connsiteY12" fmla="*/ 211898 h 211898"/>
                    <a:gd name="connsiteX13" fmla="*/ 0 w 167417"/>
                    <a:gd name="connsiteY13" fmla="*/ 5701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417" h="211898">
                      <a:moveTo>
                        <a:pt x="951" y="57013"/>
                      </a:moveTo>
                      <a:cubicBezTo>
                        <a:pt x="951" y="38959"/>
                        <a:pt x="951" y="20905"/>
                        <a:pt x="951" y="4751"/>
                      </a:cubicBezTo>
                      <a:lnTo>
                        <a:pt x="35196" y="4751"/>
                      </a:lnTo>
                      <a:cubicBezTo>
                        <a:pt x="36147" y="10452"/>
                        <a:pt x="37098" y="32307"/>
                        <a:pt x="36147" y="38959"/>
                      </a:cubicBezTo>
                      <a:cubicBezTo>
                        <a:pt x="44708" y="20905"/>
                        <a:pt x="60879" y="0"/>
                        <a:pt x="99880" y="0"/>
                      </a:cubicBezTo>
                      <a:cubicBezTo>
                        <a:pt x="137929" y="0"/>
                        <a:pt x="167417" y="23755"/>
                        <a:pt x="167417" y="78868"/>
                      </a:cubicBezTo>
                      <a:lnTo>
                        <a:pt x="167417" y="211898"/>
                      </a:lnTo>
                      <a:lnTo>
                        <a:pt x="132222" y="211898"/>
                      </a:lnTo>
                      <a:lnTo>
                        <a:pt x="132222" y="83619"/>
                      </a:lnTo>
                      <a:cubicBezTo>
                        <a:pt x="132222" y="52262"/>
                        <a:pt x="119856" y="31357"/>
                        <a:pt x="89416" y="31357"/>
                      </a:cubicBezTo>
                      <a:cubicBezTo>
                        <a:pt x="51367" y="31357"/>
                        <a:pt x="35196" y="60814"/>
                        <a:pt x="35196" y="102623"/>
                      </a:cubicBezTo>
                      <a:lnTo>
                        <a:pt x="35196" y="211898"/>
                      </a:lnTo>
                      <a:lnTo>
                        <a:pt x="0" y="211898"/>
                      </a:lnTo>
                      <a:lnTo>
                        <a:pt x="0" y="57013"/>
                      </a:lnTo>
                      <a:close/>
                    </a:path>
                  </a:pathLst>
                </a:custGeom>
                <a:solidFill>
                  <a:srgbClr val="000000"/>
                </a:solidFill>
                <a:ln w="9512"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EFAEEB0A-B862-6A40-8274-AEE56E27E5F2}"/>
                    </a:ext>
                  </a:extLst>
                </p:cNvPr>
                <p:cNvSpPr/>
                <p:nvPr/>
              </p:nvSpPr>
              <p:spPr>
                <a:xfrm>
                  <a:off x="3213852" y="5514094"/>
                  <a:ext cx="115099" cy="269861"/>
                </a:xfrm>
                <a:custGeom>
                  <a:avLst/>
                  <a:gdLst>
                    <a:gd name="connsiteX0" fmla="*/ 0 w 115099"/>
                    <a:gd name="connsiteY0" fmla="*/ 60814 h 269861"/>
                    <a:gd name="connsiteX1" fmla="*/ 35196 w 115099"/>
                    <a:gd name="connsiteY1" fmla="*/ 60814 h 269861"/>
                    <a:gd name="connsiteX2" fmla="*/ 35196 w 115099"/>
                    <a:gd name="connsiteY2" fmla="*/ 0 h 269861"/>
                    <a:gd name="connsiteX3" fmla="*/ 70391 w 115099"/>
                    <a:gd name="connsiteY3" fmla="*/ 0 h 269861"/>
                    <a:gd name="connsiteX4" fmla="*/ 70391 w 115099"/>
                    <a:gd name="connsiteY4" fmla="*/ 60814 h 269861"/>
                    <a:gd name="connsiteX5" fmla="*/ 115100 w 115099"/>
                    <a:gd name="connsiteY5" fmla="*/ 60814 h 269861"/>
                    <a:gd name="connsiteX6" fmla="*/ 115100 w 115099"/>
                    <a:gd name="connsiteY6" fmla="*/ 90271 h 269861"/>
                    <a:gd name="connsiteX7" fmla="*/ 70391 w 115099"/>
                    <a:gd name="connsiteY7" fmla="*/ 90271 h 269861"/>
                    <a:gd name="connsiteX8" fmla="*/ 70391 w 115099"/>
                    <a:gd name="connsiteY8" fmla="*/ 210948 h 269861"/>
                    <a:gd name="connsiteX9" fmla="*/ 93221 w 115099"/>
                    <a:gd name="connsiteY9" fmla="*/ 241355 h 269861"/>
                    <a:gd name="connsiteX10" fmla="*/ 111295 w 115099"/>
                    <a:gd name="connsiteY10" fmla="*/ 239454 h 269861"/>
                    <a:gd name="connsiteX11" fmla="*/ 111295 w 115099"/>
                    <a:gd name="connsiteY11" fmla="*/ 266060 h 269861"/>
                    <a:gd name="connsiteX12" fmla="*/ 80855 w 115099"/>
                    <a:gd name="connsiteY12" fmla="*/ 269861 h 269861"/>
                    <a:gd name="connsiteX13" fmla="*/ 35196 w 115099"/>
                    <a:gd name="connsiteY13" fmla="*/ 218550 h 269861"/>
                    <a:gd name="connsiteX14" fmla="*/ 35196 w 115099"/>
                    <a:gd name="connsiteY14" fmla="*/ 89320 h 269861"/>
                    <a:gd name="connsiteX15" fmla="*/ 0 w 115099"/>
                    <a:gd name="connsiteY15" fmla="*/ 89320 h 269861"/>
                    <a:gd name="connsiteX16" fmla="*/ 0 w 115099"/>
                    <a:gd name="connsiteY16" fmla="*/ 60814 h 269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099" h="269861">
                      <a:moveTo>
                        <a:pt x="0" y="60814"/>
                      </a:moveTo>
                      <a:lnTo>
                        <a:pt x="35196" y="60814"/>
                      </a:lnTo>
                      <a:lnTo>
                        <a:pt x="35196" y="0"/>
                      </a:lnTo>
                      <a:lnTo>
                        <a:pt x="70391" y="0"/>
                      </a:lnTo>
                      <a:lnTo>
                        <a:pt x="70391" y="60814"/>
                      </a:lnTo>
                      <a:lnTo>
                        <a:pt x="115100" y="60814"/>
                      </a:lnTo>
                      <a:lnTo>
                        <a:pt x="115100" y="90271"/>
                      </a:lnTo>
                      <a:lnTo>
                        <a:pt x="70391" y="90271"/>
                      </a:lnTo>
                      <a:lnTo>
                        <a:pt x="70391" y="210948"/>
                      </a:lnTo>
                      <a:cubicBezTo>
                        <a:pt x="70391" y="230902"/>
                        <a:pt x="75148" y="241355"/>
                        <a:pt x="93221" y="241355"/>
                      </a:cubicBezTo>
                      <a:cubicBezTo>
                        <a:pt x="97977" y="241355"/>
                        <a:pt x="105587" y="241355"/>
                        <a:pt x="111295" y="239454"/>
                      </a:cubicBezTo>
                      <a:lnTo>
                        <a:pt x="111295" y="266060"/>
                      </a:lnTo>
                      <a:cubicBezTo>
                        <a:pt x="102733" y="268911"/>
                        <a:pt x="90367" y="269861"/>
                        <a:pt x="80855" y="269861"/>
                      </a:cubicBezTo>
                      <a:cubicBezTo>
                        <a:pt x="49464" y="269861"/>
                        <a:pt x="35196" y="252757"/>
                        <a:pt x="35196" y="218550"/>
                      </a:cubicBezTo>
                      <a:lnTo>
                        <a:pt x="35196" y="89320"/>
                      </a:lnTo>
                      <a:lnTo>
                        <a:pt x="0" y="89320"/>
                      </a:lnTo>
                      <a:lnTo>
                        <a:pt x="0" y="60814"/>
                      </a:lnTo>
                      <a:close/>
                    </a:path>
                  </a:pathLst>
                </a:custGeom>
                <a:solidFill>
                  <a:srgbClr val="000000"/>
                </a:solidFill>
                <a:ln w="9512"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82E5BFF6-6214-344D-979B-B3F9724DBA97}"/>
                    </a:ext>
                  </a:extLst>
                </p:cNvPr>
                <p:cNvSpPr/>
                <p:nvPr/>
              </p:nvSpPr>
              <p:spPr>
                <a:xfrm>
                  <a:off x="3444051" y="5570156"/>
                  <a:ext cx="103684" cy="210947"/>
                </a:xfrm>
                <a:custGeom>
                  <a:avLst/>
                  <a:gdLst>
                    <a:gd name="connsiteX0" fmla="*/ 0 w 103684"/>
                    <a:gd name="connsiteY0" fmla="*/ 60814 h 210947"/>
                    <a:gd name="connsiteX1" fmla="*/ 0 w 103684"/>
                    <a:gd name="connsiteY1" fmla="*/ 4751 h 210947"/>
                    <a:gd name="connsiteX2" fmla="*/ 34244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4" y="4751"/>
                      </a:lnTo>
                      <a:cubicBezTo>
                        <a:pt x="35196" y="10452"/>
                        <a:pt x="35196" y="26606"/>
                        <a:pt x="35196" y="46561"/>
                      </a:cubicBezTo>
                      <a:cubicBezTo>
                        <a:pt x="45659" y="19004"/>
                        <a:pt x="70391"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55ADBB83-6C73-924B-B7C6-597B045D9B64}"/>
                    </a:ext>
                  </a:extLst>
                </p:cNvPr>
                <p:cNvSpPr/>
                <p:nvPr/>
              </p:nvSpPr>
              <p:spPr>
                <a:xfrm>
                  <a:off x="3647615"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3637 w 178832"/>
                    <a:gd name="connsiteY10" fmla="*/ 88370 h 215698"/>
                    <a:gd name="connsiteX11" fmla="*/ 91319 w 178832"/>
                    <a:gd name="connsiteY11" fmla="*/ 27556 h 215698"/>
                    <a:gd name="connsiteX12" fmla="*/ 36147 w 178832"/>
                    <a:gd name="connsiteY12" fmla="*/ 88370 h 215698"/>
                    <a:gd name="connsiteX13" fmla="*/ 143637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8" y="180541"/>
                        <a:pt x="146490" y="215699"/>
                        <a:pt x="90367" y="215699"/>
                      </a:cubicBezTo>
                      <a:cubicBezTo>
                        <a:pt x="26634" y="215699"/>
                        <a:pt x="0" y="162487"/>
                        <a:pt x="0" y="110225"/>
                      </a:cubicBezTo>
                      <a:cubicBezTo>
                        <a:pt x="0" y="48461"/>
                        <a:pt x="30439" y="0"/>
                        <a:pt x="92270" y="0"/>
                      </a:cubicBezTo>
                      <a:cubicBezTo>
                        <a:pt x="157905" y="0"/>
                        <a:pt x="178832" y="53212"/>
                        <a:pt x="178832" y="97872"/>
                      </a:cubicBezTo>
                      <a:cubicBezTo>
                        <a:pt x="178832" y="104524"/>
                        <a:pt x="178832" y="109275"/>
                        <a:pt x="177881" y="114976"/>
                      </a:cubicBezTo>
                      <a:lnTo>
                        <a:pt x="36147" y="114976"/>
                      </a:lnTo>
                      <a:close/>
                      <a:moveTo>
                        <a:pt x="143637" y="88370"/>
                      </a:moveTo>
                      <a:cubicBezTo>
                        <a:pt x="143637" y="54162"/>
                        <a:pt x="126514" y="27556"/>
                        <a:pt x="91319" y="27556"/>
                      </a:cubicBezTo>
                      <a:cubicBezTo>
                        <a:pt x="55172" y="27556"/>
                        <a:pt x="39952" y="53212"/>
                        <a:pt x="36147" y="88370"/>
                      </a:cubicBezTo>
                      <a:lnTo>
                        <a:pt x="143637" y="88370"/>
                      </a:lnTo>
                      <a:close/>
                    </a:path>
                  </a:pathLst>
                </a:custGeom>
                <a:solidFill>
                  <a:srgbClr val="000000"/>
                </a:solidFill>
                <a:ln w="9512"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4A6C35AB-099E-E547-B865-043AE2857036}"/>
                    </a:ext>
                  </a:extLst>
                </p:cNvPr>
                <p:cNvSpPr/>
                <p:nvPr/>
              </p:nvSpPr>
              <p:spPr>
                <a:xfrm>
                  <a:off x="3952010" y="5570156"/>
                  <a:ext cx="182636" cy="292666"/>
                </a:xfrm>
                <a:custGeom>
                  <a:avLst/>
                  <a:gdLst>
                    <a:gd name="connsiteX0" fmla="*/ 35196 w 182636"/>
                    <a:gd name="connsiteY0" fmla="*/ 186242 h 292666"/>
                    <a:gd name="connsiteX1" fmla="*/ 35196 w 182636"/>
                    <a:gd name="connsiteY1" fmla="*/ 292666 h 292666"/>
                    <a:gd name="connsiteX2" fmla="*/ 0 w 182636"/>
                    <a:gd name="connsiteY2" fmla="*/ 292666 h 292666"/>
                    <a:gd name="connsiteX3" fmla="*/ 0 w 182636"/>
                    <a:gd name="connsiteY3" fmla="*/ 55112 h 292666"/>
                    <a:gd name="connsiteX4" fmla="*/ 0 w 182636"/>
                    <a:gd name="connsiteY4" fmla="*/ 4751 h 292666"/>
                    <a:gd name="connsiteX5" fmla="*/ 34245 w 182636"/>
                    <a:gd name="connsiteY5" fmla="*/ 4751 h 292666"/>
                    <a:gd name="connsiteX6" fmla="*/ 35196 w 182636"/>
                    <a:gd name="connsiteY6" fmla="*/ 37058 h 292666"/>
                    <a:gd name="connsiteX7" fmla="*/ 101782 w 182636"/>
                    <a:gd name="connsiteY7" fmla="*/ 0 h 292666"/>
                    <a:gd name="connsiteX8" fmla="*/ 182637 w 182636"/>
                    <a:gd name="connsiteY8" fmla="*/ 102623 h 292666"/>
                    <a:gd name="connsiteX9" fmla="*/ 94172 w 182636"/>
                    <a:gd name="connsiteY9" fmla="*/ 215699 h 292666"/>
                    <a:gd name="connsiteX10" fmla="*/ 35196 w 182636"/>
                    <a:gd name="connsiteY10" fmla="*/ 186242 h 292666"/>
                    <a:gd name="connsiteX11" fmla="*/ 146490 w 182636"/>
                    <a:gd name="connsiteY11" fmla="*/ 104524 h 292666"/>
                    <a:gd name="connsiteX12" fmla="*/ 92270 w 182636"/>
                    <a:gd name="connsiteY12" fmla="*/ 30407 h 292666"/>
                    <a:gd name="connsiteX13" fmla="*/ 33293 w 182636"/>
                    <a:gd name="connsiteY13" fmla="*/ 107374 h 292666"/>
                    <a:gd name="connsiteX14" fmla="*/ 89416 w 182636"/>
                    <a:gd name="connsiteY14" fmla="*/ 186242 h 292666"/>
                    <a:gd name="connsiteX15" fmla="*/ 146490 w 182636"/>
                    <a:gd name="connsiteY15" fmla="*/ 104524 h 292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2636" h="292666">
                      <a:moveTo>
                        <a:pt x="35196" y="186242"/>
                      </a:moveTo>
                      <a:lnTo>
                        <a:pt x="35196" y="292666"/>
                      </a:lnTo>
                      <a:lnTo>
                        <a:pt x="0" y="292666"/>
                      </a:lnTo>
                      <a:lnTo>
                        <a:pt x="0" y="55112"/>
                      </a:lnTo>
                      <a:cubicBezTo>
                        <a:pt x="0" y="38009"/>
                        <a:pt x="0" y="20905"/>
                        <a:pt x="0" y="4751"/>
                      </a:cubicBezTo>
                      <a:lnTo>
                        <a:pt x="34245" y="4751"/>
                      </a:lnTo>
                      <a:cubicBezTo>
                        <a:pt x="35196" y="11403"/>
                        <a:pt x="35196" y="23755"/>
                        <a:pt x="35196" y="37058"/>
                      </a:cubicBezTo>
                      <a:cubicBezTo>
                        <a:pt x="46610" y="16154"/>
                        <a:pt x="66586" y="0"/>
                        <a:pt x="101782" y="0"/>
                      </a:cubicBezTo>
                      <a:cubicBezTo>
                        <a:pt x="148393" y="0"/>
                        <a:pt x="182637" y="39909"/>
                        <a:pt x="182637" y="102623"/>
                      </a:cubicBezTo>
                      <a:cubicBezTo>
                        <a:pt x="182637" y="176740"/>
                        <a:pt x="143637" y="215699"/>
                        <a:pt x="94172" y="215699"/>
                      </a:cubicBezTo>
                      <a:cubicBezTo>
                        <a:pt x="61830" y="216649"/>
                        <a:pt x="44708" y="202396"/>
                        <a:pt x="35196" y="186242"/>
                      </a:cubicBezTo>
                      <a:close/>
                      <a:moveTo>
                        <a:pt x="146490" y="104524"/>
                      </a:moveTo>
                      <a:cubicBezTo>
                        <a:pt x="146490" y="60814"/>
                        <a:pt x="126514" y="30407"/>
                        <a:pt x="92270" y="30407"/>
                      </a:cubicBezTo>
                      <a:cubicBezTo>
                        <a:pt x="50415" y="30407"/>
                        <a:pt x="33293" y="57013"/>
                        <a:pt x="33293" y="107374"/>
                      </a:cubicBezTo>
                      <a:cubicBezTo>
                        <a:pt x="33293" y="155835"/>
                        <a:pt x="46610" y="186242"/>
                        <a:pt x="89416" y="186242"/>
                      </a:cubicBezTo>
                      <a:cubicBezTo>
                        <a:pt x="126514" y="186242"/>
                        <a:pt x="146490" y="154885"/>
                        <a:pt x="146490" y="104524"/>
                      </a:cubicBezTo>
                      <a:close/>
                    </a:path>
                  </a:pathLst>
                </a:custGeom>
                <a:solidFill>
                  <a:srgbClr val="000000"/>
                </a:solidFill>
                <a:ln w="9512"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301AAD1E-0DA4-A444-8D2F-0277C9EFA8C3}"/>
                    </a:ext>
                  </a:extLst>
                </p:cNvPr>
                <p:cNvSpPr/>
                <p:nvPr/>
              </p:nvSpPr>
              <p:spPr>
                <a:xfrm>
                  <a:off x="4261161" y="5570156"/>
                  <a:ext cx="103684" cy="210947"/>
                </a:xfrm>
                <a:custGeom>
                  <a:avLst/>
                  <a:gdLst>
                    <a:gd name="connsiteX0" fmla="*/ 0 w 103684"/>
                    <a:gd name="connsiteY0" fmla="*/ 60814 h 210947"/>
                    <a:gd name="connsiteX1" fmla="*/ 0 w 103684"/>
                    <a:gd name="connsiteY1" fmla="*/ 4751 h 210947"/>
                    <a:gd name="connsiteX2" fmla="*/ 34245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5" y="4751"/>
                      </a:lnTo>
                      <a:cubicBezTo>
                        <a:pt x="35196" y="10452"/>
                        <a:pt x="35196" y="26606"/>
                        <a:pt x="35196" y="46561"/>
                      </a:cubicBezTo>
                      <a:cubicBezTo>
                        <a:pt x="45659" y="19004"/>
                        <a:pt x="70391"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F0014028-A3C4-D54A-8936-660E0E35B99C}"/>
                    </a:ext>
                  </a:extLst>
                </p:cNvPr>
                <p:cNvSpPr/>
                <p:nvPr/>
              </p:nvSpPr>
              <p:spPr>
                <a:xfrm>
                  <a:off x="4463774"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4588 w 178832"/>
                    <a:gd name="connsiteY10" fmla="*/ 88370 h 215698"/>
                    <a:gd name="connsiteX11" fmla="*/ 92270 w 178832"/>
                    <a:gd name="connsiteY11" fmla="*/ 27556 h 215698"/>
                    <a:gd name="connsiteX12" fmla="*/ 37098 w 178832"/>
                    <a:gd name="connsiteY12" fmla="*/ 88370 h 215698"/>
                    <a:gd name="connsiteX13" fmla="*/ 144588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9" y="180541"/>
                        <a:pt x="146490" y="215699"/>
                        <a:pt x="90367" y="215699"/>
                      </a:cubicBezTo>
                      <a:cubicBezTo>
                        <a:pt x="26635" y="215699"/>
                        <a:pt x="0" y="162487"/>
                        <a:pt x="0" y="110225"/>
                      </a:cubicBezTo>
                      <a:cubicBezTo>
                        <a:pt x="0" y="48461"/>
                        <a:pt x="30440" y="0"/>
                        <a:pt x="92270" y="0"/>
                      </a:cubicBezTo>
                      <a:cubicBezTo>
                        <a:pt x="157905" y="0"/>
                        <a:pt x="178832" y="53212"/>
                        <a:pt x="178832" y="97872"/>
                      </a:cubicBezTo>
                      <a:cubicBezTo>
                        <a:pt x="178832" y="104524"/>
                        <a:pt x="178832" y="109275"/>
                        <a:pt x="177881" y="114976"/>
                      </a:cubicBezTo>
                      <a:lnTo>
                        <a:pt x="36147" y="114976"/>
                      </a:lnTo>
                      <a:close/>
                      <a:moveTo>
                        <a:pt x="144588" y="88370"/>
                      </a:moveTo>
                      <a:cubicBezTo>
                        <a:pt x="144588" y="54162"/>
                        <a:pt x="127465" y="27556"/>
                        <a:pt x="92270" y="27556"/>
                      </a:cubicBezTo>
                      <a:cubicBezTo>
                        <a:pt x="56123" y="27556"/>
                        <a:pt x="40903" y="53212"/>
                        <a:pt x="37098" y="88370"/>
                      </a:cubicBezTo>
                      <a:lnTo>
                        <a:pt x="144588" y="88370"/>
                      </a:lnTo>
                      <a:close/>
                    </a:path>
                  </a:pathLst>
                </a:custGeom>
                <a:solidFill>
                  <a:srgbClr val="000000"/>
                </a:solidFill>
                <a:ln w="9512"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0CC4F374-631E-6C4C-9173-E8252070A9DD}"/>
                    </a:ext>
                  </a:extLst>
                </p:cNvPr>
                <p:cNvSpPr/>
                <p:nvPr/>
              </p:nvSpPr>
              <p:spPr>
                <a:xfrm>
                  <a:off x="4768170" y="5570156"/>
                  <a:ext cx="167417" cy="211898"/>
                </a:xfrm>
                <a:custGeom>
                  <a:avLst/>
                  <a:gdLst>
                    <a:gd name="connsiteX0" fmla="*/ 951 w 167417"/>
                    <a:gd name="connsiteY0" fmla="*/ 57013 h 211898"/>
                    <a:gd name="connsiteX1" fmla="*/ 951 w 167417"/>
                    <a:gd name="connsiteY1" fmla="*/ 4751 h 211898"/>
                    <a:gd name="connsiteX2" fmla="*/ 35196 w 167417"/>
                    <a:gd name="connsiteY2" fmla="*/ 4751 h 211898"/>
                    <a:gd name="connsiteX3" fmla="*/ 36147 w 167417"/>
                    <a:gd name="connsiteY3" fmla="*/ 38959 h 211898"/>
                    <a:gd name="connsiteX4" fmla="*/ 99880 w 167417"/>
                    <a:gd name="connsiteY4" fmla="*/ 0 h 211898"/>
                    <a:gd name="connsiteX5" fmla="*/ 167417 w 167417"/>
                    <a:gd name="connsiteY5" fmla="*/ 78868 h 211898"/>
                    <a:gd name="connsiteX6" fmla="*/ 167417 w 167417"/>
                    <a:gd name="connsiteY6" fmla="*/ 211898 h 211898"/>
                    <a:gd name="connsiteX7" fmla="*/ 132222 w 167417"/>
                    <a:gd name="connsiteY7" fmla="*/ 211898 h 211898"/>
                    <a:gd name="connsiteX8" fmla="*/ 132222 w 167417"/>
                    <a:gd name="connsiteY8" fmla="*/ 83619 h 211898"/>
                    <a:gd name="connsiteX9" fmla="*/ 89416 w 167417"/>
                    <a:gd name="connsiteY9" fmla="*/ 31357 h 211898"/>
                    <a:gd name="connsiteX10" fmla="*/ 35196 w 167417"/>
                    <a:gd name="connsiteY10" fmla="*/ 102623 h 211898"/>
                    <a:gd name="connsiteX11" fmla="*/ 35196 w 167417"/>
                    <a:gd name="connsiteY11" fmla="*/ 211898 h 211898"/>
                    <a:gd name="connsiteX12" fmla="*/ 0 w 167417"/>
                    <a:gd name="connsiteY12" fmla="*/ 211898 h 211898"/>
                    <a:gd name="connsiteX13" fmla="*/ 0 w 167417"/>
                    <a:gd name="connsiteY13" fmla="*/ 5701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417" h="211898">
                      <a:moveTo>
                        <a:pt x="951" y="57013"/>
                      </a:moveTo>
                      <a:cubicBezTo>
                        <a:pt x="951" y="38959"/>
                        <a:pt x="951" y="20905"/>
                        <a:pt x="951" y="4751"/>
                      </a:cubicBezTo>
                      <a:lnTo>
                        <a:pt x="35196" y="4751"/>
                      </a:lnTo>
                      <a:cubicBezTo>
                        <a:pt x="36147" y="10452"/>
                        <a:pt x="37098" y="32307"/>
                        <a:pt x="36147" y="38959"/>
                      </a:cubicBezTo>
                      <a:cubicBezTo>
                        <a:pt x="44708" y="20905"/>
                        <a:pt x="60879" y="0"/>
                        <a:pt x="99880" y="0"/>
                      </a:cubicBezTo>
                      <a:cubicBezTo>
                        <a:pt x="137929" y="0"/>
                        <a:pt x="167417" y="23755"/>
                        <a:pt x="167417" y="78868"/>
                      </a:cubicBezTo>
                      <a:lnTo>
                        <a:pt x="167417" y="211898"/>
                      </a:lnTo>
                      <a:lnTo>
                        <a:pt x="132222" y="211898"/>
                      </a:lnTo>
                      <a:lnTo>
                        <a:pt x="132222" y="83619"/>
                      </a:lnTo>
                      <a:cubicBezTo>
                        <a:pt x="132222" y="52262"/>
                        <a:pt x="119856" y="31357"/>
                        <a:pt x="89416" y="31357"/>
                      </a:cubicBezTo>
                      <a:cubicBezTo>
                        <a:pt x="51367" y="31357"/>
                        <a:pt x="35196" y="60814"/>
                        <a:pt x="35196" y="102623"/>
                      </a:cubicBezTo>
                      <a:lnTo>
                        <a:pt x="35196" y="211898"/>
                      </a:lnTo>
                      <a:lnTo>
                        <a:pt x="0" y="211898"/>
                      </a:lnTo>
                      <a:lnTo>
                        <a:pt x="0" y="57013"/>
                      </a:lnTo>
                      <a:close/>
                    </a:path>
                  </a:pathLst>
                </a:custGeom>
                <a:solidFill>
                  <a:srgbClr val="000000"/>
                </a:solidFill>
                <a:ln w="9512"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BA09A080-9AA6-B34B-8752-38D6EE8C2038}"/>
                    </a:ext>
                  </a:extLst>
                </p:cNvPr>
                <p:cNvSpPr/>
                <p:nvPr/>
              </p:nvSpPr>
              <p:spPr>
                <a:xfrm>
                  <a:off x="5061150" y="5571107"/>
                  <a:ext cx="178832" cy="215698"/>
                </a:xfrm>
                <a:custGeom>
                  <a:avLst/>
                  <a:gdLst>
                    <a:gd name="connsiteX0" fmla="*/ 36147 w 178832"/>
                    <a:gd name="connsiteY0" fmla="*/ 114026 h 215698"/>
                    <a:gd name="connsiteX1" fmla="*/ 91318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3636 w 178832"/>
                    <a:gd name="connsiteY10" fmla="*/ 88370 h 215698"/>
                    <a:gd name="connsiteX11" fmla="*/ 91318 w 178832"/>
                    <a:gd name="connsiteY11" fmla="*/ 27556 h 215698"/>
                    <a:gd name="connsiteX12" fmla="*/ 36147 w 178832"/>
                    <a:gd name="connsiteY12" fmla="*/ 88370 h 215698"/>
                    <a:gd name="connsiteX13" fmla="*/ 143636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8" y="186242"/>
                      </a:cubicBezTo>
                      <a:cubicBezTo>
                        <a:pt x="123661" y="186242"/>
                        <a:pt x="134124" y="169138"/>
                        <a:pt x="140783" y="153935"/>
                      </a:cubicBezTo>
                      <a:lnTo>
                        <a:pt x="175978" y="153935"/>
                      </a:lnTo>
                      <a:cubicBezTo>
                        <a:pt x="168369" y="180541"/>
                        <a:pt x="146490" y="215699"/>
                        <a:pt x="90367" y="215699"/>
                      </a:cubicBezTo>
                      <a:cubicBezTo>
                        <a:pt x="26634" y="215699"/>
                        <a:pt x="0" y="162487"/>
                        <a:pt x="0" y="110225"/>
                      </a:cubicBezTo>
                      <a:cubicBezTo>
                        <a:pt x="0" y="48461"/>
                        <a:pt x="30440" y="0"/>
                        <a:pt x="92270" y="0"/>
                      </a:cubicBezTo>
                      <a:cubicBezTo>
                        <a:pt x="157905" y="0"/>
                        <a:pt x="178832" y="53212"/>
                        <a:pt x="178832" y="97872"/>
                      </a:cubicBezTo>
                      <a:cubicBezTo>
                        <a:pt x="178832" y="104524"/>
                        <a:pt x="178832" y="109275"/>
                        <a:pt x="177881" y="114976"/>
                      </a:cubicBezTo>
                      <a:lnTo>
                        <a:pt x="36147" y="114976"/>
                      </a:lnTo>
                      <a:close/>
                      <a:moveTo>
                        <a:pt x="143636" y="88370"/>
                      </a:moveTo>
                      <a:cubicBezTo>
                        <a:pt x="143636" y="54162"/>
                        <a:pt x="126514" y="27556"/>
                        <a:pt x="91318" y="27556"/>
                      </a:cubicBezTo>
                      <a:cubicBezTo>
                        <a:pt x="55172" y="27556"/>
                        <a:pt x="39952" y="53212"/>
                        <a:pt x="36147" y="88370"/>
                      </a:cubicBezTo>
                      <a:lnTo>
                        <a:pt x="143636" y="88370"/>
                      </a:lnTo>
                      <a:close/>
                    </a:path>
                  </a:pathLst>
                </a:custGeom>
                <a:solidFill>
                  <a:srgbClr val="000000"/>
                </a:solidFill>
                <a:ln w="9512"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09CAE1D1-A69E-3D46-8F66-77959E8860A3}"/>
                    </a:ext>
                  </a:extLst>
                </p:cNvPr>
                <p:cNvSpPr/>
                <p:nvPr/>
              </p:nvSpPr>
              <p:spPr>
                <a:xfrm>
                  <a:off x="5364594" y="5573957"/>
                  <a:ext cx="164564" cy="211898"/>
                </a:xfrm>
                <a:custGeom>
                  <a:avLst/>
                  <a:gdLst>
                    <a:gd name="connsiteX0" fmla="*/ 164564 w 164564"/>
                    <a:gd name="connsiteY0" fmla="*/ 147283 h 211898"/>
                    <a:gd name="connsiteX1" fmla="*/ 164564 w 164564"/>
                    <a:gd name="connsiteY1" fmla="*/ 207147 h 211898"/>
                    <a:gd name="connsiteX2" fmla="*/ 130319 w 164564"/>
                    <a:gd name="connsiteY2" fmla="*/ 207147 h 211898"/>
                    <a:gd name="connsiteX3" fmla="*/ 129368 w 164564"/>
                    <a:gd name="connsiteY3" fmla="*/ 175790 h 211898"/>
                    <a:gd name="connsiteX4" fmla="*/ 67538 w 164564"/>
                    <a:gd name="connsiteY4" fmla="*/ 211898 h 211898"/>
                    <a:gd name="connsiteX5" fmla="*/ 0 w 164564"/>
                    <a:gd name="connsiteY5" fmla="*/ 135881 h 211898"/>
                    <a:gd name="connsiteX6" fmla="*/ 0 w 164564"/>
                    <a:gd name="connsiteY6" fmla="*/ 0 h 211898"/>
                    <a:gd name="connsiteX7" fmla="*/ 35196 w 164564"/>
                    <a:gd name="connsiteY7" fmla="*/ 0 h 211898"/>
                    <a:gd name="connsiteX8" fmla="*/ 35196 w 164564"/>
                    <a:gd name="connsiteY8" fmla="*/ 128279 h 211898"/>
                    <a:gd name="connsiteX9" fmla="*/ 77050 w 164564"/>
                    <a:gd name="connsiteY9" fmla="*/ 180541 h 211898"/>
                    <a:gd name="connsiteX10" fmla="*/ 128417 w 164564"/>
                    <a:gd name="connsiteY10" fmla="*/ 108325 h 211898"/>
                    <a:gd name="connsiteX11" fmla="*/ 128417 w 164564"/>
                    <a:gd name="connsiteY11" fmla="*/ 950 h 211898"/>
                    <a:gd name="connsiteX12" fmla="*/ 163613 w 164564"/>
                    <a:gd name="connsiteY12" fmla="*/ 950 h 211898"/>
                    <a:gd name="connsiteX13" fmla="*/ 163613 w 164564"/>
                    <a:gd name="connsiteY13" fmla="*/ 14728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4564" h="211898">
                      <a:moveTo>
                        <a:pt x="164564" y="147283"/>
                      </a:moveTo>
                      <a:cubicBezTo>
                        <a:pt x="164564" y="167238"/>
                        <a:pt x="164564" y="194794"/>
                        <a:pt x="164564" y="207147"/>
                      </a:cubicBezTo>
                      <a:lnTo>
                        <a:pt x="130319" y="207147"/>
                      </a:lnTo>
                      <a:cubicBezTo>
                        <a:pt x="129368" y="201446"/>
                        <a:pt x="129368" y="189093"/>
                        <a:pt x="129368" y="175790"/>
                      </a:cubicBezTo>
                      <a:cubicBezTo>
                        <a:pt x="119856" y="198595"/>
                        <a:pt x="99880" y="211898"/>
                        <a:pt x="67538" y="211898"/>
                      </a:cubicBezTo>
                      <a:cubicBezTo>
                        <a:pt x="33293" y="211898"/>
                        <a:pt x="0" y="194794"/>
                        <a:pt x="0" y="135881"/>
                      </a:cubicBezTo>
                      <a:lnTo>
                        <a:pt x="0" y="0"/>
                      </a:lnTo>
                      <a:lnTo>
                        <a:pt x="35196" y="0"/>
                      </a:lnTo>
                      <a:lnTo>
                        <a:pt x="35196" y="128279"/>
                      </a:lnTo>
                      <a:cubicBezTo>
                        <a:pt x="35196" y="155835"/>
                        <a:pt x="43757" y="180541"/>
                        <a:pt x="77050" y="180541"/>
                      </a:cubicBezTo>
                      <a:cubicBezTo>
                        <a:pt x="114148" y="180541"/>
                        <a:pt x="128417" y="159636"/>
                        <a:pt x="128417" y="108325"/>
                      </a:cubicBezTo>
                      <a:lnTo>
                        <a:pt x="128417" y="950"/>
                      </a:lnTo>
                      <a:lnTo>
                        <a:pt x="163613" y="950"/>
                      </a:lnTo>
                      <a:lnTo>
                        <a:pt x="163613" y="147283"/>
                      </a:lnTo>
                      <a:close/>
                    </a:path>
                  </a:pathLst>
                </a:custGeom>
                <a:solidFill>
                  <a:srgbClr val="000000"/>
                </a:solidFill>
                <a:ln w="9512"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FCCB8372-62E3-7F47-A406-CFD915FAF1FB}"/>
                    </a:ext>
                  </a:extLst>
                </p:cNvPr>
                <p:cNvSpPr/>
                <p:nvPr/>
              </p:nvSpPr>
              <p:spPr>
                <a:xfrm>
                  <a:off x="5668989" y="5570156"/>
                  <a:ext cx="103684" cy="210947"/>
                </a:xfrm>
                <a:custGeom>
                  <a:avLst/>
                  <a:gdLst>
                    <a:gd name="connsiteX0" fmla="*/ 0 w 103684"/>
                    <a:gd name="connsiteY0" fmla="*/ 60814 h 210947"/>
                    <a:gd name="connsiteX1" fmla="*/ 0 w 103684"/>
                    <a:gd name="connsiteY1" fmla="*/ 4751 h 210947"/>
                    <a:gd name="connsiteX2" fmla="*/ 34245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5" y="4751"/>
                      </a:lnTo>
                      <a:cubicBezTo>
                        <a:pt x="35196" y="10452"/>
                        <a:pt x="35196" y="26606"/>
                        <a:pt x="35196" y="46561"/>
                      </a:cubicBezTo>
                      <a:cubicBezTo>
                        <a:pt x="45660" y="19004"/>
                        <a:pt x="70392"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1C4C1609-7245-F143-A0B9-0AD645E1505E}"/>
                    </a:ext>
                  </a:extLst>
                </p:cNvPr>
                <p:cNvSpPr/>
                <p:nvPr/>
              </p:nvSpPr>
              <p:spPr>
                <a:xfrm>
                  <a:off x="5872554" y="5569206"/>
                  <a:ext cx="162660" cy="216649"/>
                </a:xfrm>
                <a:custGeom>
                  <a:avLst/>
                  <a:gdLst>
                    <a:gd name="connsiteX0" fmla="*/ 36147 w 162660"/>
                    <a:gd name="connsiteY0" fmla="*/ 152985 h 216649"/>
                    <a:gd name="connsiteX1" fmla="*/ 85611 w 162660"/>
                    <a:gd name="connsiteY1" fmla="*/ 189093 h 216649"/>
                    <a:gd name="connsiteX2" fmla="*/ 127466 w 162660"/>
                    <a:gd name="connsiteY2" fmla="*/ 156786 h 216649"/>
                    <a:gd name="connsiteX3" fmla="*/ 78952 w 162660"/>
                    <a:gd name="connsiteY3" fmla="*/ 118777 h 216649"/>
                    <a:gd name="connsiteX4" fmla="*/ 8561 w 162660"/>
                    <a:gd name="connsiteY4" fmla="*/ 57963 h 216649"/>
                    <a:gd name="connsiteX5" fmla="*/ 81806 w 162660"/>
                    <a:gd name="connsiteY5" fmla="*/ 0 h 216649"/>
                    <a:gd name="connsiteX6" fmla="*/ 157905 w 162660"/>
                    <a:gd name="connsiteY6" fmla="*/ 59864 h 216649"/>
                    <a:gd name="connsiteX7" fmla="*/ 123661 w 162660"/>
                    <a:gd name="connsiteY7" fmla="*/ 59864 h 216649"/>
                    <a:gd name="connsiteX8" fmla="*/ 79904 w 162660"/>
                    <a:gd name="connsiteY8" fmla="*/ 27556 h 216649"/>
                    <a:gd name="connsiteX9" fmla="*/ 42806 w 162660"/>
                    <a:gd name="connsiteY9" fmla="*/ 55113 h 216649"/>
                    <a:gd name="connsiteX10" fmla="*/ 88465 w 162660"/>
                    <a:gd name="connsiteY10" fmla="*/ 87420 h 216649"/>
                    <a:gd name="connsiteX11" fmla="*/ 162661 w 162660"/>
                    <a:gd name="connsiteY11" fmla="*/ 153935 h 216649"/>
                    <a:gd name="connsiteX12" fmla="*/ 83709 w 162660"/>
                    <a:gd name="connsiteY12" fmla="*/ 216649 h 216649"/>
                    <a:gd name="connsiteX13" fmla="*/ 0 w 162660"/>
                    <a:gd name="connsiteY13" fmla="*/ 152985 h 216649"/>
                    <a:gd name="connsiteX14" fmla="*/ 36147 w 162660"/>
                    <a:gd name="connsiteY14" fmla="*/ 152985 h 216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2660" h="216649">
                      <a:moveTo>
                        <a:pt x="36147" y="152985"/>
                      </a:moveTo>
                      <a:cubicBezTo>
                        <a:pt x="41855" y="175790"/>
                        <a:pt x="58025" y="189093"/>
                        <a:pt x="85611" y="189093"/>
                      </a:cubicBezTo>
                      <a:cubicBezTo>
                        <a:pt x="115099" y="189093"/>
                        <a:pt x="127466" y="175790"/>
                        <a:pt x="127466" y="156786"/>
                      </a:cubicBezTo>
                      <a:cubicBezTo>
                        <a:pt x="127466" y="137781"/>
                        <a:pt x="117953" y="128279"/>
                        <a:pt x="78952" y="118777"/>
                      </a:cubicBezTo>
                      <a:cubicBezTo>
                        <a:pt x="20927" y="104524"/>
                        <a:pt x="8561" y="86470"/>
                        <a:pt x="8561" y="57963"/>
                      </a:cubicBezTo>
                      <a:cubicBezTo>
                        <a:pt x="8561" y="28506"/>
                        <a:pt x="29488" y="0"/>
                        <a:pt x="81806" y="0"/>
                      </a:cubicBezTo>
                      <a:cubicBezTo>
                        <a:pt x="134124" y="0"/>
                        <a:pt x="156003" y="30407"/>
                        <a:pt x="157905" y="59864"/>
                      </a:cubicBezTo>
                      <a:lnTo>
                        <a:pt x="123661" y="59864"/>
                      </a:lnTo>
                      <a:cubicBezTo>
                        <a:pt x="120807" y="46561"/>
                        <a:pt x="110343" y="27556"/>
                        <a:pt x="79904" y="27556"/>
                      </a:cubicBezTo>
                      <a:cubicBezTo>
                        <a:pt x="51367" y="27556"/>
                        <a:pt x="42806" y="41809"/>
                        <a:pt x="42806" y="55113"/>
                      </a:cubicBezTo>
                      <a:cubicBezTo>
                        <a:pt x="42806" y="70316"/>
                        <a:pt x="51367" y="77918"/>
                        <a:pt x="88465" y="87420"/>
                      </a:cubicBezTo>
                      <a:cubicBezTo>
                        <a:pt x="150295" y="102623"/>
                        <a:pt x="162661" y="123528"/>
                        <a:pt x="162661" y="153935"/>
                      </a:cubicBezTo>
                      <a:cubicBezTo>
                        <a:pt x="162661" y="190043"/>
                        <a:pt x="134124" y="216649"/>
                        <a:pt x="83709" y="216649"/>
                      </a:cubicBezTo>
                      <a:cubicBezTo>
                        <a:pt x="31391" y="216649"/>
                        <a:pt x="5707" y="190043"/>
                        <a:pt x="0" y="152985"/>
                      </a:cubicBezTo>
                      <a:lnTo>
                        <a:pt x="36147" y="152985"/>
                      </a:lnTo>
                      <a:close/>
                    </a:path>
                  </a:pathLst>
                </a:custGeom>
                <a:solidFill>
                  <a:srgbClr val="000000"/>
                </a:solidFill>
                <a:ln w="9512"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42FC6C5E-F7F7-7846-999F-B228288E208E}"/>
                    </a:ext>
                  </a:extLst>
                </p:cNvPr>
                <p:cNvSpPr/>
                <p:nvPr/>
              </p:nvSpPr>
              <p:spPr>
                <a:xfrm>
                  <a:off x="6158875" y="5482737"/>
                  <a:ext cx="166466" cy="300268"/>
                </a:xfrm>
                <a:custGeom>
                  <a:avLst/>
                  <a:gdLst>
                    <a:gd name="connsiteX0" fmla="*/ 34245 w 166466"/>
                    <a:gd name="connsiteY0" fmla="*/ 0 h 300268"/>
                    <a:gd name="connsiteX1" fmla="*/ 34245 w 166466"/>
                    <a:gd name="connsiteY1" fmla="*/ 122578 h 300268"/>
                    <a:gd name="connsiteX2" fmla="*/ 97978 w 166466"/>
                    <a:gd name="connsiteY2" fmla="*/ 87420 h 300268"/>
                    <a:gd name="connsiteX3" fmla="*/ 166466 w 166466"/>
                    <a:gd name="connsiteY3" fmla="*/ 167238 h 300268"/>
                    <a:gd name="connsiteX4" fmla="*/ 166466 w 166466"/>
                    <a:gd name="connsiteY4" fmla="*/ 299318 h 300268"/>
                    <a:gd name="connsiteX5" fmla="*/ 131271 w 166466"/>
                    <a:gd name="connsiteY5" fmla="*/ 299318 h 300268"/>
                    <a:gd name="connsiteX6" fmla="*/ 131271 w 166466"/>
                    <a:gd name="connsiteY6" fmla="*/ 173890 h 300268"/>
                    <a:gd name="connsiteX7" fmla="*/ 87514 w 166466"/>
                    <a:gd name="connsiteY7" fmla="*/ 119727 h 300268"/>
                    <a:gd name="connsiteX8" fmla="*/ 35196 w 166466"/>
                    <a:gd name="connsiteY8" fmla="*/ 187193 h 300268"/>
                    <a:gd name="connsiteX9" fmla="*/ 35196 w 166466"/>
                    <a:gd name="connsiteY9" fmla="*/ 300268 h 300268"/>
                    <a:gd name="connsiteX10" fmla="*/ 0 w 166466"/>
                    <a:gd name="connsiteY10" fmla="*/ 300268 h 300268"/>
                    <a:gd name="connsiteX11" fmla="*/ 0 w 166466"/>
                    <a:gd name="connsiteY11" fmla="*/ 950 h 300268"/>
                    <a:gd name="connsiteX12" fmla="*/ 34245 w 166466"/>
                    <a:gd name="connsiteY12" fmla="*/ 950 h 300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6466" h="300268">
                      <a:moveTo>
                        <a:pt x="34245" y="0"/>
                      </a:moveTo>
                      <a:lnTo>
                        <a:pt x="34245" y="122578"/>
                      </a:lnTo>
                      <a:cubicBezTo>
                        <a:pt x="44708" y="104524"/>
                        <a:pt x="62782" y="87420"/>
                        <a:pt x="97978" y="87420"/>
                      </a:cubicBezTo>
                      <a:cubicBezTo>
                        <a:pt x="130319" y="87420"/>
                        <a:pt x="166466" y="105474"/>
                        <a:pt x="166466" y="167238"/>
                      </a:cubicBezTo>
                      <a:lnTo>
                        <a:pt x="166466" y="299318"/>
                      </a:lnTo>
                      <a:lnTo>
                        <a:pt x="131271" y="299318"/>
                      </a:lnTo>
                      <a:lnTo>
                        <a:pt x="131271" y="173890"/>
                      </a:lnTo>
                      <a:cubicBezTo>
                        <a:pt x="131271" y="138732"/>
                        <a:pt x="117002" y="119727"/>
                        <a:pt x="87514" y="119727"/>
                      </a:cubicBezTo>
                      <a:cubicBezTo>
                        <a:pt x="51367" y="119727"/>
                        <a:pt x="35196" y="144433"/>
                        <a:pt x="35196" y="187193"/>
                      </a:cubicBezTo>
                      <a:lnTo>
                        <a:pt x="35196" y="300268"/>
                      </a:lnTo>
                      <a:lnTo>
                        <a:pt x="0" y="300268"/>
                      </a:lnTo>
                      <a:lnTo>
                        <a:pt x="0" y="950"/>
                      </a:lnTo>
                      <a:lnTo>
                        <a:pt x="34245" y="950"/>
                      </a:lnTo>
                      <a:close/>
                    </a:path>
                  </a:pathLst>
                </a:custGeom>
                <a:solidFill>
                  <a:srgbClr val="000000"/>
                </a:solidFill>
                <a:ln w="9512"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BEAFBF3A-2D19-2044-8FA2-CC17B4764C3F}"/>
                    </a:ext>
                  </a:extLst>
                </p:cNvPr>
                <p:cNvSpPr/>
                <p:nvPr/>
              </p:nvSpPr>
              <p:spPr>
                <a:xfrm>
                  <a:off x="6465173" y="5482737"/>
                  <a:ext cx="35195" cy="298367"/>
                </a:xfrm>
                <a:custGeom>
                  <a:avLst/>
                  <a:gdLst>
                    <a:gd name="connsiteX0" fmla="*/ 0 w 35195"/>
                    <a:gd name="connsiteY0" fmla="*/ 0 h 298367"/>
                    <a:gd name="connsiteX1" fmla="*/ 35196 w 35195"/>
                    <a:gd name="connsiteY1" fmla="*/ 0 h 298367"/>
                    <a:gd name="connsiteX2" fmla="*/ 35196 w 35195"/>
                    <a:gd name="connsiteY2" fmla="*/ 44660 h 298367"/>
                    <a:gd name="connsiteX3" fmla="*/ 0 w 35195"/>
                    <a:gd name="connsiteY3" fmla="*/ 44660 h 298367"/>
                    <a:gd name="connsiteX4" fmla="*/ 0 w 35195"/>
                    <a:gd name="connsiteY4" fmla="*/ 0 h 298367"/>
                    <a:gd name="connsiteX5" fmla="*/ 0 w 35195"/>
                    <a:gd name="connsiteY5" fmla="*/ 92171 h 298367"/>
                    <a:gd name="connsiteX6" fmla="*/ 35196 w 35195"/>
                    <a:gd name="connsiteY6" fmla="*/ 92171 h 298367"/>
                    <a:gd name="connsiteX7" fmla="*/ 35196 w 35195"/>
                    <a:gd name="connsiteY7" fmla="*/ 298368 h 298367"/>
                    <a:gd name="connsiteX8" fmla="*/ 0 w 35195"/>
                    <a:gd name="connsiteY8" fmla="*/ 298368 h 298367"/>
                    <a:gd name="connsiteX9" fmla="*/ 0 w 35195"/>
                    <a:gd name="connsiteY9" fmla="*/ 92171 h 298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195" h="298367">
                      <a:moveTo>
                        <a:pt x="0" y="0"/>
                      </a:moveTo>
                      <a:lnTo>
                        <a:pt x="35196" y="0"/>
                      </a:lnTo>
                      <a:lnTo>
                        <a:pt x="35196" y="44660"/>
                      </a:lnTo>
                      <a:lnTo>
                        <a:pt x="0" y="44660"/>
                      </a:lnTo>
                      <a:lnTo>
                        <a:pt x="0" y="0"/>
                      </a:lnTo>
                      <a:close/>
                      <a:moveTo>
                        <a:pt x="0" y="92171"/>
                      </a:moveTo>
                      <a:lnTo>
                        <a:pt x="35196" y="92171"/>
                      </a:lnTo>
                      <a:lnTo>
                        <a:pt x="35196" y="298368"/>
                      </a:lnTo>
                      <a:lnTo>
                        <a:pt x="0" y="298368"/>
                      </a:lnTo>
                      <a:lnTo>
                        <a:pt x="0" y="92171"/>
                      </a:lnTo>
                      <a:close/>
                    </a:path>
                  </a:pathLst>
                </a:custGeom>
                <a:solidFill>
                  <a:srgbClr val="000000"/>
                </a:solidFill>
                <a:ln w="9512"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0947BF5A-B2EC-E048-8BC7-CEEEE7A83737}"/>
                    </a:ext>
                  </a:extLst>
                </p:cNvPr>
                <p:cNvSpPr/>
                <p:nvPr/>
              </p:nvSpPr>
              <p:spPr>
                <a:xfrm>
                  <a:off x="6640200" y="5570156"/>
                  <a:ext cx="182637" cy="292666"/>
                </a:xfrm>
                <a:custGeom>
                  <a:avLst/>
                  <a:gdLst>
                    <a:gd name="connsiteX0" fmla="*/ 35196 w 182637"/>
                    <a:gd name="connsiteY0" fmla="*/ 186242 h 292666"/>
                    <a:gd name="connsiteX1" fmla="*/ 35196 w 182637"/>
                    <a:gd name="connsiteY1" fmla="*/ 292666 h 292666"/>
                    <a:gd name="connsiteX2" fmla="*/ 0 w 182637"/>
                    <a:gd name="connsiteY2" fmla="*/ 292666 h 292666"/>
                    <a:gd name="connsiteX3" fmla="*/ 0 w 182637"/>
                    <a:gd name="connsiteY3" fmla="*/ 55112 h 292666"/>
                    <a:gd name="connsiteX4" fmla="*/ 0 w 182637"/>
                    <a:gd name="connsiteY4" fmla="*/ 4751 h 292666"/>
                    <a:gd name="connsiteX5" fmla="*/ 34244 w 182637"/>
                    <a:gd name="connsiteY5" fmla="*/ 4751 h 292666"/>
                    <a:gd name="connsiteX6" fmla="*/ 35196 w 182637"/>
                    <a:gd name="connsiteY6" fmla="*/ 37058 h 292666"/>
                    <a:gd name="connsiteX7" fmla="*/ 101782 w 182637"/>
                    <a:gd name="connsiteY7" fmla="*/ 0 h 292666"/>
                    <a:gd name="connsiteX8" fmla="*/ 182637 w 182637"/>
                    <a:gd name="connsiteY8" fmla="*/ 102623 h 292666"/>
                    <a:gd name="connsiteX9" fmla="*/ 94172 w 182637"/>
                    <a:gd name="connsiteY9" fmla="*/ 215699 h 292666"/>
                    <a:gd name="connsiteX10" fmla="*/ 35196 w 182637"/>
                    <a:gd name="connsiteY10" fmla="*/ 186242 h 292666"/>
                    <a:gd name="connsiteX11" fmla="*/ 146490 w 182637"/>
                    <a:gd name="connsiteY11" fmla="*/ 104524 h 292666"/>
                    <a:gd name="connsiteX12" fmla="*/ 92270 w 182637"/>
                    <a:gd name="connsiteY12" fmla="*/ 30407 h 292666"/>
                    <a:gd name="connsiteX13" fmla="*/ 33293 w 182637"/>
                    <a:gd name="connsiteY13" fmla="*/ 107374 h 292666"/>
                    <a:gd name="connsiteX14" fmla="*/ 89416 w 182637"/>
                    <a:gd name="connsiteY14" fmla="*/ 186242 h 292666"/>
                    <a:gd name="connsiteX15" fmla="*/ 146490 w 182637"/>
                    <a:gd name="connsiteY15" fmla="*/ 104524 h 292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2637" h="292666">
                      <a:moveTo>
                        <a:pt x="35196" y="186242"/>
                      </a:moveTo>
                      <a:lnTo>
                        <a:pt x="35196" y="292666"/>
                      </a:lnTo>
                      <a:lnTo>
                        <a:pt x="0" y="292666"/>
                      </a:lnTo>
                      <a:lnTo>
                        <a:pt x="0" y="55112"/>
                      </a:lnTo>
                      <a:cubicBezTo>
                        <a:pt x="0" y="38009"/>
                        <a:pt x="0" y="20905"/>
                        <a:pt x="0" y="4751"/>
                      </a:cubicBezTo>
                      <a:lnTo>
                        <a:pt x="34244" y="4751"/>
                      </a:lnTo>
                      <a:cubicBezTo>
                        <a:pt x="35196" y="11403"/>
                        <a:pt x="35196" y="23755"/>
                        <a:pt x="35196" y="37058"/>
                      </a:cubicBezTo>
                      <a:cubicBezTo>
                        <a:pt x="46610" y="16154"/>
                        <a:pt x="66586" y="0"/>
                        <a:pt x="101782" y="0"/>
                      </a:cubicBezTo>
                      <a:cubicBezTo>
                        <a:pt x="148392" y="0"/>
                        <a:pt x="182637" y="39909"/>
                        <a:pt x="182637" y="102623"/>
                      </a:cubicBezTo>
                      <a:cubicBezTo>
                        <a:pt x="182637" y="176740"/>
                        <a:pt x="143636" y="215699"/>
                        <a:pt x="94172" y="215699"/>
                      </a:cubicBezTo>
                      <a:cubicBezTo>
                        <a:pt x="60879" y="216649"/>
                        <a:pt x="43757" y="202396"/>
                        <a:pt x="35196" y="186242"/>
                      </a:cubicBezTo>
                      <a:close/>
                      <a:moveTo>
                        <a:pt x="146490" y="104524"/>
                      </a:moveTo>
                      <a:cubicBezTo>
                        <a:pt x="146490" y="60814"/>
                        <a:pt x="126514" y="30407"/>
                        <a:pt x="92270" y="30407"/>
                      </a:cubicBezTo>
                      <a:cubicBezTo>
                        <a:pt x="50415" y="30407"/>
                        <a:pt x="33293" y="57013"/>
                        <a:pt x="33293" y="107374"/>
                      </a:cubicBezTo>
                      <a:cubicBezTo>
                        <a:pt x="33293" y="155835"/>
                        <a:pt x="46610" y="186242"/>
                        <a:pt x="89416" y="186242"/>
                      </a:cubicBezTo>
                      <a:cubicBezTo>
                        <a:pt x="126514" y="186242"/>
                        <a:pt x="146490" y="154885"/>
                        <a:pt x="146490" y="104524"/>
                      </a:cubicBezTo>
                      <a:close/>
                    </a:path>
                  </a:pathLst>
                </a:custGeom>
                <a:solidFill>
                  <a:srgbClr val="000000"/>
                </a:solidFill>
                <a:ln w="9512" cap="flat">
                  <a:noFill/>
                  <a:prstDash val="solid"/>
                  <a:miter/>
                </a:ln>
              </p:spPr>
              <p:txBody>
                <a:bodyPr rtlCol="0" anchor="ctr"/>
                <a:lstStyle/>
                <a:p>
                  <a:endParaRPr lang="en-US"/>
                </a:p>
              </p:txBody>
            </p:sp>
          </p:grpSp>
        </p:grpSp>
        <p:grpSp>
          <p:nvGrpSpPr>
            <p:cNvPr id="55" name="Graphic 2">
              <a:extLst>
                <a:ext uri="{FF2B5EF4-FFF2-40B4-BE49-F238E27FC236}">
                  <a16:creationId xmlns:a16="http://schemas.microsoft.com/office/drawing/2014/main" id="{20310C9A-8ED0-9E40-8C61-124D776A6AB3}"/>
                </a:ext>
              </a:extLst>
            </p:cNvPr>
            <p:cNvGrpSpPr/>
            <p:nvPr/>
          </p:nvGrpSpPr>
          <p:grpSpPr>
            <a:xfrm>
              <a:off x="606516" y="4401391"/>
              <a:ext cx="1666563" cy="1693284"/>
              <a:chOff x="606516" y="4401391"/>
              <a:chExt cx="1666563" cy="1693284"/>
            </a:xfrm>
          </p:grpSpPr>
          <p:grpSp>
            <p:nvGrpSpPr>
              <p:cNvPr id="56" name="Graphic 2">
                <a:extLst>
                  <a:ext uri="{FF2B5EF4-FFF2-40B4-BE49-F238E27FC236}">
                    <a16:creationId xmlns:a16="http://schemas.microsoft.com/office/drawing/2014/main" id="{344AC79C-D70E-5246-BD66-87BB590F2688}"/>
                  </a:ext>
                </a:extLst>
              </p:cNvPr>
              <p:cNvGrpSpPr/>
              <p:nvPr/>
            </p:nvGrpSpPr>
            <p:grpSpPr>
              <a:xfrm>
                <a:off x="606516" y="4401391"/>
                <a:ext cx="1666563" cy="1693284"/>
                <a:chOff x="606516" y="4401391"/>
                <a:chExt cx="1666563" cy="1693284"/>
              </a:xfrm>
            </p:grpSpPr>
            <p:sp>
              <p:nvSpPr>
                <p:cNvPr id="82" name="Freeform 81">
                  <a:extLst>
                    <a:ext uri="{FF2B5EF4-FFF2-40B4-BE49-F238E27FC236}">
                      <a16:creationId xmlns:a16="http://schemas.microsoft.com/office/drawing/2014/main" id="{31D23053-4B34-9242-A8FC-897905A82B11}"/>
                    </a:ext>
                  </a:extLst>
                </p:cNvPr>
                <p:cNvSpPr/>
                <p:nvPr/>
              </p:nvSpPr>
              <p:spPr>
                <a:xfrm>
                  <a:off x="606516" y="4401391"/>
                  <a:ext cx="1666563" cy="1693284"/>
                </a:xfrm>
                <a:custGeom>
                  <a:avLst/>
                  <a:gdLst>
                    <a:gd name="connsiteX0" fmla="*/ 1666564 w 1666563"/>
                    <a:gd name="connsiteY0" fmla="*/ 846642 h 1693284"/>
                    <a:gd name="connsiteX1" fmla="*/ 833282 w 1666563"/>
                    <a:gd name="connsiteY1" fmla="*/ 1693285 h 1693284"/>
                    <a:gd name="connsiteX2" fmla="*/ 0 w 1666563"/>
                    <a:gd name="connsiteY2" fmla="*/ 846642 h 1693284"/>
                    <a:gd name="connsiteX3" fmla="*/ 833282 w 1666563"/>
                    <a:gd name="connsiteY3" fmla="*/ 0 h 1693284"/>
                    <a:gd name="connsiteX4" fmla="*/ 1666564 w 1666563"/>
                    <a:gd name="connsiteY4" fmla="*/ 846642 h 1693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6563" h="1693284">
                      <a:moveTo>
                        <a:pt x="1666564" y="846642"/>
                      </a:moveTo>
                      <a:cubicBezTo>
                        <a:pt x="1666564" y="1314149"/>
                        <a:pt x="1293680" y="1693285"/>
                        <a:pt x="833282" y="1693285"/>
                      </a:cubicBezTo>
                      <a:cubicBezTo>
                        <a:pt x="372884" y="1693285"/>
                        <a:pt x="0" y="1314149"/>
                        <a:pt x="0" y="846642"/>
                      </a:cubicBezTo>
                      <a:cubicBezTo>
                        <a:pt x="0" y="379136"/>
                        <a:pt x="372884" y="0"/>
                        <a:pt x="833282" y="0"/>
                      </a:cubicBezTo>
                      <a:cubicBezTo>
                        <a:pt x="1293680" y="0"/>
                        <a:pt x="1666564" y="379136"/>
                        <a:pt x="1666564" y="846642"/>
                      </a:cubicBezTo>
                      <a:close/>
                    </a:path>
                  </a:pathLst>
                </a:custGeom>
                <a:solidFill>
                  <a:srgbClr val="B2DEDD"/>
                </a:solidFill>
                <a:ln w="9512"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D1F7E071-309D-384E-9623-D735923573BB}"/>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grpSp>
            <p:nvGrpSpPr>
              <p:cNvPr id="57" name="Graphic 2">
                <a:extLst>
                  <a:ext uri="{FF2B5EF4-FFF2-40B4-BE49-F238E27FC236}">
                    <a16:creationId xmlns:a16="http://schemas.microsoft.com/office/drawing/2014/main" id="{0AAA17E0-1EAD-8342-841A-6D46D6DE82AC}"/>
                  </a:ext>
                </a:extLst>
              </p:cNvPr>
              <p:cNvGrpSpPr/>
              <p:nvPr/>
            </p:nvGrpSpPr>
            <p:grpSpPr>
              <a:xfrm>
                <a:off x="879521" y="4954417"/>
                <a:ext cx="306297" cy="518817"/>
                <a:chOff x="879521" y="4954417"/>
                <a:chExt cx="306297" cy="518817"/>
              </a:xfrm>
              <a:solidFill>
                <a:srgbClr val="F1A0C2"/>
              </a:solidFill>
            </p:grpSpPr>
            <p:sp>
              <p:nvSpPr>
                <p:cNvPr id="77" name="Freeform 76">
                  <a:extLst>
                    <a:ext uri="{FF2B5EF4-FFF2-40B4-BE49-F238E27FC236}">
                      <a16:creationId xmlns:a16="http://schemas.microsoft.com/office/drawing/2014/main" id="{A3D14610-3530-E643-A490-2BB7397AFA48}"/>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2221B0D9-CF36-924C-B01C-CC4A222A3B63}"/>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1F06079A-DF69-6A4A-9D56-950A79CB51B0}"/>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BFBBB8DB-5343-5F48-BA3A-E5AACB3DB378}"/>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64E0ED68-7699-3049-B44D-98ED90330ACC}"/>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58" name="Graphic 2">
                <a:extLst>
                  <a:ext uri="{FF2B5EF4-FFF2-40B4-BE49-F238E27FC236}">
                    <a16:creationId xmlns:a16="http://schemas.microsoft.com/office/drawing/2014/main" id="{1CF80815-4361-5C4F-AA76-30372A44D2F4}"/>
                  </a:ext>
                </a:extLst>
              </p:cNvPr>
              <p:cNvGrpSpPr/>
              <p:nvPr/>
            </p:nvGrpSpPr>
            <p:grpSpPr>
              <a:xfrm>
                <a:off x="1305674" y="4681705"/>
                <a:ext cx="305346" cy="518817"/>
                <a:chOff x="1305674" y="4681705"/>
                <a:chExt cx="305346" cy="518817"/>
              </a:xfrm>
              <a:solidFill>
                <a:srgbClr val="F1A0C2"/>
              </a:solidFill>
            </p:grpSpPr>
            <p:sp>
              <p:nvSpPr>
                <p:cNvPr id="72" name="Freeform 71">
                  <a:extLst>
                    <a:ext uri="{FF2B5EF4-FFF2-40B4-BE49-F238E27FC236}">
                      <a16:creationId xmlns:a16="http://schemas.microsoft.com/office/drawing/2014/main" id="{60695F70-3555-7F48-AE95-74EB0326D67E}"/>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BF304BE8-60A4-CB4A-8D1D-BFB22EE8713F}"/>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E664369D-E95E-2C4E-A96C-BFDDDD0C25F3}"/>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44A7CB2E-E11F-0541-9A16-A13E7BEC2D3D}"/>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7318E833-362A-CC47-99C4-B03FD77968A9}"/>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59" name="Graphic 2">
                <a:extLst>
                  <a:ext uri="{FF2B5EF4-FFF2-40B4-BE49-F238E27FC236}">
                    <a16:creationId xmlns:a16="http://schemas.microsoft.com/office/drawing/2014/main" id="{59AA3EC0-5657-9D44-9B19-1564B2217B09}"/>
                  </a:ext>
                </a:extLst>
              </p:cNvPr>
              <p:cNvGrpSpPr/>
              <p:nvPr/>
            </p:nvGrpSpPr>
            <p:grpSpPr>
              <a:xfrm>
                <a:off x="1725169" y="4951566"/>
                <a:ext cx="306297" cy="518817"/>
                <a:chOff x="1725169" y="4951566"/>
                <a:chExt cx="306297" cy="518817"/>
              </a:xfrm>
              <a:solidFill>
                <a:srgbClr val="F1A0C2"/>
              </a:solidFill>
            </p:grpSpPr>
            <p:sp>
              <p:nvSpPr>
                <p:cNvPr id="67" name="Freeform 66">
                  <a:extLst>
                    <a:ext uri="{FF2B5EF4-FFF2-40B4-BE49-F238E27FC236}">
                      <a16:creationId xmlns:a16="http://schemas.microsoft.com/office/drawing/2014/main" id="{F94FD5AE-AA2C-744A-B277-5B9D823437A0}"/>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5FBFB328-3E56-B44F-B68B-1DAE1FD7746A}"/>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73BA90DD-68EF-A743-A10F-D2FB877C3FF7}"/>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C1288708-5D98-E742-AEFD-0FAC0FF35279}"/>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DB7C8A39-E096-564E-BF6C-4A291D43CDD8}"/>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60" name="Graphic 2">
                <a:extLst>
                  <a:ext uri="{FF2B5EF4-FFF2-40B4-BE49-F238E27FC236}">
                    <a16:creationId xmlns:a16="http://schemas.microsoft.com/office/drawing/2014/main" id="{F67F1A4D-8181-4A41-B080-A8F617BB8BF3}"/>
                  </a:ext>
                </a:extLst>
              </p:cNvPr>
              <p:cNvGrpSpPr/>
              <p:nvPr/>
            </p:nvGrpSpPr>
            <p:grpSpPr>
              <a:xfrm>
                <a:off x="690225" y="4499263"/>
                <a:ext cx="1499146" cy="1498490"/>
                <a:chOff x="690225" y="4499263"/>
                <a:chExt cx="1499146" cy="1498490"/>
              </a:xfrm>
              <a:solidFill>
                <a:srgbClr val="000000"/>
              </a:solidFill>
            </p:grpSpPr>
            <p:grpSp>
              <p:nvGrpSpPr>
                <p:cNvPr id="61" name="Graphic 2">
                  <a:extLst>
                    <a:ext uri="{FF2B5EF4-FFF2-40B4-BE49-F238E27FC236}">
                      <a16:creationId xmlns:a16="http://schemas.microsoft.com/office/drawing/2014/main" id="{6E78382E-682A-BA43-9B05-31594EA3CA53}"/>
                    </a:ext>
                  </a:extLst>
                </p:cNvPr>
                <p:cNvGrpSpPr/>
                <p:nvPr/>
              </p:nvGrpSpPr>
              <p:grpSpPr>
                <a:xfrm>
                  <a:off x="690225" y="4499263"/>
                  <a:ext cx="1499146" cy="1498490"/>
                  <a:chOff x="690225" y="4499263"/>
                  <a:chExt cx="1499146" cy="1498490"/>
                </a:xfrm>
                <a:solidFill>
                  <a:srgbClr val="000000"/>
                </a:solidFill>
              </p:grpSpPr>
              <p:sp>
                <p:nvSpPr>
                  <p:cNvPr id="65" name="Freeform 64">
                    <a:extLst>
                      <a:ext uri="{FF2B5EF4-FFF2-40B4-BE49-F238E27FC236}">
                        <a16:creationId xmlns:a16="http://schemas.microsoft.com/office/drawing/2014/main" id="{ED093D29-D9A1-9144-8818-E092F9E60396}"/>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86E8CD84-2E19-C144-8218-2A410B836CFB}"/>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62" name="Freeform 61">
                  <a:extLst>
                    <a:ext uri="{FF2B5EF4-FFF2-40B4-BE49-F238E27FC236}">
                      <a16:creationId xmlns:a16="http://schemas.microsoft.com/office/drawing/2014/main" id="{9F8104AA-3AC1-9F4F-8497-ED1B7E778F6C}"/>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65AB9290-7667-FA46-A6FF-54966016FCA9}"/>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9596CF6D-B3CC-5041-B3BA-2D5FBFE1CFD4}"/>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grpSp>
      <p:sp>
        <p:nvSpPr>
          <p:cNvPr id="2" name="Rectangle 1">
            <a:extLst>
              <a:ext uri="{FF2B5EF4-FFF2-40B4-BE49-F238E27FC236}">
                <a16:creationId xmlns:a16="http://schemas.microsoft.com/office/drawing/2014/main" id="{4E4F1997-7803-29F8-4780-9ADA7425A8F8}"/>
              </a:ext>
            </a:extLst>
          </p:cNvPr>
          <p:cNvSpPr/>
          <p:nvPr userDrawn="1"/>
        </p:nvSpPr>
        <p:spPr>
          <a:xfrm>
            <a:off x="2742118" y="5794350"/>
            <a:ext cx="5050613" cy="584775"/>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800" b="0" i="0" dirty="0">
                <a:solidFill>
                  <a:srgbClr val="000000"/>
                </a:solidFill>
                <a:latin typeface="Calibri" panose="020F0502020204030204" pitchFamily="34" charset="0"/>
                <a:ea typeface="Open Sans" panose="020B0606030504020204" pitchFamily="34" charset="0"/>
                <a:cs typeface="Calibri" panose="020F0502020204030204" pitchFamily="34" charset="0"/>
              </a:rPr>
              <a:t>This project has been funded with support from the European Commission. The author is solely responsible for this publication (communication) and the Commission accepts no responsibility for any use may be made of the information contained therein. In compliance of the new GDPR framework, please note that the Partnership will only process your personal data in the sole interest and purpose of the project and without any prejudice to your rights.</a:t>
            </a:r>
          </a:p>
        </p:txBody>
      </p:sp>
      <p:pic>
        <p:nvPicPr>
          <p:cNvPr id="4" name="Picture 3">
            <a:extLst>
              <a:ext uri="{FF2B5EF4-FFF2-40B4-BE49-F238E27FC236}">
                <a16:creationId xmlns:a16="http://schemas.microsoft.com/office/drawing/2014/main" id="{55AFC3A5-888B-F3CD-3EF4-299EBE68823D}"/>
              </a:ext>
            </a:extLst>
          </p:cNvPr>
          <p:cNvPicPr>
            <a:picLocks noChangeAspect="1"/>
          </p:cNvPicPr>
          <p:nvPr userDrawn="1"/>
        </p:nvPicPr>
        <p:blipFill>
          <a:blip r:embed="rId2"/>
          <a:stretch>
            <a:fillRect/>
          </a:stretch>
        </p:blipFill>
        <p:spPr>
          <a:xfrm>
            <a:off x="328974" y="5790182"/>
            <a:ext cx="2384018" cy="484556"/>
          </a:xfrm>
          <a:prstGeom prst="rect">
            <a:avLst/>
          </a:prstGeom>
        </p:spPr>
      </p:pic>
    </p:spTree>
    <p:extLst>
      <p:ext uri="{BB962C8B-B14F-4D97-AF65-F5344CB8AC3E}">
        <p14:creationId xmlns:p14="http://schemas.microsoft.com/office/powerpoint/2010/main" val="4220865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Overview/Content Slide">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CC4BD56C-7F96-4A48-AB8B-634DA34C1622}"/>
              </a:ext>
            </a:extLst>
          </p:cNvPr>
          <p:cNvSpPr/>
          <p:nvPr userDrawn="1"/>
        </p:nvSpPr>
        <p:spPr>
          <a:xfrm>
            <a:off x="477385" y="748833"/>
            <a:ext cx="6185499" cy="5112319"/>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dirty="0">
              <a:latin typeface="Calibri" panose="020F0502020204030204" pitchFamily="34" charset="0"/>
            </a:endParaRPr>
          </a:p>
        </p:txBody>
      </p:sp>
      <p:sp>
        <p:nvSpPr>
          <p:cNvPr id="29" name="Freeform 28">
            <a:extLst>
              <a:ext uri="{FF2B5EF4-FFF2-40B4-BE49-F238E27FC236}">
                <a16:creationId xmlns:a16="http://schemas.microsoft.com/office/drawing/2014/main" id="{7FF3A346-0A8B-C042-A53A-1E67C60EDC20}"/>
              </a:ext>
            </a:extLst>
          </p:cNvPr>
          <p:cNvSpPr/>
          <p:nvPr userDrawn="1"/>
        </p:nvSpPr>
        <p:spPr>
          <a:xfrm>
            <a:off x="-15514" y="2689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79037"/>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27" name="Text Placeholder 25">
            <a:extLst>
              <a:ext uri="{FF2B5EF4-FFF2-40B4-BE49-F238E27FC236}">
                <a16:creationId xmlns:a16="http://schemas.microsoft.com/office/drawing/2014/main" id="{B6FBFE60-B12C-7249-80E7-36657FB982C5}"/>
              </a:ext>
            </a:extLst>
          </p:cNvPr>
          <p:cNvSpPr>
            <a:spLocks noGrp="1"/>
          </p:cNvSpPr>
          <p:nvPr>
            <p:ph type="body" sz="quarter" idx="15" hasCustomPrompt="1"/>
          </p:nvPr>
        </p:nvSpPr>
        <p:spPr>
          <a:xfrm>
            <a:off x="5862882" y="1337990"/>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p:ph type="body" sz="quarter" idx="14" hasCustomPrompt="1"/>
          </p:nvPr>
        </p:nvSpPr>
        <p:spPr>
          <a:xfrm>
            <a:off x="6698179" y="1337990"/>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7" name="Text Placeholder 17">
            <a:extLst>
              <a:ext uri="{FF2B5EF4-FFF2-40B4-BE49-F238E27FC236}">
                <a16:creationId xmlns:a16="http://schemas.microsoft.com/office/drawing/2014/main" id="{5B8B8C6B-787B-1A48-8968-72E4EBFEE15C}"/>
              </a:ext>
            </a:extLst>
          </p:cNvPr>
          <p:cNvSpPr>
            <a:spLocks noGrp="1"/>
          </p:cNvSpPr>
          <p:nvPr>
            <p:ph type="body" sz="quarter" idx="28" hasCustomPrompt="1"/>
          </p:nvPr>
        </p:nvSpPr>
        <p:spPr>
          <a:xfrm>
            <a:off x="979124" y="1519186"/>
            <a:ext cx="4198618" cy="4671588"/>
          </a:xfrm>
          <a:prstGeom prst="rect">
            <a:avLst/>
          </a:prstGeom>
          <a:noFill/>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61" name="Text Placeholder 25">
            <a:extLst>
              <a:ext uri="{FF2B5EF4-FFF2-40B4-BE49-F238E27FC236}">
                <a16:creationId xmlns:a16="http://schemas.microsoft.com/office/drawing/2014/main" id="{F594FF25-E151-F942-926C-A77F810C7632}"/>
              </a:ext>
            </a:extLst>
          </p:cNvPr>
          <p:cNvSpPr>
            <a:spLocks noGrp="1"/>
          </p:cNvSpPr>
          <p:nvPr>
            <p:ph type="body" sz="quarter" idx="29" hasCustomPrompt="1"/>
          </p:nvPr>
        </p:nvSpPr>
        <p:spPr>
          <a:xfrm>
            <a:off x="5884585" y="2252978"/>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p:ph type="body" sz="quarter" idx="30" hasCustomPrompt="1"/>
          </p:nvPr>
        </p:nvSpPr>
        <p:spPr>
          <a:xfrm>
            <a:off x="6719882" y="2252978"/>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p:ph type="body" sz="quarter" idx="31" hasCustomPrompt="1"/>
          </p:nvPr>
        </p:nvSpPr>
        <p:spPr>
          <a:xfrm>
            <a:off x="5891164" y="3167965"/>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p:ph type="body" sz="quarter" idx="32" hasCustomPrompt="1"/>
          </p:nvPr>
        </p:nvSpPr>
        <p:spPr>
          <a:xfrm>
            <a:off x="6726461" y="3167965"/>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p:ph type="body" sz="quarter" idx="33" hasCustomPrompt="1"/>
          </p:nvPr>
        </p:nvSpPr>
        <p:spPr>
          <a:xfrm>
            <a:off x="5912867" y="4082953"/>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p:ph type="body" sz="quarter" idx="34" hasCustomPrompt="1"/>
          </p:nvPr>
        </p:nvSpPr>
        <p:spPr>
          <a:xfrm>
            <a:off x="6748164" y="4082953"/>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p:ph type="body" sz="quarter" idx="35" hasCustomPrompt="1"/>
          </p:nvPr>
        </p:nvSpPr>
        <p:spPr>
          <a:xfrm>
            <a:off x="5891164" y="4997940"/>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p:ph type="body" sz="quarter" idx="36" hasCustomPrompt="1"/>
          </p:nvPr>
        </p:nvSpPr>
        <p:spPr>
          <a:xfrm>
            <a:off x="6726461" y="4997940"/>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1" name="Text Placeholder 23">
            <a:extLst>
              <a:ext uri="{FF2B5EF4-FFF2-40B4-BE49-F238E27FC236}">
                <a16:creationId xmlns:a16="http://schemas.microsoft.com/office/drawing/2014/main" id="{AB58C52D-FBF3-E14A-9BE0-2639D73A3859}"/>
              </a:ext>
            </a:extLst>
          </p:cNvPr>
          <p:cNvSpPr>
            <a:spLocks noGrp="1"/>
          </p:cNvSpPr>
          <p:nvPr>
            <p:ph type="body" sz="quarter" idx="27" hasCustomPrompt="1"/>
          </p:nvPr>
        </p:nvSpPr>
        <p:spPr>
          <a:xfrm>
            <a:off x="849241" y="383586"/>
            <a:ext cx="5041923" cy="720752"/>
          </a:xfrm>
          <a:prstGeom prst="rect">
            <a:avLst/>
          </a:prstGeom>
          <a:noFill/>
        </p:spPr>
        <p:txBody>
          <a:bodyPr anchor="ctr">
            <a:noAutofit/>
          </a:bodyPr>
          <a:lstStyle>
            <a:lvl1pPr marL="0" indent="0" algn="l">
              <a:buNone/>
              <a:defRPr sz="3600" b="0" i="0">
                <a:solidFill>
                  <a:srgbClr val="000000"/>
                </a:solidFill>
                <a:latin typeface="+mn-lt"/>
              </a:defRPr>
            </a:lvl1pPr>
          </a:lstStyle>
          <a:p>
            <a:pPr lvl="0"/>
            <a:r>
              <a:rPr lang="en-US" dirty="0"/>
              <a:t>Project Overview</a:t>
            </a:r>
          </a:p>
        </p:txBody>
      </p:sp>
      <p:cxnSp>
        <p:nvCxnSpPr>
          <p:cNvPr id="22" name="Straight Connector 21">
            <a:extLst>
              <a:ext uri="{FF2B5EF4-FFF2-40B4-BE49-F238E27FC236}">
                <a16:creationId xmlns:a16="http://schemas.microsoft.com/office/drawing/2014/main" id="{9DF01F14-643E-584E-8815-2D66531C2F34}"/>
              </a:ext>
            </a:extLst>
          </p:cNvPr>
          <p:cNvCxnSpPr>
            <a:cxnSpLocks/>
          </p:cNvCxnSpPr>
          <p:nvPr userDrawn="1"/>
        </p:nvCxnSpPr>
        <p:spPr>
          <a:xfrm flipH="1">
            <a:off x="5658046" y="4851970"/>
            <a:ext cx="5784878"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E19368A-FBF5-B546-8EFA-9C513A76B4D0}"/>
              </a:ext>
            </a:extLst>
          </p:cNvPr>
          <p:cNvCxnSpPr>
            <a:cxnSpLocks/>
          </p:cNvCxnSpPr>
          <p:nvPr userDrawn="1"/>
        </p:nvCxnSpPr>
        <p:spPr>
          <a:xfrm flipH="1">
            <a:off x="5658046" y="3962672"/>
            <a:ext cx="5784878"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ED4C171-C3A2-E24D-913F-69190F67BB96}"/>
              </a:ext>
            </a:extLst>
          </p:cNvPr>
          <p:cNvCxnSpPr>
            <a:cxnSpLocks/>
          </p:cNvCxnSpPr>
          <p:nvPr userDrawn="1"/>
        </p:nvCxnSpPr>
        <p:spPr>
          <a:xfrm flipH="1">
            <a:off x="5658046" y="3081881"/>
            <a:ext cx="5784878"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E91B2BC-7D76-4B4D-B897-64B7D14505D7}"/>
              </a:ext>
            </a:extLst>
          </p:cNvPr>
          <p:cNvCxnSpPr>
            <a:cxnSpLocks/>
          </p:cNvCxnSpPr>
          <p:nvPr userDrawn="1"/>
        </p:nvCxnSpPr>
        <p:spPr>
          <a:xfrm flipH="1">
            <a:off x="5658046" y="2103078"/>
            <a:ext cx="5784878"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6502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0" name="Freeform 19">
            <a:extLst>
              <a:ext uri="{FF2B5EF4-FFF2-40B4-BE49-F238E27FC236}">
                <a16:creationId xmlns:a16="http://schemas.microsoft.com/office/drawing/2014/main" id="{A263E4CF-D9D5-6448-976F-02037919196A}"/>
              </a:ext>
            </a:extLst>
          </p:cNvPr>
          <p:cNvSpPr/>
          <p:nvPr userDrawn="1"/>
        </p:nvSpPr>
        <p:spPr>
          <a:xfrm>
            <a:off x="632638" y="567428"/>
            <a:ext cx="5912541" cy="5541739"/>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dirty="0">
              <a:latin typeface="Calibri" panose="020F0502020204030204" pitchFamily="34" charset="0"/>
            </a:endParaRPr>
          </a:p>
        </p:txBody>
      </p:sp>
      <p:sp>
        <p:nvSpPr>
          <p:cNvPr id="21" name="Text Placeholder 23">
            <a:extLst>
              <a:ext uri="{FF2B5EF4-FFF2-40B4-BE49-F238E27FC236}">
                <a16:creationId xmlns:a16="http://schemas.microsoft.com/office/drawing/2014/main" id="{E3606AA7-F9CD-6342-8AC5-0178F2535BD1}"/>
              </a:ext>
            </a:extLst>
          </p:cNvPr>
          <p:cNvSpPr>
            <a:spLocks noGrp="1"/>
          </p:cNvSpPr>
          <p:nvPr>
            <p:ph type="body" sz="quarter" idx="13" hasCustomPrompt="1"/>
          </p:nvPr>
        </p:nvSpPr>
        <p:spPr>
          <a:xfrm>
            <a:off x="856356" y="1524912"/>
            <a:ext cx="5055171" cy="3808175"/>
          </a:xfrm>
          <a:prstGeom prst="rect">
            <a:avLst/>
          </a:prstGeom>
        </p:spPr>
        <p:txBody>
          <a:bodyPr anchor="ctr">
            <a:normAutofit/>
          </a:bodyPr>
          <a:lstStyle>
            <a:lvl1pPr marL="0" indent="0" algn="ctr">
              <a:buNone/>
              <a:defRPr sz="3000" i="1" baseline="0">
                <a:solidFill>
                  <a:srgbClr val="000000"/>
                </a:solidFill>
                <a:latin typeface="+mn-lt"/>
              </a:defRPr>
            </a:lvl1pPr>
          </a:lstStyle>
          <a:p>
            <a:pPr lvl="0"/>
            <a:r>
              <a:rPr lang="en-US" dirty="0"/>
              <a:t>Quote Slide</a:t>
            </a:r>
          </a:p>
        </p:txBody>
      </p:sp>
      <p:sp>
        <p:nvSpPr>
          <p:cNvPr id="22" name="Picture Placeholder 11">
            <a:extLst>
              <a:ext uri="{FF2B5EF4-FFF2-40B4-BE49-F238E27FC236}">
                <a16:creationId xmlns:a16="http://schemas.microsoft.com/office/drawing/2014/main" id="{141817D9-EF4F-5648-8536-69E23DB87BED}"/>
              </a:ext>
            </a:extLst>
          </p:cNvPr>
          <p:cNvSpPr>
            <a:spLocks noGrp="1"/>
          </p:cNvSpPr>
          <p:nvPr>
            <p:ph type="pic" sz="quarter" idx="42"/>
          </p:nvPr>
        </p:nvSpPr>
        <p:spPr>
          <a:xfrm>
            <a:off x="6096000" y="1404749"/>
            <a:ext cx="5239644" cy="4704418"/>
          </a:xfrm>
          <a:custGeom>
            <a:avLst/>
            <a:gdLst>
              <a:gd name="connsiteX0" fmla="*/ 0 w 6056028"/>
              <a:gd name="connsiteY0" fmla="*/ 0 h 5437409"/>
              <a:gd name="connsiteX1" fmla="*/ 5002966 w 6056028"/>
              <a:gd name="connsiteY1" fmla="*/ 0 h 5437409"/>
              <a:gd name="connsiteX2" fmla="*/ 6056028 w 6056028"/>
              <a:gd name="connsiteY2" fmla="*/ 1052759 h 5437409"/>
              <a:gd name="connsiteX3" fmla="*/ 6056028 w 6056028"/>
              <a:gd name="connsiteY3" fmla="*/ 5437409 h 5437409"/>
              <a:gd name="connsiteX4" fmla="*/ 1546340 w 6056028"/>
              <a:gd name="connsiteY4" fmla="*/ 5437409 h 5437409"/>
              <a:gd name="connsiteX5" fmla="*/ 0 w 6056028"/>
              <a:gd name="connsiteY5" fmla="*/ 3891515 h 5437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6028" h="5437409">
                <a:moveTo>
                  <a:pt x="0" y="0"/>
                </a:moveTo>
                <a:lnTo>
                  <a:pt x="5002966" y="0"/>
                </a:lnTo>
                <a:cubicBezTo>
                  <a:pt x="5584924" y="0"/>
                  <a:pt x="6056028" y="470971"/>
                  <a:pt x="6056028" y="1052759"/>
                </a:cubicBezTo>
                <a:lnTo>
                  <a:pt x="6056028" y="5437409"/>
                </a:lnTo>
                <a:lnTo>
                  <a:pt x="1546340" y="5437409"/>
                </a:lnTo>
                <a:cubicBezTo>
                  <a:pt x="692805" y="5437409"/>
                  <a:pt x="0" y="4744805"/>
                  <a:pt x="0" y="3891515"/>
                </a:cubicBez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Tree>
    <p:extLst>
      <p:ext uri="{BB962C8B-B14F-4D97-AF65-F5344CB8AC3E}">
        <p14:creationId xmlns:p14="http://schemas.microsoft.com/office/powerpoint/2010/main" val="649323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Quote Slide 2">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741F60DB-CA5B-8549-AB90-11B53F526B02}"/>
              </a:ext>
            </a:extLst>
          </p:cNvPr>
          <p:cNvSpPr/>
          <p:nvPr userDrawn="1"/>
        </p:nvSpPr>
        <p:spPr>
          <a:xfrm>
            <a:off x="-1014" y="637821"/>
            <a:ext cx="5912541" cy="5541739"/>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dirty="0">
              <a:latin typeface="Calibri" panose="020F0502020204030204" pitchFamily="34" charset="0"/>
            </a:endParaRPr>
          </a:p>
        </p:txBody>
      </p:sp>
      <p:sp>
        <p:nvSpPr>
          <p:cNvPr id="11" name="Picture Placeholder 10">
            <a:extLst>
              <a:ext uri="{FF2B5EF4-FFF2-40B4-BE49-F238E27FC236}">
                <a16:creationId xmlns:a16="http://schemas.microsoft.com/office/drawing/2014/main" id="{C709A04C-7D13-EC40-8CEA-F10A26195568}"/>
              </a:ext>
            </a:extLst>
          </p:cNvPr>
          <p:cNvSpPr>
            <a:spLocks noGrp="1"/>
          </p:cNvSpPr>
          <p:nvPr>
            <p:ph type="pic" sz="quarter" idx="42"/>
          </p:nvPr>
        </p:nvSpPr>
        <p:spPr>
          <a:xfrm>
            <a:off x="320540" y="335338"/>
            <a:ext cx="11578483" cy="6146707"/>
          </a:xfrm>
          <a:custGeom>
            <a:avLst/>
            <a:gdLst>
              <a:gd name="connsiteX0" fmla="*/ 0 w 11578483"/>
              <a:gd name="connsiteY0" fmla="*/ 0 h 6146707"/>
              <a:gd name="connsiteX1" fmla="*/ 6793238 w 11578483"/>
              <a:gd name="connsiteY1" fmla="*/ 0 h 6146707"/>
              <a:gd name="connsiteX2" fmla="*/ 6793244 w 11578483"/>
              <a:gd name="connsiteY2" fmla="*/ 0 h 6146707"/>
              <a:gd name="connsiteX3" fmla="*/ 10835852 w 11578483"/>
              <a:gd name="connsiteY3" fmla="*/ 0 h 6146707"/>
              <a:gd name="connsiteX4" fmla="*/ 11578483 w 11578483"/>
              <a:gd name="connsiteY4" fmla="*/ 671711 h 6146707"/>
              <a:gd name="connsiteX5" fmla="*/ 11578483 w 11578483"/>
              <a:gd name="connsiteY5" fmla="*/ 6146705 h 6146707"/>
              <a:gd name="connsiteX6" fmla="*/ 7535868 w 11578483"/>
              <a:gd name="connsiteY6" fmla="*/ 6146705 h 6146707"/>
              <a:gd name="connsiteX7" fmla="*/ 7535868 w 11578483"/>
              <a:gd name="connsiteY7" fmla="*/ 6146707 h 6146707"/>
              <a:gd name="connsiteX8" fmla="*/ 1558305 w 11578483"/>
              <a:gd name="connsiteY8" fmla="*/ 6146706 h 6146707"/>
              <a:gd name="connsiteX9" fmla="*/ 266431 w 11578483"/>
              <a:gd name="connsiteY9" fmla="*/ 5524827 h 6146707"/>
              <a:gd name="connsiteX10" fmla="*/ 251483 w 11578483"/>
              <a:gd name="connsiteY10" fmla="*/ 5502591 h 6146707"/>
              <a:gd name="connsiteX11" fmla="*/ 344268 w 11578483"/>
              <a:gd name="connsiteY11" fmla="*/ 5575017 h 6146707"/>
              <a:gd name="connsiteX12" fmla="*/ 1188149 w 11578483"/>
              <a:gd name="connsiteY12" fmla="*/ 5844227 h 6146707"/>
              <a:gd name="connsiteX13" fmla="*/ 5590987 w 11578483"/>
              <a:gd name="connsiteY13" fmla="*/ 5844227 h 6146707"/>
              <a:gd name="connsiteX14" fmla="*/ 5590987 w 11578483"/>
              <a:gd name="connsiteY14" fmla="*/ 1375443 h 6146707"/>
              <a:gd name="connsiteX15" fmla="*/ 4562876 w 11578483"/>
              <a:gd name="connsiteY15" fmla="*/ 302483 h 6146707"/>
              <a:gd name="connsiteX16" fmla="*/ 0 w 11578483"/>
              <a:gd name="connsiteY16" fmla="*/ 302483 h 6146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8483" h="6146707">
                <a:moveTo>
                  <a:pt x="0" y="0"/>
                </a:moveTo>
                <a:lnTo>
                  <a:pt x="6793238" y="0"/>
                </a:lnTo>
                <a:lnTo>
                  <a:pt x="6793244" y="0"/>
                </a:lnTo>
                <a:lnTo>
                  <a:pt x="10835852" y="0"/>
                </a:lnTo>
                <a:cubicBezTo>
                  <a:pt x="11247342" y="0"/>
                  <a:pt x="11578483" y="301719"/>
                  <a:pt x="11578483" y="671711"/>
                </a:cubicBezTo>
                <a:lnTo>
                  <a:pt x="11578483" y="6146705"/>
                </a:lnTo>
                <a:lnTo>
                  <a:pt x="7535868" y="6146705"/>
                </a:lnTo>
                <a:lnTo>
                  <a:pt x="7535868" y="6146707"/>
                </a:lnTo>
                <a:lnTo>
                  <a:pt x="1558305" y="6146706"/>
                </a:lnTo>
                <a:cubicBezTo>
                  <a:pt x="1021116" y="6146706"/>
                  <a:pt x="546701" y="5899804"/>
                  <a:pt x="266431" y="5524827"/>
                </a:cubicBezTo>
                <a:lnTo>
                  <a:pt x="251483" y="5502591"/>
                </a:lnTo>
                <a:lnTo>
                  <a:pt x="344268" y="5575017"/>
                </a:lnTo>
                <a:cubicBezTo>
                  <a:pt x="585232" y="5744961"/>
                  <a:pt x="875656" y="5844227"/>
                  <a:pt x="1188149" y="5844227"/>
                </a:cubicBezTo>
                <a:lnTo>
                  <a:pt x="5590987" y="5844227"/>
                </a:lnTo>
                <a:lnTo>
                  <a:pt x="5590987" y="1375443"/>
                </a:lnTo>
                <a:cubicBezTo>
                  <a:pt x="5590987" y="782492"/>
                  <a:pt x="5131045" y="302483"/>
                  <a:pt x="4562876" y="302483"/>
                </a:cubicBezTo>
                <a:lnTo>
                  <a:pt x="0" y="30248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21" name="Text Placeholder 23">
            <a:extLst>
              <a:ext uri="{FF2B5EF4-FFF2-40B4-BE49-F238E27FC236}">
                <a16:creationId xmlns:a16="http://schemas.microsoft.com/office/drawing/2014/main" id="{E3606AA7-F9CD-6342-8AC5-0178F2535BD1}"/>
              </a:ext>
            </a:extLst>
          </p:cNvPr>
          <p:cNvSpPr>
            <a:spLocks noGrp="1"/>
          </p:cNvSpPr>
          <p:nvPr>
            <p:ph type="body" sz="quarter" idx="13" hasCustomPrompt="1"/>
          </p:nvPr>
        </p:nvSpPr>
        <p:spPr>
          <a:xfrm>
            <a:off x="427670" y="1504602"/>
            <a:ext cx="5055171" cy="3808175"/>
          </a:xfrm>
          <a:prstGeom prst="rect">
            <a:avLst/>
          </a:prstGeom>
        </p:spPr>
        <p:txBody>
          <a:bodyPr anchor="ctr">
            <a:normAutofit/>
          </a:bodyPr>
          <a:lstStyle>
            <a:lvl1pPr marL="0" indent="0" algn="ctr">
              <a:buNone/>
              <a:defRPr sz="3000" i="1" baseline="0">
                <a:solidFill>
                  <a:srgbClr val="000000"/>
                </a:solidFill>
                <a:latin typeface="+mn-lt"/>
              </a:defRPr>
            </a:lvl1pPr>
          </a:lstStyle>
          <a:p>
            <a:pPr lvl="0"/>
            <a:r>
              <a:rPr lang="en-US" dirty="0"/>
              <a:t>Quote Slide</a:t>
            </a:r>
          </a:p>
        </p:txBody>
      </p:sp>
    </p:spTree>
    <p:extLst>
      <p:ext uri="{BB962C8B-B14F-4D97-AF65-F5344CB8AC3E}">
        <p14:creationId xmlns:p14="http://schemas.microsoft.com/office/powerpoint/2010/main" val="826949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ullet Point x3 slide with photo">
    <p:spTree>
      <p:nvGrpSpPr>
        <p:cNvPr id="1" name=""/>
        <p:cNvGrpSpPr/>
        <p:nvPr/>
      </p:nvGrpSpPr>
      <p:grpSpPr>
        <a:xfrm>
          <a:off x="0" y="0"/>
          <a:ext cx="0" cy="0"/>
          <a:chOff x="0" y="0"/>
          <a:chExt cx="0" cy="0"/>
        </a:xfrm>
      </p:grpSpPr>
      <p:sp>
        <p:nvSpPr>
          <p:cNvPr id="38" name="Freeform 37">
            <a:extLst>
              <a:ext uri="{FF2B5EF4-FFF2-40B4-BE49-F238E27FC236}">
                <a16:creationId xmlns:a16="http://schemas.microsoft.com/office/drawing/2014/main" id="{538B95BB-05BC-1048-92B0-7C3AE8E2EA0A}"/>
              </a:ext>
            </a:extLst>
          </p:cNvPr>
          <p:cNvSpPr/>
          <p:nvPr userDrawn="1"/>
        </p:nvSpPr>
        <p:spPr>
          <a:xfrm>
            <a:off x="2176238" y="343175"/>
            <a:ext cx="2144406" cy="5638038"/>
          </a:xfrm>
          <a:custGeom>
            <a:avLst/>
            <a:gdLst>
              <a:gd name="connsiteX0" fmla="*/ 908901 w 908901"/>
              <a:gd name="connsiteY0" fmla="*/ 2711880 h 2711879"/>
              <a:gd name="connsiteX1" fmla="*/ 301407 w 908901"/>
              <a:gd name="connsiteY1" fmla="*/ 2711880 h 2711879"/>
              <a:gd name="connsiteX2" fmla="*/ 0 w 908901"/>
              <a:gd name="connsiteY2" fmla="*/ 2410560 h 2711879"/>
              <a:gd name="connsiteX3" fmla="*/ 0 w 908901"/>
              <a:gd name="connsiteY3" fmla="*/ 0 h 2711879"/>
              <a:gd name="connsiteX4" fmla="*/ 703642 w 908901"/>
              <a:gd name="connsiteY4" fmla="*/ 0 h 2711879"/>
              <a:gd name="connsiteX5" fmla="*/ 908901 w 908901"/>
              <a:gd name="connsiteY5" fmla="*/ 205200 h 2711879"/>
              <a:gd name="connsiteX6" fmla="*/ 908901 w 908901"/>
              <a:gd name="connsiteY6" fmla="*/ 2711880 h 271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8901" h="2711879">
                <a:moveTo>
                  <a:pt x="908901" y="2711880"/>
                </a:moveTo>
                <a:lnTo>
                  <a:pt x="301407" y="2711880"/>
                </a:lnTo>
                <a:cubicBezTo>
                  <a:pt x="135039" y="2711880"/>
                  <a:pt x="0" y="2576880"/>
                  <a:pt x="0" y="2410560"/>
                </a:cubicBezTo>
                <a:lnTo>
                  <a:pt x="0" y="0"/>
                </a:lnTo>
                <a:lnTo>
                  <a:pt x="703642" y="0"/>
                </a:lnTo>
                <a:cubicBezTo>
                  <a:pt x="817075" y="0"/>
                  <a:pt x="908901" y="91800"/>
                  <a:pt x="908901" y="205200"/>
                </a:cubicBezTo>
                <a:lnTo>
                  <a:pt x="908901" y="2711880"/>
                </a:lnTo>
                <a:close/>
              </a:path>
            </a:pathLst>
          </a:custGeom>
          <a:solidFill>
            <a:srgbClr val="B2DEDD"/>
          </a:solidFill>
          <a:ln w="3598" cap="flat">
            <a:noFill/>
            <a:prstDash val="solid"/>
            <a:miter/>
          </a:ln>
        </p:spPr>
        <p:txBody>
          <a:bodyPr rtlCol="0" anchor="ctr"/>
          <a:lstStyle/>
          <a:p>
            <a:endParaRPr lang="en-US" b="0" i="0" dirty="0">
              <a:latin typeface="Calibri" panose="020F0502020204030204" pitchFamily="34" charset="0"/>
            </a:endParaRPr>
          </a:p>
        </p:txBody>
      </p:sp>
      <p:sp>
        <p:nvSpPr>
          <p:cNvPr id="39" name="Text Placeholder 8">
            <a:extLst>
              <a:ext uri="{FF2B5EF4-FFF2-40B4-BE49-F238E27FC236}">
                <a16:creationId xmlns:a16="http://schemas.microsoft.com/office/drawing/2014/main" id="{6B50FE60-44EB-BB47-9C00-77A0ED4F0BF3}"/>
              </a:ext>
            </a:extLst>
          </p:cNvPr>
          <p:cNvSpPr>
            <a:spLocks noGrp="1"/>
          </p:cNvSpPr>
          <p:nvPr>
            <p:ph type="body" sz="quarter" idx="35" hasCustomPrompt="1"/>
          </p:nvPr>
        </p:nvSpPr>
        <p:spPr>
          <a:xfrm>
            <a:off x="4912293" y="846903"/>
            <a:ext cx="6562677" cy="339415"/>
          </a:xfrm>
          <a:prstGeom prst="rect">
            <a:avLst/>
          </a:prstGeom>
        </p:spPr>
        <p:txBody>
          <a:bodyPr>
            <a:noAutofit/>
          </a:bodyPr>
          <a:lstStyle>
            <a:lvl1pPr marL="0" indent="0" algn="r">
              <a:lnSpc>
                <a:spcPct val="100000"/>
              </a:lnSpc>
              <a:buNone/>
              <a:defRPr sz="2400" b="1" i="0">
                <a:solidFill>
                  <a:srgbClr val="F79037"/>
                </a:solidFill>
                <a:latin typeface="Calibri" panose="020F0502020204030204" pitchFamily="34" charset="0"/>
                <a:cs typeface="Calibri" panose="020F0502020204030204" pitchFamily="34" charset="0"/>
              </a:defRPr>
            </a:lvl1pPr>
          </a:lstStyle>
          <a:p>
            <a:pPr lvl="0"/>
            <a:r>
              <a:rPr lang="en-US" dirty="0"/>
              <a:t>Feature Title</a:t>
            </a:r>
          </a:p>
        </p:txBody>
      </p:sp>
      <p:sp>
        <p:nvSpPr>
          <p:cNvPr id="40" name="Text Placeholder 8">
            <a:extLst>
              <a:ext uri="{FF2B5EF4-FFF2-40B4-BE49-F238E27FC236}">
                <a16:creationId xmlns:a16="http://schemas.microsoft.com/office/drawing/2014/main" id="{996601C1-C7DB-7145-B451-C6F27929EEA8}"/>
              </a:ext>
            </a:extLst>
          </p:cNvPr>
          <p:cNvSpPr>
            <a:spLocks noGrp="1"/>
          </p:cNvSpPr>
          <p:nvPr>
            <p:ph type="body" sz="quarter" idx="36" hasCustomPrompt="1"/>
          </p:nvPr>
        </p:nvSpPr>
        <p:spPr>
          <a:xfrm>
            <a:off x="4912294" y="1345616"/>
            <a:ext cx="6553234" cy="999383"/>
          </a:xfrm>
          <a:prstGeom prst="rect">
            <a:avLst/>
          </a:prstGeom>
        </p:spPr>
        <p:txBody>
          <a:bodyPr>
            <a:noAutofit/>
          </a:bodyPr>
          <a:lstStyle>
            <a:lvl1pPr marL="0" indent="0" algn="r">
              <a:lnSpc>
                <a:spcPct val="100000"/>
              </a:lnSpc>
              <a:buNone/>
              <a:defRPr lang="en-US" sz="2200" b="0" i="0" smtClean="0">
                <a:solidFill>
                  <a:srgbClr val="000000"/>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41" name="Text Placeholder 8">
            <a:extLst>
              <a:ext uri="{FF2B5EF4-FFF2-40B4-BE49-F238E27FC236}">
                <a16:creationId xmlns:a16="http://schemas.microsoft.com/office/drawing/2014/main" id="{E3964F16-943B-CF46-AC28-B5F2326590D6}"/>
              </a:ext>
            </a:extLst>
          </p:cNvPr>
          <p:cNvSpPr>
            <a:spLocks noGrp="1"/>
          </p:cNvSpPr>
          <p:nvPr>
            <p:ph type="body" sz="quarter" idx="37" hasCustomPrompt="1"/>
          </p:nvPr>
        </p:nvSpPr>
        <p:spPr>
          <a:xfrm>
            <a:off x="3679525" y="1017636"/>
            <a:ext cx="641119" cy="955625"/>
          </a:xfrm>
          <a:prstGeom prst="rect">
            <a:avLst/>
          </a:prstGeom>
          <a:noFill/>
        </p:spPr>
        <p:txBody>
          <a:bodyPr anchor="ctr">
            <a:noAutofit/>
          </a:bodyPr>
          <a:lstStyle>
            <a:lvl1pPr marL="0" indent="0" algn="r">
              <a:lnSpc>
                <a:spcPct val="130000"/>
              </a:lnSpc>
              <a:buNone/>
              <a:defRPr sz="6300" b="0" i="0">
                <a:solidFill>
                  <a:srgbClr val="000000"/>
                </a:solidFill>
                <a:latin typeface="Calibri" panose="020F0502020204030204" pitchFamily="34" charset="0"/>
                <a:cs typeface="Calibri" panose="020F0502020204030204" pitchFamily="34" charset="0"/>
              </a:defRPr>
            </a:lvl1pPr>
          </a:lstStyle>
          <a:p>
            <a:pPr lvl="0"/>
            <a:r>
              <a:rPr lang="en-US" dirty="0"/>
              <a:t>1</a:t>
            </a:r>
          </a:p>
        </p:txBody>
      </p:sp>
      <p:sp>
        <p:nvSpPr>
          <p:cNvPr id="42" name="Picture Placeholder 120">
            <a:extLst>
              <a:ext uri="{FF2B5EF4-FFF2-40B4-BE49-F238E27FC236}">
                <a16:creationId xmlns:a16="http://schemas.microsoft.com/office/drawing/2014/main" id="{8B46BAE0-2D2B-B946-94D5-467F11F242F6}"/>
              </a:ext>
            </a:extLst>
          </p:cNvPr>
          <p:cNvSpPr>
            <a:spLocks noGrp="1"/>
          </p:cNvSpPr>
          <p:nvPr>
            <p:ph type="pic" sz="quarter" idx="41"/>
          </p:nvPr>
        </p:nvSpPr>
        <p:spPr>
          <a:xfrm>
            <a:off x="7559" y="188180"/>
            <a:ext cx="3354094" cy="5923858"/>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a:latin typeface="Calibri" panose="020F0502020204030204" pitchFamily="34" charset="0"/>
                <a:cs typeface="Calibri" panose="020F0502020204030204" pitchFamily="34" charset="0"/>
              </a:defRPr>
            </a:lvl1pPr>
          </a:lstStyle>
          <a:p>
            <a:endParaRPr lang="en-US" dirty="0"/>
          </a:p>
        </p:txBody>
      </p:sp>
      <p:grpSp>
        <p:nvGrpSpPr>
          <p:cNvPr id="43" name="Group 42">
            <a:extLst>
              <a:ext uri="{FF2B5EF4-FFF2-40B4-BE49-F238E27FC236}">
                <a16:creationId xmlns:a16="http://schemas.microsoft.com/office/drawing/2014/main" id="{6EE1E9FF-0316-EF43-9A90-1F3EEF56451C}"/>
              </a:ext>
            </a:extLst>
          </p:cNvPr>
          <p:cNvGrpSpPr/>
          <p:nvPr userDrawn="1"/>
        </p:nvGrpSpPr>
        <p:grpSpPr>
          <a:xfrm>
            <a:off x="4054161" y="721803"/>
            <a:ext cx="7547911" cy="1674487"/>
            <a:chOff x="4061909" y="1565906"/>
            <a:chExt cx="7547911" cy="1882781"/>
          </a:xfrm>
        </p:grpSpPr>
        <p:cxnSp>
          <p:nvCxnSpPr>
            <p:cNvPr id="44" name="Straight Connector 43">
              <a:extLst>
                <a:ext uri="{FF2B5EF4-FFF2-40B4-BE49-F238E27FC236}">
                  <a16:creationId xmlns:a16="http://schemas.microsoft.com/office/drawing/2014/main" id="{0528D070-1EDE-1941-A1EF-CA8F0EE0EC32}"/>
                </a:ext>
              </a:extLst>
            </p:cNvPr>
            <p:cNvCxnSpPr>
              <a:cxnSpLocks/>
            </p:cNvCxnSpPr>
            <p:nvPr userDrawn="1"/>
          </p:nvCxnSpPr>
          <p:spPr>
            <a:xfrm>
              <a:off x="11609820" y="1582845"/>
              <a:ext cx="0" cy="1865842"/>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C1035762-CEB2-CA41-A19F-EE3EF6947D26}"/>
                </a:ext>
              </a:extLst>
            </p:cNvPr>
            <p:cNvCxnSpPr>
              <a:cxnSpLocks/>
            </p:cNvCxnSpPr>
            <p:nvPr userDrawn="1"/>
          </p:nvCxnSpPr>
          <p:spPr>
            <a:xfrm>
              <a:off x="4061909" y="1577903"/>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616AEFF-8426-EF48-9F7D-C1EEBBD074F9}"/>
                </a:ext>
              </a:extLst>
            </p:cNvPr>
            <p:cNvCxnSpPr>
              <a:cxnSpLocks/>
            </p:cNvCxnSpPr>
            <p:nvPr userDrawn="1"/>
          </p:nvCxnSpPr>
          <p:spPr>
            <a:xfrm>
              <a:off x="4061909" y="1565906"/>
              <a:ext cx="0" cy="44526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grpSp>
      <p:cxnSp>
        <p:nvCxnSpPr>
          <p:cNvPr id="67" name="Straight Connector 66">
            <a:extLst>
              <a:ext uri="{FF2B5EF4-FFF2-40B4-BE49-F238E27FC236}">
                <a16:creationId xmlns:a16="http://schemas.microsoft.com/office/drawing/2014/main" id="{891ED433-7E20-AE42-86FE-D87C1C7BAF77}"/>
              </a:ext>
            </a:extLst>
          </p:cNvPr>
          <p:cNvCxnSpPr>
            <a:cxnSpLocks/>
          </p:cNvCxnSpPr>
          <p:nvPr userDrawn="1"/>
        </p:nvCxnSpPr>
        <p:spPr>
          <a:xfrm>
            <a:off x="4054160" y="2000290"/>
            <a:ext cx="0" cy="39600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1235E896-4AC7-8A46-8A2C-1217C7E80E7A}"/>
              </a:ext>
            </a:extLst>
          </p:cNvPr>
          <p:cNvCxnSpPr>
            <a:cxnSpLocks/>
          </p:cNvCxnSpPr>
          <p:nvPr userDrawn="1"/>
        </p:nvCxnSpPr>
        <p:spPr>
          <a:xfrm>
            <a:off x="4069659" y="2388245"/>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sp>
        <p:nvSpPr>
          <p:cNvPr id="87" name="Text Placeholder 8">
            <a:extLst>
              <a:ext uri="{FF2B5EF4-FFF2-40B4-BE49-F238E27FC236}">
                <a16:creationId xmlns:a16="http://schemas.microsoft.com/office/drawing/2014/main" id="{3311F443-1C7A-514F-BCD9-D4AC14BBCBE9}"/>
              </a:ext>
            </a:extLst>
          </p:cNvPr>
          <p:cNvSpPr>
            <a:spLocks noGrp="1"/>
          </p:cNvSpPr>
          <p:nvPr>
            <p:ph type="body" sz="quarter" idx="42" hasCustomPrompt="1"/>
          </p:nvPr>
        </p:nvSpPr>
        <p:spPr>
          <a:xfrm>
            <a:off x="4912292" y="2770036"/>
            <a:ext cx="6562677" cy="339415"/>
          </a:xfrm>
          <a:prstGeom prst="rect">
            <a:avLst/>
          </a:prstGeom>
        </p:spPr>
        <p:txBody>
          <a:bodyPr>
            <a:noAutofit/>
          </a:bodyPr>
          <a:lstStyle>
            <a:lvl1pPr marL="0" indent="0" algn="r">
              <a:lnSpc>
                <a:spcPct val="100000"/>
              </a:lnSpc>
              <a:buNone/>
              <a:defRPr sz="2400" b="1" i="0">
                <a:solidFill>
                  <a:srgbClr val="F79037"/>
                </a:solidFill>
                <a:latin typeface="Calibri" panose="020F0502020204030204" pitchFamily="34" charset="0"/>
                <a:cs typeface="Calibri" panose="020F0502020204030204" pitchFamily="34" charset="0"/>
              </a:defRPr>
            </a:lvl1pPr>
          </a:lstStyle>
          <a:p>
            <a:pPr lvl="0"/>
            <a:r>
              <a:rPr lang="en-US" dirty="0"/>
              <a:t>Feature Title</a:t>
            </a:r>
          </a:p>
        </p:txBody>
      </p:sp>
      <p:sp>
        <p:nvSpPr>
          <p:cNvPr id="88" name="Text Placeholder 8">
            <a:extLst>
              <a:ext uri="{FF2B5EF4-FFF2-40B4-BE49-F238E27FC236}">
                <a16:creationId xmlns:a16="http://schemas.microsoft.com/office/drawing/2014/main" id="{B52771E6-777C-9F40-B966-428B455CB443}"/>
              </a:ext>
            </a:extLst>
          </p:cNvPr>
          <p:cNvSpPr>
            <a:spLocks noGrp="1"/>
          </p:cNvSpPr>
          <p:nvPr>
            <p:ph type="body" sz="quarter" idx="43" hasCustomPrompt="1"/>
          </p:nvPr>
        </p:nvSpPr>
        <p:spPr>
          <a:xfrm>
            <a:off x="4912293" y="3268749"/>
            <a:ext cx="6553234" cy="999383"/>
          </a:xfrm>
          <a:prstGeom prst="rect">
            <a:avLst/>
          </a:prstGeom>
        </p:spPr>
        <p:txBody>
          <a:bodyPr>
            <a:noAutofit/>
          </a:bodyPr>
          <a:lstStyle>
            <a:lvl1pPr marL="0" indent="0" algn="r">
              <a:lnSpc>
                <a:spcPct val="100000"/>
              </a:lnSpc>
              <a:buNone/>
              <a:defRPr lang="en-US" sz="2200" b="0" i="0" smtClean="0">
                <a:solidFill>
                  <a:srgbClr val="000000"/>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89" name="Text Placeholder 8">
            <a:extLst>
              <a:ext uri="{FF2B5EF4-FFF2-40B4-BE49-F238E27FC236}">
                <a16:creationId xmlns:a16="http://schemas.microsoft.com/office/drawing/2014/main" id="{D796B671-C11B-2F4F-ABBC-B40290009074}"/>
              </a:ext>
            </a:extLst>
          </p:cNvPr>
          <p:cNvSpPr>
            <a:spLocks noGrp="1"/>
          </p:cNvSpPr>
          <p:nvPr>
            <p:ph type="body" sz="quarter" idx="44" hasCustomPrompt="1"/>
          </p:nvPr>
        </p:nvSpPr>
        <p:spPr>
          <a:xfrm>
            <a:off x="3679524" y="2940769"/>
            <a:ext cx="641119" cy="955625"/>
          </a:xfrm>
          <a:prstGeom prst="rect">
            <a:avLst/>
          </a:prstGeom>
          <a:noFill/>
        </p:spPr>
        <p:txBody>
          <a:bodyPr anchor="ctr">
            <a:noAutofit/>
          </a:bodyPr>
          <a:lstStyle>
            <a:lvl1pPr marL="0" indent="0" algn="r">
              <a:lnSpc>
                <a:spcPct val="130000"/>
              </a:lnSpc>
              <a:buNone/>
              <a:defRPr sz="6300" b="0" i="0">
                <a:solidFill>
                  <a:srgbClr val="000000"/>
                </a:solidFill>
                <a:latin typeface="Calibri" panose="020F0502020204030204" pitchFamily="34" charset="0"/>
                <a:cs typeface="Calibri" panose="020F0502020204030204" pitchFamily="34" charset="0"/>
              </a:defRPr>
            </a:lvl1pPr>
          </a:lstStyle>
          <a:p>
            <a:pPr lvl="0"/>
            <a:r>
              <a:rPr lang="en-US" dirty="0"/>
              <a:t>2</a:t>
            </a:r>
          </a:p>
        </p:txBody>
      </p:sp>
      <p:grpSp>
        <p:nvGrpSpPr>
          <p:cNvPr id="90" name="Group 89">
            <a:extLst>
              <a:ext uri="{FF2B5EF4-FFF2-40B4-BE49-F238E27FC236}">
                <a16:creationId xmlns:a16="http://schemas.microsoft.com/office/drawing/2014/main" id="{18DBABD2-A4B6-F349-B0A2-639282B1801B}"/>
              </a:ext>
            </a:extLst>
          </p:cNvPr>
          <p:cNvGrpSpPr/>
          <p:nvPr userDrawn="1"/>
        </p:nvGrpSpPr>
        <p:grpSpPr>
          <a:xfrm>
            <a:off x="4054160" y="2644936"/>
            <a:ext cx="7547911" cy="1674487"/>
            <a:chOff x="4061909" y="1565906"/>
            <a:chExt cx="7547911" cy="1882781"/>
          </a:xfrm>
        </p:grpSpPr>
        <p:cxnSp>
          <p:nvCxnSpPr>
            <p:cNvPr id="91" name="Straight Connector 90">
              <a:extLst>
                <a:ext uri="{FF2B5EF4-FFF2-40B4-BE49-F238E27FC236}">
                  <a16:creationId xmlns:a16="http://schemas.microsoft.com/office/drawing/2014/main" id="{5CDF40CE-92FC-0445-8A94-15FA5B8D57A5}"/>
                </a:ext>
              </a:extLst>
            </p:cNvPr>
            <p:cNvCxnSpPr>
              <a:cxnSpLocks/>
            </p:cNvCxnSpPr>
            <p:nvPr userDrawn="1"/>
          </p:nvCxnSpPr>
          <p:spPr>
            <a:xfrm>
              <a:off x="11609820" y="1582845"/>
              <a:ext cx="0" cy="1865842"/>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3BB68F9F-A1DE-A143-B408-E453830CF8A4}"/>
                </a:ext>
              </a:extLst>
            </p:cNvPr>
            <p:cNvCxnSpPr>
              <a:cxnSpLocks/>
            </p:cNvCxnSpPr>
            <p:nvPr userDrawn="1"/>
          </p:nvCxnSpPr>
          <p:spPr>
            <a:xfrm>
              <a:off x="4061909" y="1577903"/>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2DBD8B09-0DFC-C44F-884F-040F44DFF773}"/>
                </a:ext>
              </a:extLst>
            </p:cNvPr>
            <p:cNvCxnSpPr>
              <a:cxnSpLocks/>
            </p:cNvCxnSpPr>
            <p:nvPr userDrawn="1"/>
          </p:nvCxnSpPr>
          <p:spPr>
            <a:xfrm>
              <a:off x="4061909" y="1565906"/>
              <a:ext cx="0" cy="44526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grpSp>
      <p:cxnSp>
        <p:nvCxnSpPr>
          <p:cNvPr id="94" name="Straight Connector 93">
            <a:extLst>
              <a:ext uri="{FF2B5EF4-FFF2-40B4-BE49-F238E27FC236}">
                <a16:creationId xmlns:a16="http://schemas.microsoft.com/office/drawing/2014/main" id="{8A51DA0B-F4B5-6E40-9253-163D9E4B7B55}"/>
              </a:ext>
            </a:extLst>
          </p:cNvPr>
          <p:cNvCxnSpPr>
            <a:cxnSpLocks/>
          </p:cNvCxnSpPr>
          <p:nvPr userDrawn="1"/>
        </p:nvCxnSpPr>
        <p:spPr>
          <a:xfrm>
            <a:off x="4054159" y="3923423"/>
            <a:ext cx="0" cy="39600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A1240572-9F09-0049-973E-7817D777AE1A}"/>
              </a:ext>
            </a:extLst>
          </p:cNvPr>
          <p:cNvCxnSpPr>
            <a:cxnSpLocks/>
          </p:cNvCxnSpPr>
          <p:nvPr userDrawn="1"/>
        </p:nvCxnSpPr>
        <p:spPr>
          <a:xfrm>
            <a:off x="4069658" y="4311378"/>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sp>
        <p:nvSpPr>
          <p:cNvPr id="96" name="Text Placeholder 8">
            <a:extLst>
              <a:ext uri="{FF2B5EF4-FFF2-40B4-BE49-F238E27FC236}">
                <a16:creationId xmlns:a16="http://schemas.microsoft.com/office/drawing/2014/main" id="{861A60FE-EB03-3D4F-A2A8-02A4B3CB223C}"/>
              </a:ext>
            </a:extLst>
          </p:cNvPr>
          <p:cNvSpPr>
            <a:spLocks noGrp="1"/>
          </p:cNvSpPr>
          <p:nvPr>
            <p:ph type="body" sz="quarter" idx="45" hasCustomPrompt="1"/>
          </p:nvPr>
        </p:nvSpPr>
        <p:spPr>
          <a:xfrm>
            <a:off x="4927790" y="4633833"/>
            <a:ext cx="6562677" cy="339415"/>
          </a:xfrm>
          <a:prstGeom prst="rect">
            <a:avLst/>
          </a:prstGeom>
        </p:spPr>
        <p:txBody>
          <a:bodyPr>
            <a:noAutofit/>
          </a:bodyPr>
          <a:lstStyle>
            <a:lvl1pPr marL="0" indent="0" algn="r">
              <a:lnSpc>
                <a:spcPct val="100000"/>
              </a:lnSpc>
              <a:buNone/>
              <a:defRPr sz="2400" b="1" i="0">
                <a:solidFill>
                  <a:srgbClr val="F79037"/>
                </a:solidFill>
                <a:latin typeface="Calibri" panose="020F0502020204030204" pitchFamily="34" charset="0"/>
                <a:cs typeface="Calibri" panose="020F0502020204030204" pitchFamily="34" charset="0"/>
              </a:defRPr>
            </a:lvl1pPr>
          </a:lstStyle>
          <a:p>
            <a:pPr lvl="0"/>
            <a:r>
              <a:rPr lang="en-US" dirty="0"/>
              <a:t>Feature Title</a:t>
            </a:r>
          </a:p>
        </p:txBody>
      </p:sp>
      <p:sp>
        <p:nvSpPr>
          <p:cNvPr id="97" name="Text Placeholder 8">
            <a:extLst>
              <a:ext uri="{FF2B5EF4-FFF2-40B4-BE49-F238E27FC236}">
                <a16:creationId xmlns:a16="http://schemas.microsoft.com/office/drawing/2014/main" id="{212A7697-D9A5-8F4A-BEA5-B444AEB3A186}"/>
              </a:ext>
            </a:extLst>
          </p:cNvPr>
          <p:cNvSpPr>
            <a:spLocks noGrp="1"/>
          </p:cNvSpPr>
          <p:nvPr>
            <p:ph type="body" sz="quarter" idx="46" hasCustomPrompt="1"/>
          </p:nvPr>
        </p:nvSpPr>
        <p:spPr>
          <a:xfrm>
            <a:off x="4927791" y="5132546"/>
            <a:ext cx="6553234" cy="999383"/>
          </a:xfrm>
          <a:prstGeom prst="rect">
            <a:avLst/>
          </a:prstGeom>
        </p:spPr>
        <p:txBody>
          <a:bodyPr>
            <a:noAutofit/>
          </a:bodyPr>
          <a:lstStyle>
            <a:lvl1pPr marL="0" indent="0" algn="r">
              <a:lnSpc>
                <a:spcPct val="100000"/>
              </a:lnSpc>
              <a:buNone/>
              <a:defRPr lang="en-US" sz="2200" b="0" i="0" smtClean="0">
                <a:solidFill>
                  <a:srgbClr val="000000"/>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98" name="Text Placeholder 8">
            <a:extLst>
              <a:ext uri="{FF2B5EF4-FFF2-40B4-BE49-F238E27FC236}">
                <a16:creationId xmlns:a16="http://schemas.microsoft.com/office/drawing/2014/main" id="{FC0AD653-42B9-B746-97D0-A064A2B04808}"/>
              </a:ext>
            </a:extLst>
          </p:cNvPr>
          <p:cNvSpPr>
            <a:spLocks noGrp="1"/>
          </p:cNvSpPr>
          <p:nvPr>
            <p:ph type="body" sz="quarter" idx="47" hasCustomPrompt="1"/>
          </p:nvPr>
        </p:nvSpPr>
        <p:spPr>
          <a:xfrm>
            <a:off x="3695022" y="4804566"/>
            <a:ext cx="641119" cy="955625"/>
          </a:xfrm>
          <a:prstGeom prst="rect">
            <a:avLst/>
          </a:prstGeom>
          <a:noFill/>
        </p:spPr>
        <p:txBody>
          <a:bodyPr anchor="ctr">
            <a:noAutofit/>
          </a:bodyPr>
          <a:lstStyle>
            <a:lvl1pPr marL="0" indent="0" algn="r">
              <a:lnSpc>
                <a:spcPct val="130000"/>
              </a:lnSpc>
              <a:buNone/>
              <a:defRPr sz="6300" b="0" i="0">
                <a:solidFill>
                  <a:srgbClr val="000000"/>
                </a:solidFill>
                <a:latin typeface="Calibri" panose="020F0502020204030204" pitchFamily="34" charset="0"/>
                <a:cs typeface="Calibri" panose="020F0502020204030204" pitchFamily="34" charset="0"/>
              </a:defRPr>
            </a:lvl1pPr>
          </a:lstStyle>
          <a:p>
            <a:pPr lvl="0"/>
            <a:r>
              <a:rPr lang="en-US" dirty="0"/>
              <a:t>3</a:t>
            </a:r>
          </a:p>
        </p:txBody>
      </p:sp>
      <p:grpSp>
        <p:nvGrpSpPr>
          <p:cNvPr id="99" name="Group 98">
            <a:extLst>
              <a:ext uri="{FF2B5EF4-FFF2-40B4-BE49-F238E27FC236}">
                <a16:creationId xmlns:a16="http://schemas.microsoft.com/office/drawing/2014/main" id="{8CF58AFC-A1DF-4E4C-9C1C-A5E6151EFABF}"/>
              </a:ext>
            </a:extLst>
          </p:cNvPr>
          <p:cNvGrpSpPr/>
          <p:nvPr userDrawn="1"/>
        </p:nvGrpSpPr>
        <p:grpSpPr>
          <a:xfrm>
            <a:off x="4069658" y="4508733"/>
            <a:ext cx="7547911" cy="1674487"/>
            <a:chOff x="4061909" y="1565906"/>
            <a:chExt cx="7547911" cy="1882781"/>
          </a:xfrm>
        </p:grpSpPr>
        <p:cxnSp>
          <p:nvCxnSpPr>
            <p:cNvPr id="100" name="Straight Connector 99">
              <a:extLst>
                <a:ext uri="{FF2B5EF4-FFF2-40B4-BE49-F238E27FC236}">
                  <a16:creationId xmlns:a16="http://schemas.microsoft.com/office/drawing/2014/main" id="{D85508B7-CE0C-8344-B589-BFF7161671C9}"/>
                </a:ext>
              </a:extLst>
            </p:cNvPr>
            <p:cNvCxnSpPr>
              <a:cxnSpLocks/>
            </p:cNvCxnSpPr>
            <p:nvPr userDrawn="1"/>
          </p:nvCxnSpPr>
          <p:spPr>
            <a:xfrm>
              <a:off x="11609820" y="1582845"/>
              <a:ext cx="0" cy="1865842"/>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096EEEAE-0150-F54A-8F31-E97BD8F272EE}"/>
                </a:ext>
              </a:extLst>
            </p:cNvPr>
            <p:cNvCxnSpPr>
              <a:cxnSpLocks/>
            </p:cNvCxnSpPr>
            <p:nvPr userDrawn="1"/>
          </p:nvCxnSpPr>
          <p:spPr>
            <a:xfrm>
              <a:off x="4061909" y="1577903"/>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93C7D4C4-72C2-CA40-899D-544D3BC4581F}"/>
                </a:ext>
              </a:extLst>
            </p:cNvPr>
            <p:cNvCxnSpPr>
              <a:cxnSpLocks/>
            </p:cNvCxnSpPr>
            <p:nvPr userDrawn="1"/>
          </p:nvCxnSpPr>
          <p:spPr>
            <a:xfrm>
              <a:off x="4061909" y="1565906"/>
              <a:ext cx="0" cy="44526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grpSp>
      <p:cxnSp>
        <p:nvCxnSpPr>
          <p:cNvPr id="103" name="Straight Connector 102">
            <a:extLst>
              <a:ext uri="{FF2B5EF4-FFF2-40B4-BE49-F238E27FC236}">
                <a16:creationId xmlns:a16="http://schemas.microsoft.com/office/drawing/2014/main" id="{E41E3D45-3A3C-3145-9518-CEEDC3C19579}"/>
              </a:ext>
            </a:extLst>
          </p:cNvPr>
          <p:cNvCxnSpPr>
            <a:cxnSpLocks/>
          </p:cNvCxnSpPr>
          <p:nvPr userDrawn="1"/>
        </p:nvCxnSpPr>
        <p:spPr>
          <a:xfrm>
            <a:off x="4069657" y="5787220"/>
            <a:ext cx="0" cy="39600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A80877FA-B0CE-4540-AF75-52B923CEA30F}"/>
              </a:ext>
            </a:extLst>
          </p:cNvPr>
          <p:cNvCxnSpPr>
            <a:cxnSpLocks/>
          </p:cNvCxnSpPr>
          <p:nvPr userDrawn="1"/>
        </p:nvCxnSpPr>
        <p:spPr>
          <a:xfrm>
            <a:off x="4085156" y="6175175"/>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6454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22" name="Freeform 21">
            <a:extLst>
              <a:ext uri="{FF2B5EF4-FFF2-40B4-BE49-F238E27FC236}">
                <a16:creationId xmlns:a16="http://schemas.microsoft.com/office/drawing/2014/main" id="{BB4ADFE1-8FB8-3C49-B586-197053CCF892}"/>
              </a:ext>
            </a:extLst>
          </p:cNvPr>
          <p:cNvSpPr/>
          <p:nvPr userDrawn="1"/>
        </p:nvSpPr>
        <p:spPr>
          <a:xfrm>
            <a:off x="511444" y="453836"/>
            <a:ext cx="6033735" cy="565533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dirty="0">
              <a:latin typeface="Calibri" panose="020F0502020204030204" pitchFamily="34" charset="0"/>
            </a:endParaRPr>
          </a:p>
        </p:txBody>
      </p:sp>
      <p:sp>
        <p:nvSpPr>
          <p:cNvPr id="13" name="Text Placeholder 17">
            <a:extLst>
              <a:ext uri="{FF2B5EF4-FFF2-40B4-BE49-F238E27FC236}">
                <a16:creationId xmlns:a16="http://schemas.microsoft.com/office/drawing/2014/main" id="{3333EE0C-C40D-F34B-991A-191081D0246E}"/>
              </a:ext>
            </a:extLst>
          </p:cNvPr>
          <p:cNvSpPr>
            <a:spLocks noGrp="1"/>
          </p:cNvSpPr>
          <p:nvPr>
            <p:ph type="body" sz="quarter" idx="18" hasCustomPrompt="1"/>
          </p:nvPr>
        </p:nvSpPr>
        <p:spPr>
          <a:xfrm>
            <a:off x="898357" y="2584411"/>
            <a:ext cx="4867011" cy="3025975"/>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4" name="Text Placeholder 23">
            <a:extLst>
              <a:ext uri="{FF2B5EF4-FFF2-40B4-BE49-F238E27FC236}">
                <a16:creationId xmlns:a16="http://schemas.microsoft.com/office/drawing/2014/main" id="{DE6190BE-8380-7B4A-9311-9BD61AE07324}"/>
              </a:ext>
            </a:extLst>
          </p:cNvPr>
          <p:cNvSpPr>
            <a:spLocks noGrp="1"/>
          </p:cNvSpPr>
          <p:nvPr>
            <p:ph type="body" sz="quarter" idx="16" hasCustomPrompt="1"/>
          </p:nvPr>
        </p:nvSpPr>
        <p:spPr>
          <a:xfrm>
            <a:off x="898358" y="890242"/>
            <a:ext cx="4990998" cy="992652"/>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sp>
        <p:nvSpPr>
          <p:cNvPr id="30" name="Freeform 29">
            <a:extLst>
              <a:ext uri="{FF2B5EF4-FFF2-40B4-BE49-F238E27FC236}">
                <a16:creationId xmlns:a16="http://schemas.microsoft.com/office/drawing/2014/main" id="{B36FB2AA-2DBD-1A44-9CC0-277628E9A1B8}"/>
              </a:ext>
            </a:extLst>
          </p:cNvPr>
          <p:cNvSpPr/>
          <p:nvPr userDrawn="1"/>
        </p:nvSpPr>
        <p:spPr>
          <a:xfrm>
            <a:off x="6180000" y="1149469"/>
            <a:ext cx="6012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sp>
        <p:nvSpPr>
          <p:cNvPr id="32" name="Picture Placeholder 2">
            <a:extLst>
              <a:ext uri="{FF2B5EF4-FFF2-40B4-BE49-F238E27FC236}">
                <a16:creationId xmlns:a16="http://schemas.microsoft.com/office/drawing/2014/main" id="{4EDE5ADC-BCE4-1B4C-AA43-CAA0D32703DC}"/>
              </a:ext>
            </a:extLst>
          </p:cNvPr>
          <p:cNvSpPr>
            <a:spLocks noGrp="1"/>
          </p:cNvSpPr>
          <p:nvPr>
            <p:ph type="pic" sz="quarter" idx="42"/>
          </p:nvPr>
        </p:nvSpPr>
        <p:spPr>
          <a:xfrm>
            <a:off x="6545263" y="1452563"/>
            <a:ext cx="5646737" cy="4656137"/>
          </a:xfrm>
          <a:prstGeom prst="rect">
            <a:avLst/>
          </a:prstGeom>
          <a:solidFill>
            <a:schemeClr val="bg1">
              <a:lumMod val="85000"/>
            </a:schemeClr>
          </a:solidFill>
        </p:spPr>
        <p:txBody>
          <a:bodyPr/>
          <a:lstStyle>
            <a:lvl1pPr>
              <a:defRPr sz="800"/>
            </a:lvl1pPr>
          </a:lstStyle>
          <a:p>
            <a:endParaRPr lang="en-US"/>
          </a:p>
        </p:txBody>
      </p:sp>
    </p:spTree>
    <p:extLst>
      <p:ext uri="{BB962C8B-B14F-4D97-AF65-F5344CB8AC3E}">
        <p14:creationId xmlns:p14="http://schemas.microsoft.com/office/powerpoint/2010/main" val="49209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A8784FC-5CB3-4F45-814E-B7B4448C237E}"/>
              </a:ext>
            </a:extLst>
          </p:cNvPr>
          <p:cNvSpPr/>
          <p:nvPr userDrawn="1"/>
        </p:nvSpPr>
        <p:spPr>
          <a:xfrm>
            <a:off x="0" y="0"/>
            <a:ext cx="12192000" cy="6858000"/>
          </a:xfrm>
          <a:prstGeom prst="rect">
            <a:avLst/>
          </a:prstGeom>
          <a:solidFill>
            <a:srgbClr val="B2D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a:extLst>
              <a:ext uri="{FF2B5EF4-FFF2-40B4-BE49-F238E27FC236}">
                <a16:creationId xmlns:a16="http://schemas.microsoft.com/office/drawing/2014/main" id="{87256701-4367-4B43-AA8D-2E63BFA44D44}"/>
              </a:ext>
            </a:extLst>
          </p:cNvPr>
          <p:cNvSpPr/>
          <p:nvPr userDrawn="1"/>
        </p:nvSpPr>
        <p:spPr>
          <a:xfrm rot="5400000" flipH="1">
            <a:off x="3135240" y="-2479364"/>
            <a:ext cx="5949081" cy="11578483"/>
          </a:xfrm>
          <a:custGeom>
            <a:avLst/>
            <a:gdLst>
              <a:gd name="connsiteX0" fmla="*/ 6146707 w 6146707"/>
              <a:gd name="connsiteY0" fmla="*/ 11578483 h 11578483"/>
              <a:gd name="connsiteX1" fmla="*/ 6146707 w 6146707"/>
              <a:gd name="connsiteY1" fmla="*/ 4785245 h 11578483"/>
              <a:gd name="connsiteX2" fmla="*/ 6146707 w 6146707"/>
              <a:gd name="connsiteY2" fmla="*/ 4785239 h 11578483"/>
              <a:gd name="connsiteX3" fmla="*/ 6146707 w 6146707"/>
              <a:gd name="connsiteY3" fmla="*/ 742631 h 11578483"/>
              <a:gd name="connsiteX4" fmla="*/ 5474996 w 6146707"/>
              <a:gd name="connsiteY4" fmla="*/ 0 h 11578483"/>
              <a:gd name="connsiteX5" fmla="*/ 2 w 6146707"/>
              <a:gd name="connsiteY5" fmla="*/ 0 h 11578483"/>
              <a:gd name="connsiteX6" fmla="*/ 2 w 6146707"/>
              <a:gd name="connsiteY6" fmla="*/ 4042615 h 11578483"/>
              <a:gd name="connsiteX7" fmla="*/ 0 w 6146707"/>
              <a:gd name="connsiteY7" fmla="*/ 4042615 h 11578483"/>
              <a:gd name="connsiteX8" fmla="*/ 1 w 6146707"/>
              <a:gd name="connsiteY8" fmla="*/ 10020178 h 11578483"/>
              <a:gd name="connsiteX9" fmla="*/ 1409493 w 6146707"/>
              <a:gd name="connsiteY9" fmla="*/ 11578483 h 1157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6707" h="11578483">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chemeClr val="bg1"/>
          </a:solidFill>
          <a:ln w="24491" cap="flat">
            <a:noFill/>
            <a:prstDash val="solid"/>
            <a:miter/>
          </a:ln>
        </p:spPr>
        <p:txBody>
          <a:bodyPr wrap="square" rtlCol="0" anchor="ctr">
            <a:noAutofit/>
          </a:bodyPr>
          <a:lstStyle/>
          <a:p>
            <a:endParaRPr lang="en-US"/>
          </a:p>
        </p:txBody>
      </p:sp>
      <p:sp>
        <p:nvSpPr>
          <p:cNvPr id="12" name="Text Box 5">
            <a:extLst>
              <a:ext uri="{FF2B5EF4-FFF2-40B4-BE49-F238E27FC236}">
                <a16:creationId xmlns:a16="http://schemas.microsoft.com/office/drawing/2014/main" id="{02E90343-EAE5-AC48-BE2D-AA66334653EE}"/>
              </a:ext>
            </a:extLst>
          </p:cNvPr>
          <p:cNvSpPr txBox="1"/>
          <p:nvPr userDrawn="1"/>
        </p:nvSpPr>
        <p:spPr>
          <a:xfrm>
            <a:off x="9522213" y="6284425"/>
            <a:ext cx="2499898" cy="369541"/>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US" sz="1000" b="0" i="0" dirty="0">
                <a:solidFill>
                  <a:srgbClr val="000000"/>
                </a:solidFill>
                <a:effectLst/>
                <a:latin typeface="Calibri" panose="020F0502020204030204" pitchFamily="34" charset="0"/>
                <a:ea typeface="Open Sans" panose="020B0606030504020204" pitchFamily="34" charset="0"/>
                <a:cs typeface="Calibri" panose="020F0502020204030204" pitchFamily="34" charset="0"/>
              </a:rPr>
              <a:t>Food for People – Planet – Profit</a:t>
            </a:r>
          </a:p>
        </p:txBody>
      </p:sp>
      <p:cxnSp>
        <p:nvCxnSpPr>
          <p:cNvPr id="13" name="Straight Connector 12">
            <a:extLst>
              <a:ext uri="{FF2B5EF4-FFF2-40B4-BE49-F238E27FC236}">
                <a16:creationId xmlns:a16="http://schemas.microsoft.com/office/drawing/2014/main" id="{A65BDE9C-80A7-FC47-9866-FDA140807E8F}"/>
              </a:ext>
            </a:extLst>
          </p:cNvPr>
          <p:cNvCxnSpPr>
            <a:cxnSpLocks/>
            <a:endCxn id="12" idx="1"/>
          </p:cNvCxnSpPr>
          <p:nvPr userDrawn="1"/>
        </p:nvCxnSpPr>
        <p:spPr>
          <a:xfrm>
            <a:off x="0" y="6469196"/>
            <a:ext cx="9522213"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
        <p:nvSpPr>
          <p:cNvPr id="14" name="Text Placeholder 17">
            <a:extLst>
              <a:ext uri="{FF2B5EF4-FFF2-40B4-BE49-F238E27FC236}">
                <a16:creationId xmlns:a16="http://schemas.microsoft.com/office/drawing/2014/main" id="{D8308B6F-0CE7-734D-BF98-9CFA2CF6AC8A}"/>
              </a:ext>
            </a:extLst>
          </p:cNvPr>
          <p:cNvSpPr>
            <a:spLocks noGrp="1"/>
          </p:cNvSpPr>
          <p:nvPr>
            <p:ph type="body" sz="quarter" idx="18" hasCustomPrompt="1"/>
          </p:nvPr>
        </p:nvSpPr>
        <p:spPr>
          <a:xfrm>
            <a:off x="798380" y="2045704"/>
            <a:ext cx="10595237" cy="3849918"/>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 name="Text Placeholder 23">
            <a:extLst>
              <a:ext uri="{FF2B5EF4-FFF2-40B4-BE49-F238E27FC236}">
                <a16:creationId xmlns:a16="http://schemas.microsoft.com/office/drawing/2014/main" id="{786512C5-08D4-B441-AF5E-5458E427934D}"/>
              </a:ext>
            </a:extLst>
          </p:cNvPr>
          <p:cNvSpPr>
            <a:spLocks noGrp="1"/>
          </p:cNvSpPr>
          <p:nvPr>
            <p:ph type="body" sz="quarter" idx="16" hasCustomPrompt="1"/>
          </p:nvPr>
        </p:nvSpPr>
        <p:spPr>
          <a:xfrm>
            <a:off x="798381" y="761603"/>
            <a:ext cx="10595237" cy="803654"/>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sp>
        <p:nvSpPr>
          <p:cNvPr id="16" name="Freeform 15">
            <a:extLst>
              <a:ext uri="{FF2B5EF4-FFF2-40B4-BE49-F238E27FC236}">
                <a16:creationId xmlns:a16="http://schemas.microsoft.com/office/drawing/2014/main" id="{48CF3E65-FBD2-974A-AEBA-D5CF3F91D12C}"/>
              </a:ext>
            </a:extLst>
          </p:cNvPr>
          <p:cNvSpPr/>
          <p:nvPr userDrawn="1"/>
        </p:nvSpPr>
        <p:spPr>
          <a:xfrm>
            <a:off x="0" y="5954628"/>
            <a:ext cx="6870578" cy="655024"/>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endParaRPr lang="en-US"/>
          </a:p>
        </p:txBody>
      </p:sp>
    </p:spTree>
    <p:extLst>
      <p:ext uri="{BB962C8B-B14F-4D97-AF65-F5344CB8AC3E}">
        <p14:creationId xmlns:p14="http://schemas.microsoft.com/office/powerpoint/2010/main" val="41910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 Box 5">
            <a:extLst>
              <a:ext uri="{FF2B5EF4-FFF2-40B4-BE49-F238E27FC236}">
                <a16:creationId xmlns:a16="http://schemas.microsoft.com/office/drawing/2014/main" id="{B08E5BC2-C88D-4F41-B1AE-18F639EE42BF}"/>
              </a:ext>
            </a:extLst>
          </p:cNvPr>
          <p:cNvSpPr txBox="1"/>
          <p:nvPr userDrawn="1"/>
        </p:nvSpPr>
        <p:spPr>
          <a:xfrm>
            <a:off x="9522213" y="6284425"/>
            <a:ext cx="2499898" cy="369541"/>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US" sz="1000" b="0" i="0" dirty="0">
                <a:solidFill>
                  <a:srgbClr val="000000"/>
                </a:solidFill>
                <a:effectLst/>
                <a:latin typeface="Calibri" panose="020F0502020204030204" pitchFamily="34" charset="0"/>
                <a:ea typeface="Open Sans" panose="020B0606030504020204" pitchFamily="34" charset="0"/>
                <a:cs typeface="Calibri" panose="020F0502020204030204" pitchFamily="34" charset="0"/>
              </a:rPr>
              <a:t>Food for People – Planet – Profit</a:t>
            </a:r>
          </a:p>
        </p:txBody>
      </p:sp>
      <p:cxnSp>
        <p:nvCxnSpPr>
          <p:cNvPr id="8" name="Straight Connector 7">
            <a:extLst>
              <a:ext uri="{FF2B5EF4-FFF2-40B4-BE49-F238E27FC236}">
                <a16:creationId xmlns:a16="http://schemas.microsoft.com/office/drawing/2014/main" id="{54497B6D-A77D-C54E-9B99-EDFAB982BE8B}"/>
              </a:ext>
            </a:extLst>
          </p:cNvPr>
          <p:cNvCxnSpPr>
            <a:cxnSpLocks/>
            <a:endCxn id="7" idx="1"/>
          </p:cNvCxnSpPr>
          <p:nvPr userDrawn="1"/>
        </p:nvCxnSpPr>
        <p:spPr>
          <a:xfrm>
            <a:off x="0" y="6469196"/>
            <a:ext cx="9522213"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29" r:id="rId3"/>
    <p:sldLayoutId id="2147483842" r:id="rId4"/>
    <p:sldLayoutId id="2147483840" r:id="rId5"/>
    <p:sldLayoutId id="2147483880" r:id="rId6"/>
    <p:sldLayoutId id="2147483877" r:id="rId7"/>
    <p:sldLayoutId id="2147483841" r:id="rId8"/>
    <p:sldLayoutId id="2147483879" r:id="rId9"/>
    <p:sldLayoutId id="2147483878" r:id="rId10"/>
    <p:sldLayoutId id="2147483861" r:id="rId11"/>
    <p:sldLayoutId id="2147483833" r:id="rId12"/>
    <p:sldLayoutId id="2147483847" r:id="rId13"/>
    <p:sldLayoutId id="2147483853" r:id="rId14"/>
    <p:sldLayoutId id="2147483882" r:id="rId15"/>
    <p:sldLayoutId id="2147483884" r:id="rId16"/>
    <p:sldLayoutId id="214748388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hyperlink" Target="https://www.foodnavigator.com/Trends/Diet-and-health" TargetMode="External"/><Relationship Id="rId2" Type="http://schemas.openxmlformats.org/officeDocument/2006/relationships/image" Target="../media/image14.png"/><Relationship Id="rId1" Type="http://schemas.openxmlformats.org/officeDocument/2006/relationships/slideLayout" Target="../slideLayouts/slideLayout8.xml"/><Relationship Id="rId4" Type="http://schemas.openxmlformats.org/officeDocument/2006/relationships/hyperlink" Target="https://www.trendhunter.com/food"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hyperlink" Target="https://www.eurogroupforanimals.org/what-we-do/policy-areas/trade-and-animal-welfare" TargetMode="External"/><Relationship Id="rId4" Type="http://schemas.openxmlformats.org/officeDocument/2006/relationships/hyperlink" Target="https://www.peta.org/issues/animals-used-for-food/"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cookitforward.eu/" TargetMode="External"/><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hyperlink" Target="https://www.pepearomas.com/?lang=en" TargetMode="External"/><Relationship Id="rId2" Type="http://schemas.openxmlformats.org/officeDocument/2006/relationships/hyperlink" Target="https://ethical-food.eu/the-good-practice-compendium/" TargetMode="External"/><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image" Target="../media/image11.png"/><Relationship Id="rId4" Type="http://schemas.openxmlformats.org/officeDocument/2006/relationships/hyperlink" Target="https://www.kesko.fi/en/"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hyperlink" Target="https://www.ethicalconsumer.org/food-drink" TargetMode="External"/><Relationship Id="rId7" Type="http://schemas.openxmlformats.org/officeDocument/2006/relationships/image" Target="../media/image24.jpeg"/><Relationship Id="rId2" Type="http://schemas.openxmlformats.org/officeDocument/2006/relationships/hyperlink" Target="https://www.opensocietyfoundations.org/uploads/259ef494-f9d8-4c82-b8ae-fabb927246a7/do-we-need-an-eu-ethical-food-label-20200908.pdf" TargetMode="External"/><Relationship Id="rId1" Type="http://schemas.openxmlformats.org/officeDocument/2006/relationships/slideLayout" Target="../slideLayouts/slideLayout13.xml"/><Relationship Id="rId6" Type="http://schemas.openxmlformats.org/officeDocument/2006/relationships/hyperlink" Target="https://ethical-food.eu/knowledge-sharing-platform/" TargetMode="External"/><Relationship Id="rId5" Type="http://schemas.openxmlformats.org/officeDocument/2006/relationships/hyperlink" Target="https://www.weforum.org/podcasts/radio-davos" TargetMode="External"/><Relationship Id="rId4" Type="http://schemas.openxmlformats.org/officeDocument/2006/relationships/hyperlink" Target="https://www.foodethicscouncil.org/theme/power-in-the-food-system/"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5.xml"/><Relationship Id="rId5" Type="http://schemas.openxmlformats.org/officeDocument/2006/relationships/image" Target="../media/image28.png"/><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5.xml"/><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strongroots.com/" TargetMode="Externa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hyperlink" Target="https://www.linkedin.com/posts/world-economic-forum_this-open-hiring-policy-is-working-to-relieve-activity-7083867422243311617-hvSG?utm_source=share&amp;utm_medium=member_desktop" TargetMode="External"/><Relationship Id="rId2" Type="http://schemas.openxmlformats.org/officeDocument/2006/relationships/hyperlink" Target="https://www.linkedin.com/posts/world-economic-forum_this-open-hiring-policy-is-working-to-relieve-activity-7083867422243311617-hvSG/?utm_source=share&amp;utm_medium=member_desktop" TargetMode="External"/><Relationship Id="rId1" Type="http://schemas.openxmlformats.org/officeDocument/2006/relationships/slideLayout" Target="../slideLayouts/slideLayout9.xml"/><Relationship Id="rId5" Type="http://schemas.openxmlformats.org/officeDocument/2006/relationships/hyperlink" Target="https://www.greyston.org/" TargetMode="External"/><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hyperlink" Target="https://www.pepearomas.com/?lang=en" TargetMode="External"/><Relationship Id="rId2" Type="http://schemas.openxmlformats.org/officeDocument/2006/relationships/hyperlink" Target="https://ethical-food.eu/the-good-practice-compendium/" TargetMode="Externa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image" Target="../media/image11.png"/><Relationship Id="rId4" Type="http://schemas.openxmlformats.org/officeDocument/2006/relationships/hyperlink" Target="http://www.valio.fi/"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www.weforum.org/agenda/2022/03/food-systems-innovation-transformation/"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37.png"/><Relationship Id="rId4" Type="http://schemas.openxmlformats.org/officeDocument/2006/relationships/image" Target="../media/image36.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hyperlink" Target="https://www.plenty.ag/" TargetMode="External"/><Relationship Id="rId2" Type="http://schemas.openxmlformats.org/officeDocument/2006/relationships/slideLayout" Target="../slideLayouts/slideLayout8.xml"/><Relationship Id="rId1" Type="http://schemas.openxmlformats.org/officeDocument/2006/relationships/video" Target="https://www.youtube.com/embed/clDlTVwWZ1I?feature=oembed" TargetMode="External"/><Relationship Id="rId5" Type="http://schemas.openxmlformats.org/officeDocument/2006/relationships/hyperlink" Target="https://www.youtube.com/watch?v=clDlTVwWZ1I" TargetMode="External"/><Relationship Id="rId4" Type="http://schemas.openxmlformats.org/officeDocument/2006/relationships/image" Target="../media/image38.jpeg"/></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s://open.spotify.com/episode/33RrlXN8cAkJBtOzIG963o?si=xqT0hWfcTsm3rik1DnPS6A" TargetMode="External"/><Relationship Id="rId1" Type="http://schemas.openxmlformats.org/officeDocument/2006/relationships/slideLayout" Target="../slideLayouts/slideLayout9.xml"/><Relationship Id="rId4" Type="http://schemas.openxmlformats.org/officeDocument/2006/relationships/hyperlink" Target="https://open.spotify.com/episode/33RrlXN8cAkJBtOzIG963o?si=xqT0hWfcTsm3rik1DnPS6A&amp;nd=1"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3" Type="http://schemas.openxmlformats.org/officeDocument/2006/relationships/hyperlink" Target="https://pixabay.com/en/objectives-smart-target-1262377/" TargetMode="External"/><Relationship Id="rId2" Type="http://schemas.openxmlformats.org/officeDocument/2006/relationships/image" Target="../media/image43.jpeg"/><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3" Type="http://schemas.openxmlformats.org/officeDocument/2006/relationships/hyperlink" Target="https://careers-in-sport.co.uk/career-advice/effective-communication-skills/" TargetMode="External"/><Relationship Id="rId2" Type="http://schemas.openxmlformats.org/officeDocument/2006/relationships/image" Target="../media/image44.jpeg"/><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3" Type="http://schemas.openxmlformats.org/officeDocument/2006/relationships/hyperlink" Target="https://airbrake.io/blog/sdlc/agile-model" TargetMode="External"/><Relationship Id="rId2" Type="http://schemas.openxmlformats.org/officeDocument/2006/relationships/image" Target="../media/image45.png"/><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3" Type="http://schemas.openxmlformats.org/officeDocument/2006/relationships/hyperlink" Target="https://www.vecteezy.com/vector-art/539693-report-word-lettering-illustration" TargetMode="External"/><Relationship Id="rId2" Type="http://schemas.openxmlformats.org/officeDocument/2006/relationships/image" Target="../media/image46.jpeg"/><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3" Type="http://schemas.openxmlformats.org/officeDocument/2006/relationships/hyperlink" Target="http://www.philippinesbasiceducation.us/2016/03/together-everyone-achieves-more.html" TargetMode="External"/><Relationship Id="rId2" Type="http://schemas.openxmlformats.org/officeDocument/2006/relationships/image" Target="../media/image47.jpeg"/><Relationship Id="rId1" Type="http://schemas.openxmlformats.org/officeDocument/2006/relationships/slideLayout" Target="../slideLayouts/slideLayout10.xml"/><Relationship Id="rId4" Type="http://schemas.openxmlformats.org/officeDocument/2006/relationships/hyperlink" Target="https://www.bitc.ie/" TargetMode="External"/></Relationships>
</file>

<file path=ppt/slides/_rels/slide4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hyperlink" Target="https://theelders.org/who-we-are" TargetMode="External"/><Relationship Id="rId1" Type="http://schemas.openxmlformats.org/officeDocument/2006/relationships/slideLayout" Target="../slideLayouts/slideLayout7.xml"/><Relationship Id="rId4" Type="http://schemas.openxmlformats.org/officeDocument/2006/relationships/hyperlink" Target="https://www.irishpost.com/news/mary-robinsons-3-steps-climate-justice-advice-extinction-rebellion-173016" TargetMode="External"/></Relationships>
</file>

<file path=ppt/slides/_rels/slide48.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hyperlink" Target="http://www.ethical-food.eu/" TargetMode="External"/><Relationship Id="rId7" Type="http://schemas.openxmlformats.org/officeDocument/2006/relationships/image" Target="../media/image51.png"/><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hyperlink" Target="https://ethical-food.eu/" TargetMode="External"/><Relationship Id="rId5" Type="http://schemas.openxmlformats.org/officeDocument/2006/relationships/hyperlink" Target="https://www.facebook.com/efe.erasmus.project" TargetMode="External"/><Relationship Id="rId4" Type="http://schemas.openxmlformats.org/officeDocument/2006/relationships/hyperlink" Target="https://twitter.com/EthicalFoodEnt1"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hyperlink" Target="https://www.epa.ie/" TargetMode="External"/><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hyperlink" Target="https://www.pepearomas.com/?lang=en" TargetMode="External"/><Relationship Id="rId2" Type="http://schemas.openxmlformats.org/officeDocument/2006/relationships/hyperlink" Target="https://ethical-food.eu/the-good-practice-compendium/" TargetMode="Externa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hyperlink" Target="https://creamofthecropfood.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hyperlink" Target="https://www.epa.ie/" TargetMode="External"/><Relationship Id="rId5" Type="http://schemas.openxmlformats.org/officeDocument/2006/relationships/hyperlink" Target="https://foodwastecharter.ie/" TargetMode="External"/><Relationship Id="rId4" Type="http://schemas.openxmlformats.org/officeDocument/2006/relationships/hyperlink" Target="https://kansaslivingmagazine.com/articles/2018/11/07/world-hunger-fact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7A02EA4-4CBF-804E-84A7-7223E815E249}"/>
              </a:ext>
            </a:extLst>
          </p:cNvPr>
          <p:cNvSpPr>
            <a:spLocks noGrp="1"/>
          </p:cNvSpPr>
          <p:nvPr>
            <p:ph type="body" sz="quarter" idx="15"/>
          </p:nvPr>
        </p:nvSpPr>
        <p:spPr>
          <a:xfrm>
            <a:off x="4555786" y="1660591"/>
            <a:ext cx="6491591" cy="697353"/>
          </a:xfrm>
        </p:spPr>
        <p:txBody>
          <a:bodyPr/>
          <a:lstStyle/>
          <a:p>
            <a:r>
              <a:rPr lang="en-IE" b="0" dirty="0"/>
              <a:t>Sustainability for the future – </a:t>
            </a:r>
          </a:p>
        </p:txBody>
      </p:sp>
      <p:sp>
        <p:nvSpPr>
          <p:cNvPr id="9" name="Text Placeholder 8">
            <a:extLst>
              <a:ext uri="{FF2B5EF4-FFF2-40B4-BE49-F238E27FC236}">
                <a16:creationId xmlns:a16="http://schemas.microsoft.com/office/drawing/2014/main" id="{89177E28-4F22-7E40-AB64-D1BAC04F32A8}"/>
              </a:ext>
            </a:extLst>
          </p:cNvPr>
          <p:cNvSpPr>
            <a:spLocks noGrp="1"/>
          </p:cNvSpPr>
          <p:nvPr>
            <p:ph type="body" sz="quarter" idx="16"/>
          </p:nvPr>
        </p:nvSpPr>
        <p:spPr>
          <a:xfrm>
            <a:off x="4555786" y="811421"/>
            <a:ext cx="3190338" cy="697353"/>
          </a:xfrm>
        </p:spPr>
        <p:txBody>
          <a:bodyPr>
            <a:noAutofit/>
          </a:bodyPr>
          <a:lstStyle/>
          <a:p>
            <a:r>
              <a:rPr lang="en-US" sz="4800" b="1" dirty="0"/>
              <a:t>MODULE 6</a:t>
            </a:r>
          </a:p>
        </p:txBody>
      </p:sp>
      <p:sp>
        <p:nvSpPr>
          <p:cNvPr id="2" name="TextBox 1">
            <a:extLst>
              <a:ext uri="{FF2B5EF4-FFF2-40B4-BE49-F238E27FC236}">
                <a16:creationId xmlns:a16="http://schemas.microsoft.com/office/drawing/2014/main" id="{2E5D6DAC-CE84-E3B4-DA04-E1841BC54130}"/>
              </a:ext>
            </a:extLst>
          </p:cNvPr>
          <p:cNvSpPr txBox="1"/>
          <p:nvPr/>
        </p:nvSpPr>
        <p:spPr>
          <a:xfrm>
            <a:off x="954748" y="4788609"/>
            <a:ext cx="10708527" cy="400110"/>
          </a:xfrm>
          <a:prstGeom prst="rect">
            <a:avLst/>
          </a:prstGeom>
          <a:noFill/>
        </p:spPr>
        <p:txBody>
          <a:bodyPr wrap="square">
            <a:spAutoFit/>
          </a:bodyPr>
          <a:lstStyle/>
          <a:p>
            <a:r>
              <a:rPr lang="en-GB" sz="2000" b="1" dirty="0">
                <a:solidFill>
                  <a:srgbClr val="000000"/>
                </a:solidFill>
              </a:rPr>
              <a:t> Ethical Food Entrepreneurship (EFE) Programme</a:t>
            </a:r>
            <a:endParaRPr lang="en-IE" sz="2000" dirty="0">
              <a:solidFill>
                <a:srgbClr val="000000"/>
              </a:solidFill>
            </a:endParaRPr>
          </a:p>
        </p:txBody>
      </p:sp>
    </p:spTree>
    <p:extLst>
      <p:ext uri="{BB962C8B-B14F-4D97-AF65-F5344CB8AC3E}">
        <p14:creationId xmlns:p14="http://schemas.microsoft.com/office/powerpoint/2010/main" val="22882396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D52709E-6E6B-CBFB-916B-2D68447493BB}"/>
              </a:ext>
            </a:extLst>
          </p:cNvPr>
          <p:cNvSpPr>
            <a:spLocks noGrp="1"/>
          </p:cNvSpPr>
          <p:nvPr>
            <p:ph type="body" sz="quarter" idx="18"/>
          </p:nvPr>
        </p:nvSpPr>
        <p:spPr>
          <a:xfrm>
            <a:off x="898357" y="1849820"/>
            <a:ext cx="5523464" cy="3434745"/>
          </a:xfrm>
        </p:spPr>
        <p:txBody>
          <a:bodyPr/>
          <a:lstStyle/>
          <a:p>
            <a:r>
              <a:rPr lang="en-US" dirty="0"/>
              <a:t>An ethical food system </a:t>
            </a:r>
            <a:r>
              <a:rPr lang="en-US" dirty="0" err="1"/>
              <a:t>recognises</a:t>
            </a:r>
            <a:r>
              <a:rPr lang="en-US" dirty="0"/>
              <a:t> the </a:t>
            </a:r>
            <a:r>
              <a:rPr lang="en-US" b="1" dirty="0"/>
              <a:t>link between food and health</a:t>
            </a:r>
            <a:r>
              <a:rPr lang="en-US" dirty="0"/>
              <a:t> (Module 1). It promotes the production and consumption of nutritious, whole foods, and discourages the use of harmful additives, pesticides, and antibiotics. </a:t>
            </a:r>
          </a:p>
          <a:p>
            <a:r>
              <a:rPr lang="en-US" dirty="0"/>
              <a:t>By encouraging healthier dietary choices, an ethical food system contributes to improved public health outcomes, reduced disease burdens, and increased overall well-being.</a:t>
            </a:r>
            <a:endParaRPr lang="en-IE" dirty="0"/>
          </a:p>
        </p:txBody>
      </p:sp>
      <p:sp>
        <p:nvSpPr>
          <p:cNvPr id="3" name="Text Placeholder 2">
            <a:extLst>
              <a:ext uri="{FF2B5EF4-FFF2-40B4-BE49-F238E27FC236}">
                <a16:creationId xmlns:a16="http://schemas.microsoft.com/office/drawing/2014/main" id="{0F05FE95-FCF6-CE51-F5AC-8DBD7C78B9FD}"/>
              </a:ext>
            </a:extLst>
          </p:cNvPr>
          <p:cNvSpPr>
            <a:spLocks noGrp="1"/>
          </p:cNvSpPr>
          <p:nvPr>
            <p:ph type="body" sz="quarter" idx="16"/>
          </p:nvPr>
        </p:nvSpPr>
        <p:spPr>
          <a:xfrm>
            <a:off x="898357" y="637994"/>
            <a:ext cx="4990998" cy="992652"/>
          </a:xfrm>
        </p:spPr>
        <p:txBody>
          <a:bodyPr/>
          <a:lstStyle/>
          <a:p>
            <a:pPr marL="742950" indent="-742950">
              <a:buFont typeface="+mj-lt"/>
              <a:buAutoNum type="arabicPeriod" startAt="3"/>
            </a:pPr>
            <a:r>
              <a:rPr lang="en-IE" b="1" dirty="0"/>
              <a:t>Public Health and Well-being</a:t>
            </a:r>
          </a:p>
        </p:txBody>
      </p:sp>
      <p:pic>
        <p:nvPicPr>
          <p:cNvPr id="6" name="Picture Placeholder 5" descr="A heart shaped bowl with vegetables and fruits&#10;&#10;Description automatically generated">
            <a:extLst>
              <a:ext uri="{FF2B5EF4-FFF2-40B4-BE49-F238E27FC236}">
                <a16:creationId xmlns:a16="http://schemas.microsoft.com/office/drawing/2014/main" id="{72B7A96E-0577-090B-5020-418370CFE7FB}"/>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t="4958" b="7176"/>
          <a:stretch/>
        </p:blipFill>
        <p:spPr>
          <a:xfrm>
            <a:off x="6545263" y="1452563"/>
            <a:ext cx="5646737" cy="4656137"/>
          </a:xfrm>
        </p:spPr>
      </p:pic>
      <p:sp>
        <p:nvSpPr>
          <p:cNvPr id="7" name="Speech Bubble: Rectangle with Corners Rounded 6">
            <a:extLst>
              <a:ext uri="{FF2B5EF4-FFF2-40B4-BE49-F238E27FC236}">
                <a16:creationId xmlns:a16="http://schemas.microsoft.com/office/drawing/2014/main" id="{70C62A98-D93B-19F1-9FF3-21918203F5DA}"/>
              </a:ext>
            </a:extLst>
          </p:cNvPr>
          <p:cNvSpPr/>
          <p:nvPr/>
        </p:nvSpPr>
        <p:spPr>
          <a:xfrm>
            <a:off x="3121573" y="5365381"/>
            <a:ext cx="6106510" cy="1203585"/>
          </a:xfrm>
          <a:prstGeom prst="wedgeRoundRectCallout">
            <a:avLst>
              <a:gd name="adj1" fmla="val -58097"/>
              <a:gd name="adj2" fmla="val -39037"/>
              <a:gd name="adj3" fmla="val 16667"/>
            </a:avLst>
          </a:prstGeom>
          <a:solidFill>
            <a:srgbClr val="F79037"/>
          </a:solidFill>
          <a:ln>
            <a:solidFill>
              <a:srgbClr val="F7903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FOLLOW Food &amp; Health TRENDS  on platforms such as:</a:t>
            </a:r>
            <a:endParaRPr lang="en-US" sz="2000" b="1" dirty="0">
              <a:solidFill>
                <a:schemeClr val="bg1"/>
              </a:solidFill>
              <a:hlinkClick r:id="rId3">
                <a:extLst>
                  <a:ext uri="{A12FA001-AC4F-418D-AE19-62706E023703}">
                    <ahyp:hlinkClr xmlns:ahyp="http://schemas.microsoft.com/office/drawing/2018/hyperlinkcolor" val="tx"/>
                  </a:ext>
                </a:extLst>
              </a:hlinkClick>
            </a:endParaRPr>
          </a:p>
          <a:p>
            <a:pPr algn="ctr"/>
            <a:r>
              <a:rPr lang="en-US" sz="2000" dirty="0">
                <a:solidFill>
                  <a:schemeClr val="bg1"/>
                </a:solidFill>
                <a:hlinkClick r:id="rId3">
                  <a:extLst>
                    <a:ext uri="{A12FA001-AC4F-418D-AE19-62706E023703}">
                      <ahyp:hlinkClr xmlns:ahyp="http://schemas.microsoft.com/office/drawing/2018/hyperlinkcolor" val="tx"/>
                    </a:ext>
                  </a:extLst>
                </a:hlinkClick>
              </a:rPr>
              <a:t>Diet and health (foodnavigator.com)</a:t>
            </a:r>
            <a:endParaRPr lang="en-US" sz="2000" dirty="0">
              <a:solidFill>
                <a:schemeClr val="bg1"/>
              </a:solidFill>
            </a:endParaRPr>
          </a:p>
          <a:p>
            <a:pPr algn="ctr"/>
            <a:r>
              <a:rPr lang="en-IE" sz="2000" dirty="0">
                <a:solidFill>
                  <a:schemeClr val="bg1"/>
                </a:solidFill>
                <a:hlinkClick r:id="rId4">
                  <a:extLst>
                    <a:ext uri="{A12FA001-AC4F-418D-AE19-62706E023703}">
                      <ahyp:hlinkClr xmlns:ahyp="http://schemas.microsoft.com/office/drawing/2018/hyperlinkcolor" val="tx"/>
                    </a:ext>
                  </a:extLst>
                </a:hlinkClick>
              </a:rPr>
              <a:t>Food Trends (trendhunter.com)</a:t>
            </a:r>
            <a:endParaRPr lang="en-IE" sz="2000" dirty="0">
              <a:solidFill>
                <a:schemeClr val="bg1"/>
              </a:solidFill>
            </a:endParaRPr>
          </a:p>
        </p:txBody>
      </p:sp>
    </p:spTree>
    <p:extLst>
      <p:ext uri="{BB962C8B-B14F-4D97-AF65-F5344CB8AC3E}">
        <p14:creationId xmlns:p14="http://schemas.microsoft.com/office/powerpoint/2010/main" val="40123221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83F70CA-7B79-4922-0D33-E266C4DF5342}"/>
              </a:ext>
            </a:extLst>
          </p:cNvPr>
          <p:cNvSpPr>
            <a:spLocks noGrp="1"/>
          </p:cNvSpPr>
          <p:nvPr>
            <p:ph type="body" sz="quarter" idx="18"/>
          </p:nvPr>
        </p:nvSpPr>
        <p:spPr>
          <a:xfrm>
            <a:off x="898356" y="1796492"/>
            <a:ext cx="5646737" cy="3623931"/>
          </a:xfrm>
        </p:spPr>
        <p:txBody>
          <a:bodyPr/>
          <a:lstStyle/>
          <a:p>
            <a:r>
              <a:rPr lang="en-US" dirty="0"/>
              <a:t>An ethical food system </a:t>
            </a:r>
            <a:r>
              <a:rPr lang="en-US" dirty="0" err="1"/>
              <a:t>emphasises</a:t>
            </a:r>
            <a:r>
              <a:rPr lang="en-US" dirty="0"/>
              <a:t> </a:t>
            </a:r>
            <a:r>
              <a:rPr lang="en-US" b="1" dirty="0"/>
              <a:t>fair treatment, just </a:t>
            </a:r>
            <a:r>
              <a:rPr lang="en-US" b="1" dirty="0" err="1"/>
              <a:t>labour</a:t>
            </a:r>
            <a:r>
              <a:rPr lang="en-US" b="1" dirty="0"/>
              <a:t> practices, and equitable economic opportunities</a:t>
            </a:r>
            <a:r>
              <a:rPr lang="en-US" dirty="0"/>
              <a:t>. It advocates for fair wages, safe working conditions, and dignified livelihoods for farmers, farmworkers, and food producers. It supports fairtrade and other initiatives that ensure producers receive fair compensation for their products and </a:t>
            </a:r>
            <a:r>
              <a:rPr lang="en-US" b="1" dirty="0"/>
              <a:t>promotes transparency </a:t>
            </a:r>
            <a:r>
              <a:rPr lang="en-US" dirty="0"/>
              <a:t>in the supply chain.</a:t>
            </a:r>
            <a:endParaRPr lang="en-IE" dirty="0"/>
          </a:p>
        </p:txBody>
      </p:sp>
      <p:sp>
        <p:nvSpPr>
          <p:cNvPr id="3" name="Text Placeholder 2">
            <a:extLst>
              <a:ext uri="{FF2B5EF4-FFF2-40B4-BE49-F238E27FC236}">
                <a16:creationId xmlns:a16="http://schemas.microsoft.com/office/drawing/2014/main" id="{B899E214-ED84-D64F-1DDF-8DE0FE240265}"/>
              </a:ext>
            </a:extLst>
          </p:cNvPr>
          <p:cNvSpPr>
            <a:spLocks noGrp="1"/>
          </p:cNvSpPr>
          <p:nvPr>
            <p:ph type="body" sz="quarter" idx="16"/>
          </p:nvPr>
        </p:nvSpPr>
        <p:spPr>
          <a:xfrm>
            <a:off x="898356" y="631876"/>
            <a:ext cx="4990998" cy="992652"/>
          </a:xfrm>
        </p:spPr>
        <p:txBody>
          <a:bodyPr/>
          <a:lstStyle/>
          <a:p>
            <a:pPr marL="742950" indent="-742950">
              <a:buFont typeface="+mj-lt"/>
              <a:buAutoNum type="arabicPeriod" startAt="4"/>
            </a:pPr>
            <a:r>
              <a:rPr lang="en-IE" b="1" dirty="0"/>
              <a:t>Social Justice &amp; Fairtrade</a:t>
            </a:r>
          </a:p>
        </p:txBody>
      </p:sp>
      <p:pic>
        <p:nvPicPr>
          <p:cNvPr id="6" name="Picture Placeholder 5" descr="Smiling man in overalls and work cap standing in front of shelves with tagged cheese">
            <a:extLst>
              <a:ext uri="{FF2B5EF4-FFF2-40B4-BE49-F238E27FC236}">
                <a16:creationId xmlns:a16="http://schemas.microsoft.com/office/drawing/2014/main" id="{35B4DFB1-7EB9-587C-ED4E-1F715C490428}"/>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
        <p:nvSpPr>
          <p:cNvPr id="7" name="Speech Bubble: Rectangle with Corners Rounded 6">
            <a:extLst>
              <a:ext uri="{FF2B5EF4-FFF2-40B4-BE49-F238E27FC236}">
                <a16:creationId xmlns:a16="http://schemas.microsoft.com/office/drawing/2014/main" id="{8FADF010-0A3A-7D4E-3C68-BA285B657EA3}"/>
              </a:ext>
            </a:extLst>
          </p:cNvPr>
          <p:cNvSpPr/>
          <p:nvPr/>
        </p:nvSpPr>
        <p:spPr>
          <a:xfrm>
            <a:off x="3121573" y="5365381"/>
            <a:ext cx="6106510" cy="1203585"/>
          </a:xfrm>
          <a:prstGeom prst="wedgeRoundRectCallout">
            <a:avLst>
              <a:gd name="adj1" fmla="val -58097"/>
              <a:gd name="adj2" fmla="val -39037"/>
              <a:gd name="adj3" fmla="val 16667"/>
            </a:avLst>
          </a:prstGeom>
          <a:solidFill>
            <a:srgbClr val="F79037"/>
          </a:solidFill>
          <a:ln>
            <a:solidFill>
              <a:srgbClr val="F7903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sz="2000" b="1" dirty="0">
                <a:solidFill>
                  <a:schemeClr val="bg1"/>
                </a:solidFill>
              </a:rPr>
              <a:t>This isn’t just the Legalities (Discussed in Module 2) but it is about doing the RIGHT thing!</a:t>
            </a:r>
            <a:endParaRPr lang="en-IE" sz="2000" dirty="0">
              <a:solidFill>
                <a:schemeClr val="bg1"/>
              </a:solidFill>
            </a:endParaRPr>
          </a:p>
        </p:txBody>
      </p:sp>
    </p:spTree>
    <p:extLst>
      <p:ext uri="{BB962C8B-B14F-4D97-AF65-F5344CB8AC3E}">
        <p14:creationId xmlns:p14="http://schemas.microsoft.com/office/powerpoint/2010/main" val="39338782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0FFFA3D-70BE-C8F0-3408-BD924CB9F1D6}"/>
              </a:ext>
            </a:extLst>
          </p:cNvPr>
          <p:cNvSpPr>
            <a:spLocks noGrp="1"/>
          </p:cNvSpPr>
          <p:nvPr>
            <p:ph type="body" sz="quarter" idx="18"/>
          </p:nvPr>
        </p:nvSpPr>
        <p:spPr>
          <a:xfrm>
            <a:off x="898357" y="1433103"/>
            <a:ext cx="5544484" cy="3991793"/>
          </a:xfrm>
        </p:spPr>
        <p:txBody>
          <a:bodyPr/>
          <a:lstStyle/>
          <a:p>
            <a:r>
              <a:rPr lang="en-US" dirty="0"/>
              <a:t>An ethical food system considers the humane treatment of animals in food production as a priority. It advocates for practices that </a:t>
            </a:r>
            <a:r>
              <a:rPr lang="en-US" dirty="0" err="1"/>
              <a:t>minimise</a:t>
            </a:r>
            <a:r>
              <a:rPr lang="en-US" dirty="0"/>
              <a:t> animal suffering or discomfort, such as providing ample space &amp; feed, access to natural </a:t>
            </a:r>
            <a:r>
              <a:rPr lang="en-US" dirty="0" err="1"/>
              <a:t>behaviours</a:t>
            </a:r>
            <a:r>
              <a:rPr lang="en-US" dirty="0"/>
              <a:t>, and humane slaughter methods. </a:t>
            </a:r>
          </a:p>
          <a:p>
            <a:r>
              <a:rPr lang="en-US" dirty="0"/>
              <a:t>By promoting animal welfare, an ethical food system reflects compassion and ethical considerations in our interactions with other living beings.</a:t>
            </a:r>
            <a:endParaRPr lang="en-IE" dirty="0"/>
          </a:p>
        </p:txBody>
      </p:sp>
      <p:sp>
        <p:nvSpPr>
          <p:cNvPr id="3" name="Text Placeholder 2">
            <a:extLst>
              <a:ext uri="{FF2B5EF4-FFF2-40B4-BE49-F238E27FC236}">
                <a16:creationId xmlns:a16="http://schemas.microsoft.com/office/drawing/2014/main" id="{84F2412C-49C7-3060-B4FC-33A057163537}"/>
              </a:ext>
            </a:extLst>
          </p:cNvPr>
          <p:cNvSpPr>
            <a:spLocks noGrp="1"/>
          </p:cNvSpPr>
          <p:nvPr>
            <p:ph type="body" sz="quarter" idx="16"/>
          </p:nvPr>
        </p:nvSpPr>
        <p:spPr>
          <a:xfrm>
            <a:off x="898358" y="751288"/>
            <a:ext cx="4990998" cy="992652"/>
          </a:xfrm>
        </p:spPr>
        <p:txBody>
          <a:bodyPr/>
          <a:lstStyle/>
          <a:p>
            <a:pPr marL="742950" indent="-742950">
              <a:buFont typeface="+mj-lt"/>
              <a:buAutoNum type="arabicPeriod" startAt="5"/>
            </a:pPr>
            <a:r>
              <a:rPr lang="en-IE" b="1" dirty="0"/>
              <a:t>Animal Welfare</a:t>
            </a:r>
          </a:p>
        </p:txBody>
      </p:sp>
      <p:pic>
        <p:nvPicPr>
          <p:cNvPr id="6" name="Picture Placeholder 5" descr="Person standing close to shorn sheep eating grass in pasture, with palm held to furthest sheep’s mouth">
            <a:extLst>
              <a:ext uri="{FF2B5EF4-FFF2-40B4-BE49-F238E27FC236}">
                <a16:creationId xmlns:a16="http://schemas.microsoft.com/office/drawing/2014/main" id="{A38275C8-3594-9E15-0A69-C23AAC40440E}"/>
              </a:ext>
            </a:extLst>
          </p:cNvPr>
          <p:cNvPicPr>
            <a:picLocks noGrp="1" noChangeAspect="1"/>
          </p:cNvPicPr>
          <p:nvPr>
            <p:ph type="pic" sz="quarter" idx="42"/>
          </p:nvPr>
        </p:nvPicPr>
        <p:blipFill>
          <a:blip r:embed="rId3" cstate="screen">
            <a:extLst>
              <a:ext uri="{28A0092B-C50C-407E-A947-70E740481C1C}">
                <a14:useLocalDpi xmlns:a14="http://schemas.microsoft.com/office/drawing/2010/main"/>
              </a:ext>
            </a:extLst>
          </a:blip>
          <a:srcRect/>
          <a:stretch>
            <a:fillRect/>
          </a:stretch>
        </p:blipFill>
        <p:spPr/>
      </p:pic>
      <p:sp>
        <p:nvSpPr>
          <p:cNvPr id="7" name="Speech Bubble: Rectangle with Corners Rounded 6">
            <a:extLst>
              <a:ext uri="{FF2B5EF4-FFF2-40B4-BE49-F238E27FC236}">
                <a16:creationId xmlns:a16="http://schemas.microsoft.com/office/drawing/2014/main" id="{A4B6A92A-F479-274B-ABF0-82F87AC0761F}"/>
              </a:ext>
            </a:extLst>
          </p:cNvPr>
          <p:cNvSpPr/>
          <p:nvPr/>
        </p:nvSpPr>
        <p:spPr>
          <a:xfrm>
            <a:off x="3121573" y="5365381"/>
            <a:ext cx="6106510" cy="1203585"/>
          </a:xfrm>
          <a:prstGeom prst="wedgeRoundRectCallout">
            <a:avLst>
              <a:gd name="adj1" fmla="val -58097"/>
              <a:gd name="adj2" fmla="val -39037"/>
              <a:gd name="adj3" fmla="val 16667"/>
            </a:avLst>
          </a:prstGeom>
          <a:solidFill>
            <a:srgbClr val="F79037"/>
          </a:solidFill>
          <a:ln>
            <a:solidFill>
              <a:srgbClr val="F7903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sz="2000" dirty="0">
                <a:solidFill>
                  <a:schemeClr val="bg1"/>
                </a:solidFill>
              </a:rPr>
              <a:t>To find out more…There are organisations that are passionate about Animal welfare e.g. </a:t>
            </a:r>
            <a:r>
              <a:rPr lang="en-US" sz="2000" b="1" dirty="0">
                <a:solidFill>
                  <a:schemeClr val="bg1"/>
                </a:solidFill>
                <a:hlinkClick r:id="rId4">
                  <a:extLst>
                    <a:ext uri="{A12FA001-AC4F-418D-AE19-62706E023703}">
                      <ahyp:hlinkClr xmlns:ahyp="http://schemas.microsoft.com/office/drawing/2018/hyperlinkcolor" val="tx"/>
                    </a:ext>
                  </a:extLst>
                </a:hlinkClick>
              </a:rPr>
              <a:t>PETA</a:t>
            </a:r>
            <a:r>
              <a:rPr lang="en-US" sz="2000" b="1" dirty="0">
                <a:solidFill>
                  <a:schemeClr val="bg1"/>
                </a:solidFill>
              </a:rPr>
              <a:t> &amp; </a:t>
            </a:r>
            <a:r>
              <a:rPr lang="en-US" sz="2000" b="1" dirty="0" err="1">
                <a:solidFill>
                  <a:schemeClr val="bg1"/>
                </a:solidFill>
                <a:hlinkClick r:id="rId5">
                  <a:extLst>
                    <a:ext uri="{A12FA001-AC4F-418D-AE19-62706E023703}">
                      <ahyp:hlinkClr xmlns:ahyp="http://schemas.microsoft.com/office/drawing/2018/hyperlinkcolor" val="tx"/>
                    </a:ext>
                  </a:extLst>
                </a:hlinkClick>
              </a:rPr>
              <a:t>EUgroupforAnimals</a:t>
            </a:r>
            <a:endParaRPr lang="en-IE" sz="2000" b="1" dirty="0">
              <a:solidFill>
                <a:schemeClr val="bg1"/>
              </a:solidFill>
            </a:endParaRPr>
          </a:p>
        </p:txBody>
      </p:sp>
    </p:spTree>
    <p:extLst>
      <p:ext uri="{BB962C8B-B14F-4D97-AF65-F5344CB8AC3E}">
        <p14:creationId xmlns:p14="http://schemas.microsoft.com/office/powerpoint/2010/main" val="27866937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6FBDD0-7FE7-964C-22C6-C0280F27B325}"/>
              </a:ext>
            </a:extLst>
          </p:cNvPr>
          <p:cNvSpPr>
            <a:spLocks noGrp="1"/>
          </p:cNvSpPr>
          <p:nvPr>
            <p:ph type="body" sz="quarter" idx="18"/>
          </p:nvPr>
        </p:nvSpPr>
        <p:spPr>
          <a:xfrm>
            <a:off x="898357" y="1987881"/>
            <a:ext cx="5646737" cy="3434745"/>
          </a:xfrm>
        </p:spPr>
        <p:txBody>
          <a:bodyPr/>
          <a:lstStyle/>
          <a:p>
            <a:r>
              <a:rPr lang="en-US" dirty="0"/>
              <a:t>An ethical food system </a:t>
            </a:r>
            <a:r>
              <a:rPr lang="en-US" dirty="0" err="1"/>
              <a:t>recognises</a:t>
            </a:r>
            <a:r>
              <a:rPr lang="en-US" dirty="0"/>
              <a:t> the value of traditional knowledge, cultural practices, and food diversity. It supports small-scale farmers, local food traditions, and indigenous food systems. By preserving and celebrating cultural diversity, an ethical food system fosters cultural identity, community resilience, biodiversity, and culinary heritage.</a:t>
            </a:r>
            <a:endParaRPr lang="en-IE" dirty="0"/>
          </a:p>
        </p:txBody>
      </p:sp>
      <p:sp>
        <p:nvSpPr>
          <p:cNvPr id="3" name="Text Placeholder 2">
            <a:extLst>
              <a:ext uri="{FF2B5EF4-FFF2-40B4-BE49-F238E27FC236}">
                <a16:creationId xmlns:a16="http://schemas.microsoft.com/office/drawing/2014/main" id="{04A7E896-0917-4F94-C52F-0A00DCA1553F}"/>
              </a:ext>
            </a:extLst>
          </p:cNvPr>
          <p:cNvSpPr>
            <a:spLocks noGrp="1"/>
          </p:cNvSpPr>
          <p:nvPr>
            <p:ph type="body" sz="quarter" idx="16"/>
          </p:nvPr>
        </p:nvSpPr>
        <p:spPr>
          <a:xfrm>
            <a:off x="822944" y="684675"/>
            <a:ext cx="4990998" cy="992652"/>
          </a:xfrm>
        </p:spPr>
        <p:txBody>
          <a:bodyPr/>
          <a:lstStyle/>
          <a:p>
            <a:pPr marL="742950" indent="-742950">
              <a:buFont typeface="+mj-lt"/>
              <a:buAutoNum type="arabicPeriod" startAt="6"/>
            </a:pPr>
            <a:r>
              <a:rPr lang="en-US" b="1" dirty="0"/>
              <a:t>Cultural Preservation &amp; Diversity</a:t>
            </a:r>
            <a:endParaRPr lang="en-IE" b="1" dirty="0"/>
          </a:p>
        </p:txBody>
      </p:sp>
      <p:pic>
        <p:nvPicPr>
          <p:cNvPr id="7" name="Picture Placeholder 6" descr="Cooked food with ingredients on a table">
            <a:extLst>
              <a:ext uri="{FF2B5EF4-FFF2-40B4-BE49-F238E27FC236}">
                <a16:creationId xmlns:a16="http://schemas.microsoft.com/office/drawing/2014/main" id="{0632D695-398A-8604-D4DB-AD438D944E9D}"/>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
        <p:nvSpPr>
          <p:cNvPr id="5" name="Speech Bubble: Rectangle with Corners Rounded 4">
            <a:extLst>
              <a:ext uri="{FF2B5EF4-FFF2-40B4-BE49-F238E27FC236}">
                <a16:creationId xmlns:a16="http://schemas.microsoft.com/office/drawing/2014/main" id="{E70CC702-D0EB-7B81-EE48-E66D3A62D488}"/>
              </a:ext>
            </a:extLst>
          </p:cNvPr>
          <p:cNvSpPr/>
          <p:nvPr/>
        </p:nvSpPr>
        <p:spPr>
          <a:xfrm>
            <a:off x="2963917" y="5197862"/>
            <a:ext cx="4834759" cy="1203585"/>
          </a:xfrm>
          <a:prstGeom prst="wedgeRoundRectCallout">
            <a:avLst>
              <a:gd name="adj1" fmla="val -58097"/>
              <a:gd name="adj2" fmla="val -39037"/>
              <a:gd name="adj3" fmla="val 16667"/>
            </a:avLst>
          </a:prstGeom>
          <a:solidFill>
            <a:srgbClr val="F79037"/>
          </a:solidFill>
          <a:ln>
            <a:solidFill>
              <a:srgbClr val="F7903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sz="2000" b="1" dirty="0">
                <a:solidFill>
                  <a:schemeClr val="bg1"/>
                </a:solidFill>
              </a:rPr>
              <a:t>Check out this Erasmus+ Project which covers this topic </a:t>
            </a:r>
            <a:r>
              <a:rPr lang="en-US" sz="2000" b="1" dirty="0">
                <a:solidFill>
                  <a:schemeClr val="bg1"/>
                </a:solidFill>
                <a:hlinkClick r:id="rId3">
                  <a:extLst>
                    <a:ext uri="{A12FA001-AC4F-418D-AE19-62706E023703}">
                      <ahyp:hlinkClr xmlns:ahyp="http://schemas.microsoft.com/office/drawing/2018/hyperlinkcolor" val="tx"/>
                    </a:ext>
                  </a:extLst>
                </a:hlinkClick>
              </a:rPr>
              <a:t>Culinary heritage in vocational education | Cook It Forward</a:t>
            </a:r>
            <a:endParaRPr lang="en-IE" sz="2000" b="1" dirty="0">
              <a:solidFill>
                <a:schemeClr val="bg1"/>
              </a:solidFill>
            </a:endParaRPr>
          </a:p>
        </p:txBody>
      </p:sp>
    </p:spTree>
    <p:extLst>
      <p:ext uri="{BB962C8B-B14F-4D97-AF65-F5344CB8AC3E}">
        <p14:creationId xmlns:p14="http://schemas.microsoft.com/office/powerpoint/2010/main" val="42568085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5942691" y="1306294"/>
            <a:ext cx="5885793" cy="3849918"/>
          </a:xfrm>
        </p:spPr>
        <p:txBody>
          <a:bodyPr/>
          <a:lstStyle/>
          <a:p>
            <a:r>
              <a:rPr lang="en-US" dirty="0"/>
              <a:t>An ethical food system empowers consumers by providing transparent information about the origin, production methods, and ethical standards of food products. It encourages conscious consumer choices, such as supporting local, organic, fair trade, and sustainably produced foods. </a:t>
            </a:r>
          </a:p>
          <a:p>
            <a:r>
              <a:rPr lang="en-US" dirty="0"/>
              <a:t>As well as educating yourself and being a changemaker…by educating consumers about the impact of their food choices, you and your actions can promote responsible consumption and empower individuals to make informed decisions.</a:t>
            </a: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531680" y="502640"/>
            <a:ext cx="10595237" cy="803654"/>
          </a:xfrm>
        </p:spPr>
        <p:txBody>
          <a:bodyPr/>
          <a:lstStyle/>
          <a:p>
            <a:pPr marL="742950" indent="-742950">
              <a:buFont typeface="+mj-lt"/>
              <a:buAutoNum type="arabicPeriod" startAt="7"/>
            </a:pPr>
            <a:r>
              <a:rPr lang="en-US" b="1" dirty="0"/>
              <a:t>Consumer Empowerment &amp; Education</a:t>
            </a:r>
          </a:p>
          <a:p>
            <a:endParaRPr lang="en-US" b="1" dirty="0"/>
          </a:p>
        </p:txBody>
      </p:sp>
      <p:pic>
        <p:nvPicPr>
          <p:cNvPr id="6" name="Picture 5" descr="Student walking with notebook">
            <a:extLst>
              <a:ext uri="{FF2B5EF4-FFF2-40B4-BE49-F238E27FC236}">
                <a16:creationId xmlns:a16="http://schemas.microsoft.com/office/drawing/2014/main" id="{679121EE-73C2-531C-E115-18153FCBB29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1867" y="1469601"/>
            <a:ext cx="4870637" cy="4314497"/>
          </a:xfrm>
          <a:prstGeom prst="rect">
            <a:avLst/>
          </a:prstGeom>
        </p:spPr>
      </p:pic>
      <p:sp>
        <p:nvSpPr>
          <p:cNvPr id="7" name="TextBox 6">
            <a:extLst>
              <a:ext uri="{FF2B5EF4-FFF2-40B4-BE49-F238E27FC236}">
                <a16:creationId xmlns:a16="http://schemas.microsoft.com/office/drawing/2014/main" id="{995CA457-8E10-4BF9-B08C-7D95ED84320F}"/>
              </a:ext>
            </a:extLst>
          </p:cNvPr>
          <p:cNvSpPr txBox="1"/>
          <p:nvPr/>
        </p:nvSpPr>
        <p:spPr>
          <a:xfrm>
            <a:off x="399393" y="6096001"/>
            <a:ext cx="5885793" cy="369332"/>
          </a:xfrm>
          <a:prstGeom prst="rect">
            <a:avLst/>
          </a:prstGeom>
          <a:noFill/>
        </p:spPr>
        <p:txBody>
          <a:bodyPr wrap="square" rtlCol="0">
            <a:spAutoFit/>
          </a:bodyPr>
          <a:lstStyle/>
          <a:p>
            <a:r>
              <a:rPr lang="en-IE" b="1" dirty="0">
                <a:solidFill>
                  <a:srgbClr val="000000"/>
                </a:solidFill>
              </a:rPr>
              <a:t>STAY INTERESTED: KEEP LEARNING &amp; SHARING!!</a:t>
            </a:r>
          </a:p>
        </p:txBody>
      </p:sp>
    </p:spTree>
    <p:extLst>
      <p:ext uri="{BB962C8B-B14F-4D97-AF65-F5344CB8AC3E}">
        <p14:creationId xmlns:p14="http://schemas.microsoft.com/office/powerpoint/2010/main" val="39335636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5E55070-15F4-ED60-0ABD-EB1C950889D7}"/>
              </a:ext>
            </a:extLst>
          </p:cNvPr>
          <p:cNvSpPr>
            <a:spLocks noGrp="1"/>
          </p:cNvSpPr>
          <p:nvPr>
            <p:ph type="body" sz="quarter" idx="18"/>
          </p:nvPr>
        </p:nvSpPr>
        <p:spPr>
          <a:xfrm>
            <a:off x="835085" y="1754260"/>
            <a:ext cx="5771610" cy="3291086"/>
          </a:xfrm>
        </p:spPr>
        <p:txBody>
          <a:bodyPr/>
          <a:lstStyle/>
          <a:p>
            <a:r>
              <a:rPr lang="en-IE" dirty="0"/>
              <a:t>Check out our </a:t>
            </a:r>
            <a:r>
              <a:rPr lang="en-IE" dirty="0">
                <a:solidFill>
                  <a:srgbClr val="F79037"/>
                </a:solidFill>
                <a:hlinkClick r:id="rId2">
                  <a:extLst>
                    <a:ext uri="{A12FA001-AC4F-418D-AE19-62706E023703}">
                      <ahyp:hlinkClr xmlns:ahyp="http://schemas.microsoft.com/office/drawing/2018/hyperlinkcolor" val="tx"/>
                    </a:ext>
                  </a:extLst>
                </a:hlinkClick>
              </a:rPr>
              <a:t>Good Practice Compendium</a:t>
            </a:r>
            <a:r>
              <a:rPr lang="en-IE" dirty="0"/>
              <a:t> </a:t>
            </a:r>
            <a:endParaRPr lang="en-IE" sz="800" dirty="0">
              <a:solidFill>
                <a:srgbClr val="F79037"/>
              </a:solidFill>
              <a:hlinkClick r:id="rId3">
                <a:extLst>
                  <a:ext uri="{A12FA001-AC4F-418D-AE19-62706E023703}">
                    <ahyp:hlinkClr xmlns:ahyp="http://schemas.microsoft.com/office/drawing/2018/hyperlinkcolor" val="tx"/>
                  </a:ext>
                </a:extLst>
              </a:hlinkClick>
            </a:endParaRPr>
          </a:p>
          <a:p>
            <a:r>
              <a:rPr lang="en-IE" b="1" dirty="0">
                <a:solidFill>
                  <a:srgbClr val="F68F37"/>
                </a:solidFill>
                <a:hlinkClick r:id="rId4">
                  <a:extLst>
                    <a:ext uri="{A12FA001-AC4F-418D-AE19-62706E023703}">
                      <ahyp:hlinkClr xmlns:ahyp="http://schemas.microsoft.com/office/drawing/2018/hyperlinkcolor" val="tx"/>
                    </a:ext>
                  </a:extLst>
                </a:hlinkClick>
              </a:rPr>
              <a:t>K Group </a:t>
            </a:r>
            <a:r>
              <a:rPr lang="en-US" dirty="0"/>
              <a:t>is not only active in avoiding food waste within their </a:t>
            </a:r>
            <a:r>
              <a:rPr lang="en-US" dirty="0" err="1"/>
              <a:t>organisation</a:t>
            </a:r>
            <a:r>
              <a:rPr lang="en-US" dirty="0"/>
              <a:t>, but they have created their own responsible food brand. Along with this, they are embedded in expanding this responsible culture to staff and consumers. They carry out training for staff and they believe in transparency with their consumers and are actively making efforts to improve customer access to information via QR codes on the products.</a:t>
            </a:r>
          </a:p>
          <a:p>
            <a:endParaRPr lang="en-IE" dirty="0"/>
          </a:p>
        </p:txBody>
      </p:sp>
      <p:sp>
        <p:nvSpPr>
          <p:cNvPr id="4" name="Text Placeholder 3">
            <a:extLst>
              <a:ext uri="{FF2B5EF4-FFF2-40B4-BE49-F238E27FC236}">
                <a16:creationId xmlns:a16="http://schemas.microsoft.com/office/drawing/2014/main" id="{3EA33F91-EC19-4BB8-914C-137D55B4E6D0}"/>
              </a:ext>
            </a:extLst>
          </p:cNvPr>
          <p:cNvSpPr>
            <a:spLocks noGrp="1"/>
          </p:cNvSpPr>
          <p:nvPr>
            <p:ph type="body" sz="quarter" idx="16"/>
          </p:nvPr>
        </p:nvSpPr>
        <p:spPr>
          <a:xfrm>
            <a:off x="801520" y="928759"/>
            <a:ext cx="4990998" cy="992652"/>
          </a:xfrm>
        </p:spPr>
        <p:txBody>
          <a:bodyPr/>
          <a:lstStyle/>
          <a:p>
            <a:r>
              <a:rPr lang="en-IE" dirty="0">
                <a:highlight>
                  <a:srgbClr val="F79037"/>
                </a:highlight>
              </a:rPr>
              <a:t>Be Inspired…</a:t>
            </a:r>
          </a:p>
        </p:txBody>
      </p:sp>
      <p:pic>
        <p:nvPicPr>
          <p:cNvPr id="7" name="Picture 6">
            <a:hlinkClick r:id="rId2"/>
            <a:extLst>
              <a:ext uri="{FF2B5EF4-FFF2-40B4-BE49-F238E27FC236}">
                <a16:creationId xmlns:a16="http://schemas.microsoft.com/office/drawing/2014/main" id="{05777764-B92E-6F69-C2EE-B9FEEBFA4D8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54623" y="535407"/>
            <a:ext cx="1893559" cy="2636131"/>
          </a:xfrm>
          <a:prstGeom prst="rect">
            <a:avLst/>
          </a:prstGeom>
        </p:spPr>
      </p:pic>
      <p:grpSp>
        <p:nvGrpSpPr>
          <p:cNvPr id="8" name="Graphic 4">
            <a:extLst>
              <a:ext uri="{FF2B5EF4-FFF2-40B4-BE49-F238E27FC236}">
                <a16:creationId xmlns:a16="http://schemas.microsoft.com/office/drawing/2014/main" id="{6E2D29DE-FB03-B325-483E-B7454712323F}"/>
              </a:ext>
            </a:extLst>
          </p:cNvPr>
          <p:cNvGrpSpPr/>
          <p:nvPr/>
        </p:nvGrpSpPr>
        <p:grpSpPr>
          <a:xfrm>
            <a:off x="7250131" y="3247100"/>
            <a:ext cx="622606" cy="1211408"/>
            <a:chOff x="9129274" y="2719113"/>
            <a:chExt cx="717139" cy="1386497"/>
          </a:xfrm>
          <a:solidFill>
            <a:srgbClr val="F79037"/>
          </a:solidFill>
        </p:grpSpPr>
        <p:grpSp>
          <p:nvGrpSpPr>
            <p:cNvPr id="9" name="Graphic 4">
              <a:extLst>
                <a:ext uri="{FF2B5EF4-FFF2-40B4-BE49-F238E27FC236}">
                  <a16:creationId xmlns:a16="http://schemas.microsoft.com/office/drawing/2014/main" id="{4191A4F2-1CD6-C998-EAB1-83A26E896518}"/>
                </a:ext>
              </a:extLst>
            </p:cNvPr>
            <p:cNvGrpSpPr/>
            <p:nvPr/>
          </p:nvGrpSpPr>
          <p:grpSpPr>
            <a:xfrm>
              <a:off x="9159507" y="2719113"/>
              <a:ext cx="446280" cy="440141"/>
              <a:chOff x="9159507" y="2719113"/>
              <a:chExt cx="446280" cy="440141"/>
            </a:xfrm>
            <a:grpFill/>
          </p:grpSpPr>
          <p:sp>
            <p:nvSpPr>
              <p:cNvPr id="18" name="Freeform 18">
                <a:extLst>
                  <a:ext uri="{FF2B5EF4-FFF2-40B4-BE49-F238E27FC236}">
                    <a16:creationId xmlns:a16="http://schemas.microsoft.com/office/drawing/2014/main" id="{D6E72E1C-09D1-44A2-82CC-F7975DC122D5}"/>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grpFill/>
              <a:ln w="12931" cap="flat">
                <a:noFill/>
                <a:prstDash val="solid"/>
                <a:miter/>
              </a:ln>
            </p:spPr>
            <p:txBody>
              <a:bodyPr rtlCol="0" anchor="ctr"/>
              <a:lstStyle/>
              <a:p>
                <a:endParaRPr lang="en-US" sz="1799"/>
              </a:p>
            </p:txBody>
          </p:sp>
          <p:sp>
            <p:nvSpPr>
              <p:cNvPr id="19" name="Freeform 19">
                <a:extLst>
                  <a:ext uri="{FF2B5EF4-FFF2-40B4-BE49-F238E27FC236}">
                    <a16:creationId xmlns:a16="http://schemas.microsoft.com/office/drawing/2014/main" id="{BE0B4F70-8728-FC77-4C4D-E67C22A7AA6D}"/>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grpFill/>
              <a:ln w="12931" cap="flat">
                <a:noFill/>
                <a:prstDash val="solid"/>
                <a:miter/>
              </a:ln>
            </p:spPr>
            <p:txBody>
              <a:bodyPr rtlCol="0" anchor="ctr"/>
              <a:lstStyle/>
              <a:p>
                <a:endParaRPr lang="en-US" sz="1799"/>
              </a:p>
            </p:txBody>
          </p:sp>
        </p:grpSp>
        <p:grpSp>
          <p:nvGrpSpPr>
            <p:cNvPr id="10" name="Graphic 4">
              <a:extLst>
                <a:ext uri="{FF2B5EF4-FFF2-40B4-BE49-F238E27FC236}">
                  <a16:creationId xmlns:a16="http://schemas.microsoft.com/office/drawing/2014/main" id="{09D980AC-5E30-3F73-9656-C657AD960C69}"/>
                </a:ext>
              </a:extLst>
            </p:cNvPr>
            <p:cNvGrpSpPr/>
            <p:nvPr/>
          </p:nvGrpSpPr>
          <p:grpSpPr>
            <a:xfrm>
              <a:off x="9129274" y="2893887"/>
              <a:ext cx="717139" cy="1211724"/>
              <a:chOff x="9129274" y="2893887"/>
              <a:chExt cx="717139" cy="1211724"/>
            </a:xfrm>
            <a:grpFill/>
          </p:grpSpPr>
          <p:sp>
            <p:nvSpPr>
              <p:cNvPr id="11" name="Freeform 21">
                <a:extLst>
                  <a:ext uri="{FF2B5EF4-FFF2-40B4-BE49-F238E27FC236}">
                    <a16:creationId xmlns:a16="http://schemas.microsoft.com/office/drawing/2014/main" id="{BD3E1EAB-3D8E-B51D-6877-C4FFDE772DB4}"/>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sz="1799"/>
              </a:p>
            </p:txBody>
          </p:sp>
          <p:sp>
            <p:nvSpPr>
              <p:cNvPr id="12" name="Freeform 22">
                <a:extLst>
                  <a:ext uri="{FF2B5EF4-FFF2-40B4-BE49-F238E27FC236}">
                    <a16:creationId xmlns:a16="http://schemas.microsoft.com/office/drawing/2014/main" id="{092E71A0-E3F3-7227-7206-221B10BDED25}"/>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sz="1799"/>
              </a:p>
            </p:txBody>
          </p:sp>
          <p:sp>
            <p:nvSpPr>
              <p:cNvPr id="13" name="Freeform 23">
                <a:extLst>
                  <a:ext uri="{FF2B5EF4-FFF2-40B4-BE49-F238E27FC236}">
                    <a16:creationId xmlns:a16="http://schemas.microsoft.com/office/drawing/2014/main" id="{169141A9-C2CB-FA65-7C06-62DCAA0F9012}"/>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sz="1799"/>
              </a:p>
            </p:txBody>
          </p:sp>
          <p:sp>
            <p:nvSpPr>
              <p:cNvPr id="14" name="Freeform 24">
                <a:extLst>
                  <a:ext uri="{FF2B5EF4-FFF2-40B4-BE49-F238E27FC236}">
                    <a16:creationId xmlns:a16="http://schemas.microsoft.com/office/drawing/2014/main" id="{CF42BD7A-B742-CDD8-6045-83320E84B765}"/>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sz="1799"/>
              </a:p>
            </p:txBody>
          </p:sp>
          <p:sp>
            <p:nvSpPr>
              <p:cNvPr id="15" name="Freeform 25">
                <a:extLst>
                  <a:ext uri="{FF2B5EF4-FFF2-40B4-BE49-F238E27FC236}">
                    <a16:creationId xmlns:a16="http://schemas.microsoft.com/office/drawing/2014/main" id="{7F6C926B-4D71-313B-F786-7D55063A9A95}"/>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sz="1799"/>
              </a:p>
            </p:txBody>
          </p:sp>
          <p:sp>
            <p:nvSpPr>
              <p:cNvPr id="16" name="Freeform 26">
                <a:extLst>
                  <a:ext uri="{FF2B5EF4-FFF2-40B4-BE49-F238E27FC236}">
                    <a16:creationId xmlns:a16="http://schemas.microsoft.com/office/drawing/2014/main" id="{407819B5-5FF9-4723-64D6-AF4ABFC50E2D}"/>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sz="1799"/>
              </a:p>
            </p:txBody>
          </p:sp>
          <p:sp>
            <p:nvSpPr>
              <p:cNvPr id="17" name="Freeform 27">
                <a:extLst>
                  <a:ext uri="{FF2B5EF4-FFF2-40B4-BE49-F238E27FC236}">
                    <a16:creationId xmlns:a16="http://schemas.microsoft.com/office/drawing/2014/main" id="{0F2825BE-8B59-A9D0-09E0-954E168F0470}"/>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sz="1799"/>
              </a:p>
            </p:txBody>
          </p:sp>
        </p:grpSp>
      </p:grpSp>
      <p:pic>
        <p:nvPicPr>
          <p:cNvPr id="20" name="Picture Placeholder 19">
            <a:hlinkClick r:id="rId2"/>
            <a:extLst>
              <a:ext uri="{FF2B5EF4-FFF2-40B4-BE49-F238E27FC236}">
                <a16:creationId xmlns:a16="http://schemas.microsoft.com/office/drawing/2014/main" id="{B0840630-CBC8-3D0A-C706-AC036DB45A0C}"/>
              </a:ext>
            </a:extLst>
          </p:cNvPr>
          <p:cNvPicPr>
            <a:picLocks noGrp="1" noChangeAspect="1"/>
          </p:cNvPicPr>
          <p:nvPr>
            <p:ph type="pic" sz="quarter" idx="10"/>
          </p:nvPr>
        </p:nvPicPr>
        <p:blipFill rotWithShape="1">
          <a:blip r:embed="rId6" cstate="screen">
            <a:extLst>
              <a:ext uri="{28A0092B-C50C-407E-A947-70E740481C1C}">
                <a14:useLocalDpi xmlns:a14="http://schemas.microsoft.com/office/drawing/2010/main"/>
              </a:ext>
            </a:extLst>
          </a:blip>
          <a:srcRect/>
          <a:stretch/>
        </p:blipFill>
        <p:spPr>
          <a:xfrm>
            <a:off x="8912202" y="1246695"/>
            <a:ext cx="2444127" cy="4336988"/>
          </a:xfrm>
        </p:spPr>
      </p:pic>
    </p:spTree>
    <p:extLst>
      <p:ext uri="{BB962C8B-B14F-4D97-AF65-F5344CB8AC3E}">
        <p14:creationId xmlns:p14="http://schemas.microsoft.com/office/powerpoint/2010/main" val="16842871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42998D5D-6E40-1E55-CC41-F02BCADD9EF4}"/>
              </a:ext>
            </a:extLst>
          </p:cNvPr>
          <p:cNvSpPr>
            <a:spLocks noGrp="1"/>
          </p:cNvSpPr>
          <p:nvPr/>
        </p:nvSpPr>
        <p:spPr>
          <a:xfrm>
            <a:off x="682045" y="3462013"/>
            <a:ext cx="4957908" cy="1680348"/>
          </a:xfrm>
          <a:prstGeom prst="rect">
            <a:avLst/>
          </a:prstGeom>
        </p:spPr>
        <p:txBody>
          <a:bodyPr vert="horz" lIns="91440" tIns="45720" rIns="91440" bIns="45720" rtlCol="0">
            <a:normAutofit fontScale="92500" lnSpcReduction="20000"/>
          </a:bodyPr>
          <a:lstStyle>
            <a:lvl1pPr marL="228600" indent="-228600" algn="ctr" defTabSz="914400" rtl="0" eaLnBrk="1" latinLnBrk="0" hangingPunct="1">
              <a:lnSpc>
                <a:spcPct val="90000"/>
              </a:lnSpc>
              <a:spcBef>
                <a:spcPts val="1000"/>
              </a:spcBef>
              <a:buFont typeface="Arial" panose="020B0604020202020204" pitchFamily="34" charset="0"/>
              <a:buNone/>
              <a:defRPr sz="2400" b="0" i="0" kern="1200" spc="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r>
              <a:rPr lang="en-IE" dirty="0"/>
              <a:t>________________________________________________________________________________________________________________________________________________________________________________________________</a:t>
            </a:r>
          </a:p>
        </p:txBody>
      </p:sp>
      <p:sp>
        <p:nvSpPr>
          <p:cNvPr id="5" name="Text Placeholder 2">
            <a:extLst>
              <a:ext uri="{FF2B5EF4-FFF2-40B4-BE49-F238E27FC236}">
                <a16:creationId xmlns:a16="http://schemas.microsoft.com/office/drawing/2014/main" id="{9B6759BF-9173-11CA-85D7-9E4D6B87F74D}"/>
              </a:ext>
            </a:extLst>
          </p:cNvPr>
          <p:cNvSpPr>
            <a:spLocks noGrp="1"/>
          </p:cNvSpPr>
          <p:nvPr/>
        </p:nvSpPr>
        <p:spPr>
          <a:xfrm>
            <a:off x="682045" y="2879106"/>
            <a:ext cx="4957908" cy="582221"/>
          </a:xfrm>
          <a:prstGeom prst="rect">
            <a:avLst/>
          </a:prstGeom>
        </p:spPr>
        <p:txBody>
          <a:bodyPr vert="horz" lIns="91440" tIns="45720" rIns="91440" bIns="45720" rtlCol="0">
            <a:normAutofit fontScale="7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a:t>List what you are doing already? </a:t>
            </a:r>
          </a:p>
        </p:txBody>
      </p:sp>
      <p:sp>
        <p:nvSpPr>
          <p:cNvPr id="6" name="Text Placeholder 4">
            <a:extLst>
              <a:ext uri="{FF2B5EF4-FFF2-40B4-BE49-F238E27FC236}">
                <a16:creationId xmlns:a16="http://schemas.microsoft.com/office/drawing/2014/main" id="{5CAD8DD9-B997-0457-83E2-A17EA3DDAB2D}"/>
              </a:ext>
            </a:extLst>
          </p:cNvPr>
          <p:cNvSpPr>
            <a:spLocks noGrp="1"/>
          </p:cNvSpPr>
          <p:nvPr/>
        </p:nvSpPr>
        <p:spPr>
          <a:xfrm>
            <a:off x="6563991" y="2879105"/>
            <a:ext cx="4957908" cy="582221"/>
          </a:xfrm>
          <a:prstGeom prst="rect">
            <a:avLst/>
          </a:prstGeom>
        </p:spPr>
        <p:txBody>
          <a:bodyPr vert="horz" lIns="91440" tIns="45720" rIns="91440" bIns="45720" rtlCol="0">
            <a:normAutofit fontScale="7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dirty="0"/>
              <a:t>What could you do to improve?</a:t>
            </a:r>
          </a:p>
        </p:txBody>
      </p:sp>
      <p:grpSp>
        <p:nvGrpSpPr>
          <p:cNvPr id="7" name="Google Shape;518;p39">
            <a:extLst>
              <a:ext uri="{FF2B5EF4-FFF2-40B4-BE49-F238E27FC236}">
                <a16:creationId xmlns:a16="http://schemas.microsoft.com/office/drawing/2014/main" id="{86838A16-C586-114E-8544-F0738C099160}"/>
              </a:ext>
            </a:extLst>
          </p:cNvPr>
          <p:cNvGrpSpPr/>
          <p:nvPr/>
        </p:nvGrpSpPr>
        <p:grpSpPr>
          <a:xfrm>
            <a:off x="5548189" y="623598"/>
            <a:ext cx="891761" cy="793629"/>
            <a:chOff x="1923675" y="1633650"/>
            <a:chExt cx="436000" cy="435975"/>
          </a:xfrm>
          <a:solidFill>
            <a:srgbClr val="000000"/>
          </a:solidFill>
        </p:grpSpPr>
        <p:sp>
          <p:nvSpPr>
            <p:cNvPr id="10" name="Google Shape;519;p39">
              <a:extLst>
                <a:ext uri="{FF2B5EF4-FFF2-40B4-BE49-F238E27FC236}">
                  <a16:creationId xmlns:a16="http://schemas.microsoft.com/office/drawing/2014/main" id="{E95E50B2-1E22-4091-6939-4AB3B06AF30E}"/>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grp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1" name="Google Shape;520;p39">
              <a:extLst>
                <a:ext uri="{FF2B5EF4-FFF2-40B4-BE49-F238E27FC236}">
                  <a16:creationId xmlns:a16="http://schemas.microsoft.com/office/drawing/2014/main" id="{3CE73900-FFAD-794E-D4F0-9467D4140332}"/>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grp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dirty="0"/>
            </a:p>
          </p:txBody>
        </p:sp>
        <p:sp>
          <p:nvSpPr>
            <p:cNvPr id="12" name="Google Shape;521;p39">
              <a:extLst>
                <a:ext uri="{FF2B5EF4-FFF2-40B4-BE49-F238E27FC236}">
                  <a16:creationId xmlns:a16="http://schemas.microsoft.com/office/drawing/2014/main" id="{7AD1FFA5-D295-E71F-33A9-B8CB3613A0F1}"/>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grp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3" name="Google Shape;522;p39">
              <a:extLst>
                <a:ext uri="{FF2B5EF4-FFF2-40B4-BE49-F238E27FC236}">
                  <a16:creationId xmlns:a16="http://schemas.microsoft.com/office/drawing/2014/main" id="{66F645AA-A25D-47E3-C873-961BA153DEC2}"/>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grp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4" name="Google Shape;523;p39">
              <a:extLst>
                <a:ext uri="{FF2B5EF4-FFF2-40B4-BE49-F238E27FC236}">
                  <a16:creationId xmlns:a16="http://schemas.microsoft.com/office/drawing/2014/main" id="{BAA889A8-C52F-8223-AC04-0E5CD558E9AE}"/>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grp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5" name="Google Shape;524;p39">
              <a:extLst>
                <a:ext uri="{FF2B5EF4-FFF2-40B4-BE49-F238E27FC236}">
                  <a16:creationId xmlns:a16="http://schemas.microsoft.com/office/drawing/2014/main" id="{B6969EBA-A904-FE35-600D-5198D5E3EB24}"/>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grp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grpSp>
      <p:sp>
        <p:nvSpPr>
          <p:cNvPr id="8" name="TextBox 12">
            <a:extLst>
              <a:ext uri="{FF2B5EF4-FFF2-40B4-BE49-F238E27FC236}">
                <a16:creationId xmlns:a16="http://schemas.microsoft.com/office/drawing/2014/main" id="{E125A6CF-8DBE-3F52-6301-846375CB88AE}"/>
              </a:ext>
            </a:extLst>
          </p:cNvPr>
          <p:cNvSpPr txBox="1"/>
          <p:nvPr/>
        </p:nvSpPr>
        <p:spPr>
          <a:xfrm>
            <a:off x="597204" y="743076"/>
            <a:ext cx="9612025" cy="1754326"/>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sz="3600" dirty="0">
                <a:solidFill>
                  <a:srgbClr val="000000"/>
                </a:solidFill>
                <a:highlight>
                  <a:srgbClr val="F79037"/>
                </a:highlight>
              </a:rPr>
              <a:t>A quick EXERCISE - </a:t>
            </a:r>
          </a:p>
          <a:p>
            <a:r>
              <a:rPr lang="en-IE" sz="3600" dirty="0">
                <a:solidFill>
                  <a:srgbClr val="000000"/>
                </a:solidFill>
              </a:rPr>
              <a:t>In terms of your </a:t>
            </a:r>
            <a:r>
              <a:rPr lang="en-IE" sz="3600" b="1" dirty="0">
                <a:solidFill>
                  <a:srgbClr val="000000"/>
                </a:solidFill>
              </a:rPr>
              <a:t>Ethical Actions &amp; Ambition</a:t>
            </a:r>
            <a:r>
              <a:rPr lang="en-IE" sz="3600" dirty="0">
                <a:solidFill>
                  <a:srgbClr val="000000"/>
                </a:solidFill>
              </a:rPr>
              <a:t>…carry out a quick audit of your operations</a:t>
            </a:r>
          </a:p>
        </p:txBody>
      </p:sp>
      <p:sp>
        <p:nvSpPr>
          <p:cNvPr id="9" name="Text Placeholder 1">
            <a:extLst>
              <a:ext uri="{FF2B5EF4-FFF2-40B4-BE49-F238E27FC236}">
                <a16:creationId xmlns:a16="http://schemas.microsoft.com/office/drawing/2014/main" id="{8D3AC6AB-C51C-600B-2812-34FEDC68485A}"/>
              </a:ext>
            </a:extLst>
          </p:cNvPr>
          <p:cNvSpPr>
            <a:spLocks noGrp="1"/>
          </p:cNvSpPr>
          <p:nvPr/>
        </p:nvSpPr>
        <p:spPr>
          <a:xfrm>
            <a:off x="6439950" y="3429000"/>
            <a:ext cx="4957762" cy="1679575"/>
          </a:xfrm>
          <a:prstGeom prst="rect">
            <a:avLst/>
          </a:prstGeom>
        </p:spPr>
        <p:txBody>
          <a:bodyPr vert="horz" lIns="91440" tIns="45720" rIns="91440" bIns="45720" rtlCol="0">
            <a:normAutofit fontScale="92500" lnSpcReduction="20000"/>
          </a:bodyPr>
          <a:lstStyle>
            <a:lvl1pPr marL="228600" indent="-228600" algn="ctr" defTabSz="914400" rtl="0" eaLnBrk="1" latinLnBrk="0" hangingPunct="1">
              <a:lnSpc>
                <a:spcPct val="90000"/>
              </a:lnSpc>
              <a:spcBef>
                <a:spcPts val="1000"/>
              </a:spcBef>
              <a:buFont typeface="Arial" panose="020B0604020202020204" pitchFamily="34" charset="0"/>
              <a:buNone/>
              <a:defRPr sz="2400" b="0" i="0" kern="1200" spc="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r>
              <a:rPr lang="en-IE" dirty="0"/>
              <a:t>________________________________________________________________________________________________________________________________________________________________________________________________</a:t>
            </a:r>
          </a:p>
        </p:txBody>
      </p:sp>
      <p:pic>
        <p:nvPicPr>
          <p:cNvPr id="16" name="Picture 15">
            <a:extLst>
              <a:ext uri="{FF2B5EF4-FFF2-40B4-BE49-F238E27FC236}">
                <a16:creationId xmlns:a16="http://schemas.microsoft.com/office/drawing/2014/main" id="{353AE2ED-289E-645F-C6FA-9B8622047B75}"/>
              </a:ext>
            </a:extLst>
          </p:cNvPr>
          <p:cNvPicPr>
            <a:picLocks noChangeAspect="1"/>
          </p:cNvPicPr>
          <p:nvPr/>
        </p:nvPicPr>
        <p:blipFill>
          <a:blip r:embed="rId2"/>
          <a:stretch>
            <a:fillRect/>
          </a:stretch>
        </p:blipFill>
        <p:spPr>
          <a:xfrm>
            <a:off x="10185538" y="540171"/>
            <a:ext cx="1476764" cy="1430031"/>
          </a:xfrm>
          <a:prstGeom prst="rect">
            <a:avLst/>
          </a:prstGeom>
        </p:spPr>
      </p:pic>
    </p:spTree>
    <p:extLst>
      <p:ext uri="{BB962C8B-B14F-4D97-AF65-F5344CB8AC3E}">
        <p14:creationId xmlns:p14="http://schemas.microsoft.com/office/powerpoint/2010/main" val="36209466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B82B2F0-A131-EC65-C132-236A24AAE759}"/>
              </a:ext>
            </a:extLst>
          </p:cNvPr>
          <p:cNvSpPr>
            <a:spLocks noGrp="1"/>
          </p:cNvSpPr>
          <p:nvPr>
            <p:ph type="body" sz="quarter" idx="16"/>
          </p:nvPr>
        </p:nvSpPr>
        <p:spPr/>
        <p:txBody>
          <a:bodyPr/>
          <a:lstStyle/>
          <a:p>
            <a:r>
              <a:rPr lang="en-IE" dirty="0"/>
              <a:t>Developing Sustainable Food Systems</a:t>
            </a:r>
          </a:p>
          <a:p>
            <a:endParaRPr lang="en-IE" dirty="0"/>
          </a:p>
        </p:txBody>
      </p:sp>
      <p:sp>
        <p:nvSpPr>
          <p:cNvPr id="3" name="Text Placeholder 2">
            <a:extLst>
              <a:ext uri="{FF2B5EF4-FFF2-40B4-BE49-F238E27FC236}">
                <a16:creationId xmlns:a16="http://schemas.microsoft.com/office/drawing/2014/main" id="{848DD5BF-2C66-1516-93F7-D41B812961E8}"/>
              </a:ext>
            </a:extLst>
          </p:cNvPr>
          <p:cNvSpPr>
            <a:spLocks noGrp="1"/>
          </p:cNvSpPr>
          <p:nvPr>
            <p:ph type="body" sz="quarter" idx="17"/>
          </p:nvPr>
        </p:nvSpPr>
        <p:spPr/>
        <p:txBody>
          <a:bodyPr/>
          <a:lstStyle/>
          <a:p>
            <a:r>
              <a:rPr lang="en-IE" dirty="0"/>
              <a:t>02</a:t>
            </a:r>
          </a:p>
        </p:txBody>
      </p:sp>
    </p:spTree>
    <p:extLst>
      <p:ext uri="{BB962C8B-B14F-4D97-AF65-F5344CB8AC3E}">
        <p14:creationId xmlns:p14="http://schemas.microsoft.com/office/powerpoint/2010/main" val="6160927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B6D0A11-391F-3ABB-8C9F-D229D02B2A82}"/>
              </a:ext>
            </a:extLst>
          </p:cNvPr>
          <p:cNvSpPr>
            <a:spLocks noGrp="1"/>
          </p:cNvSpPr>
          <p:nvPr>
            <p:ph type="body" sz="quarter" idx="18"/>
          </p:nvPr>
        </p:nvSpPr>
        <p:spPr>
          <a:xfrm>
            <a:off x="798381" y="1795333"/>
            <a:ext cx="4807763" cy="3658410"/>
          </a:xfrm>
          <a:solidFill>
            <a:srgbClr val="FCD3B2"/>
          </a:solidFill>
        </p:spPr>
        <p:txBody>
          <a:bodyPr anchor="ctr"/>
          <a:lstStyle/>
          <a:p>
            <a:pPr algn="ctr"/>
            <a:r>
              <a:rPr lang="en-US" dirty="0"/>
              <a:t>An ethical food system places a strong emphasis on </a:t>
            </a:r>
            <a:r>
              <a:rPr lang="en-US" b="1" dirty="0"/>
              <a:t>moral and value-based principles</a:t>
            </a:r>
            <a:r>
              <a:rPr lang="en-US" dirty="0"/>
              <a:t> in all aspects of food production, distribution, and consumption. It considers the social, environmental, and ethical implications of food choices and aims to promote fairness, justice, and responsible practices.</a:t>
            </a:r>
          </a:p>
        </p:txBody>
      </p:sp>
      <p:sp>
        <p:nvSpPr>
          <p:cNvPr id="3" name="Text Placeholder 2">
            <a:extLst>
              <a:ext uri="{FF2B5EF4-FFF2-40B4-BE49-F238E27FC236}">
                <a16:creationId xmlns:a16="http://schemas.microsoft.com/office/drawing/2014/main" id="{C53D01D4-9E56-68EB-B551-48DE3B6CF55F}"/>
              </a:ext>
            </a:extLst>
          </p:cNvPr>
          <p:cNvSpPr>
            <a:spLocks noGrp="1"/>
          </p:cNvSpPr>
          <p:nvPr>
            <p:ph type="body" sz="quarter" idx="16"/>
          </p:nvPr>
        </p:nvSpPr>
        <p:spPr>
          <a:xfrm>
            <a:off x="798381" y="761603"/>
            <a:ext cx="10958190" cy="803654"/>
          </a:xfrm>
        </p:spPr>
        <p:txBody>
          <a:bodyPr/>
          <a:lstStyle/>
          <a:p>
            <a:r>
              <a:rPr lang="en-IE" b="1" dirty="0"/>
              <a:t>Ethical Food System      </a:t>
            </a:r>
            <a:r>
              <a:rPr lang="en-IE" dirty="0"/>
              <a:t>Versus    </a:t>
            </a:r>
            <a:r>
              <a:rPr lang="en-IE" b="1" dirty="0"/>
              <a:t>Sustainable Food System</a:t>
            </a:r>
          </a:p>
          <a:p>
            <a:endParaRPr lang="en-IE" dirty="0"/>
          </a:p>
        </p:txBody>
      </p:sp>
      <p:sp>
        <p:nvSpPr>
          <p:cNvPr id="4" name="Text Placeholder 1">
            <a:extLst>
              <a:ext uri="{FF2B5EF4-FFF2-40B4-BE49-F238E27FC236}">
                <a16:creationId xmlns:a16="http://schemas.microsoft.com/office/drawing/2014/main" id="{6D94293D-520C-C960-F4D6-589CFB6915B4}"/>
              </a:ext>
            </a:extLst>
          </p:cNvPr>
          <p:cNvSpPr txBox="1">
            <a:spLocks/>
          </p:cNvSpPr>
          <p:nvPr/>
        </p:nvSpPr>
        <p:spPr>
          <a:xfrm>
            <a:off x="6585855" y="1795333"/>
            <a:ext cx="4807763" cy="3658410"/>
          </a:xfrm>
          <a:prstGeom prst="rect">
            <a:avLst/>
          </a:prstGeom>
          <a:solidFill>
            <a:srgbClr val="FCD3B2"/>
          </a:solidFill>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2400" b="0" i="0" kern="1200" spc="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dirty="0"/>
              <a:t>A sustainable food system focuses on the </a:t>
            </a:r>
            <a:r>
              <a:rPr lang="en-US" b="1" dirty="0"/>
              <a:t>environmental aspects </a:t>
            </a:r>
            <a:r>
              <a:rPr lang="en-US" dirty="0"/>
              <a:t>of food production, distribution, and consumption, aiming to </a:t>
            </a:r>
            <a:r>
              <a:rPr lang="en-US" dirty="0" err="1"/>
              <a:t>minimise</a:t>
            </a:r>
            <a:r>
              <a:rPr lang="en-US" dirty="0"/>
              <a:t> ecological impact, conserve resources, and maintain ecological balance. It </a:t>
            </a:r>
            <a:r>
              <a:rPr lang="en-US" dirty="0" err="1"/>
              <a:t>emphasises</a:t>
            </a:r>
            <a:r>
              <a:rPr lang="en-US" dirty="0"/>
              <a:t> the </a:t>
            </a:r>
            <a:r>
              <a:rPr lang="en-US" b="1" dirty="0"/>
              <a:t>long-term viability and resilience</a:t>
            </a:r>
            <a:r>
              <a:rPr lang="en-US" dirty="0"/>
              <a:t> of the food system.</a:t>
            </a:r>
            <a:endParaRPr lang="en-IE" dirty="0"/>
          </a:p>
        </p:txBody>
      </p:sp>
      <p:grpSp>
        <p:nvGrpSpPr>
          <p:cNvPr id="5" name="Group 4">
            <a:extLst>
              <a:ext uri="{FF2B5EF4-FFF2-40B4-BE49-F238E27FC236}">
                <a16:creationId xmlns:a16="http://schemas.microsoft.com/office/drawing/2014/main" id="{A75B8E41-5565-7549-1DE8-5DB9F9BF34FE}"/>
              </a:ext>
            </a:extLst>
          </p:cNvPr>
          <p:cNvGrpSpPr/>
          <p:nvPr/>
        </p:nvGrpSpPr>
        <p:grpSpPr>
          <a:xfrm>
            <a:off x="7503835" y="2092021"/>
            <a:ext cx="2971802" cy="3065033"/>
            <a:chOff x="978879" y="2999701"/>
            <a:chExt cx="2461200" cy="2460124"/>
          </a:xfrm>
        </p:grpSpPr>
        <p:grpSp>
          <p:nvGrpSpPr>
            <p:cNvPr id="6" name="Graphic 2">
              <a:extLst>
                <a:ext uri="{FF2B5EF4-FFF2-40B4-BE49-F238E27FC236}">
                  <a16:creationId xmlns:a16="http://schemas.microsoft.com/office/drawing/2014/main" id="{EF84E305-17D4-7700-6F29-77864E29035F}"/>
                </a:ext>
              </a:extLst>
            </p:cNvPr>
            <p:cNvGrpSpPr/>
            <p:nvPr/>
          </p:nvGrpSpPr>
          <p:grpSpPr>
            <a:xfrm>
              <a:off x="978879" y="2999701"/>
              <a:ext cx="2461200" cy="2460124"/>
              <a:chOff x="690225" y="4499263"/>
              <a:chExt cx="1499146" cy="1498490"/>
            </a:xfrm>
            <a:solidFill>
              <a:schemeClr val="bg1">
                <a:alpha val="27098"/>
              </a:schemeClr>
            </a:solidFill>
          </p:grpSpPr>
          <p:sp>
            <p:nvSpPr>
              <p:cNvPr id="10" name="Freeform 127">
                <a:extLst>
                  <a:ext uri="{FF2B5EF4-FFF2-40B4-BE49-F238E27FC236}">
                    <a16:creationId xmlns:a16="http://schemas.microsoft.com/office/drawing/2014/main" id="{255F59F0-94AD-5396-D0EE-C6D5F9954B5F}"/>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grpFill/>
              <a:ln w="9512" cap="flat">
                <a:noFill/>
                <a:prstDash val="solid"/>
                <a:miter/>
              </a:ln>
            </p:spPr>
            <p:txBody>
              <a:bodyPr rtlCol="0" anchor="ctr"/>
              <a:lstStyle/>
              <a:p>
                <a:endParaRPr lang="en-US"/>
              </a:p>
            </p:txBody>
          </p:sp>
          <p:sp>
            <p:nvSpPr>
              <p:cNvPr id="11" name="Freeform 128">
                <a:extLst>
                  <a:ext uri="{FF2B5EF4-FFF2-40B4-BE49-F238E27FC236}">
                    <a16:creationId xmlns:a16="http://schemas.microsoft.com/office/drawing/2014/main" id="{826890EB-4A33-1741-A1A1-7077DF1EF9AA}"/>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grpFill/>
              <a:ln w="9512" cap="flat">
                <a:noFill/>
                <a:prstDash val="solid"/>
                <a:miter/>
              </a:ln>
            </p:spPr>
            <p:txBody>
              <a:bodyPr rtlCol="0" anchor="ctr"/>
              <a:lstStyle/>
              <a:p>
                <a:endParaRPr lang="en-US"/>
              </a:p>
            </p:txBody>
          </p:sp>
        </p:grpSp>
        <p:sp>
          <p:nvSpPr>
            <p:cNvPr id="7" name="Freeform 124">
              <a:extLst>
                <a:ext uri="{FF2B5EF4-FFF2-40B4-BE49-F238E27FC236}">
                  <a16:creationId xmlns:a16="http://schemas.microsoft.com/office/drawing/2014/main" id="{A6B4DFEF-DA38-0923-2279-27255EE16467}"/>
                </a:ext>
              </a:extLst>
            </p:cNvPr>
            <p:cNvSpPr/>
            <p:nvPr/>
          </p:nvSpPr>
          <p:spPr>
            <a:xfrm>
              <a:off x="2597849" y="3589383"/>
              <a:ext cx="598783" cy="1149722"/>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chemeClr val="bg1">
                <a:alpha val="27098"/>
              </a:schemeClr>
            </a:solidFill>
            <a:ln w="9512" cap="flat">
              <a:noFill/>
              <a:prstDash val="solid"/>
              <a:miter/>
            </a:ln>
          </p:spPr>
          <p:txBody>
            <a:bodyPr rtlCol="0" anchor="ctr"/>
            <a:lstStyle/>
            <a:p>
              <a:endParaRPr lang="en-US"/>
            </a:p>
          </p:txBody>
        </p:sp>
        <p:sp>
          <p:nvSpPr>
            <p:cNvPr id="8" name="Freeform 125">
              <a:extLst>
                <a:ext uri="{FF2B5EF4-FFF2-40B4-BE49-F238E27FC236}">
                  <a16:creationId xmlns:a16="http://schemas.microsoft.com/office/drawing/2014/main" id="{A50EBA7D-49AA-2186-EA03-73150D95CC17}"/>
                </a:ext>
              </a:extLst>
            </p:cNvPr>
            <p:cNvSpPr/>
            <p:nvPr/>
          </p:nvSpPr>
          <p:spPr>
            <a:xfrm>
              <a:off x="1909150" y="3147902"/>
              <a:ext cx="598171" cy="1149722"/>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chemeClr val="bg1">
                <a:alpha val="27098"/>
              </a:schemeClr>
            </a:solidFill>
            <a:ln w="9512" cap="flat">
              <a:noFill/>
              <a:prstDash val="solid"/>
              <a:miter/>
            </a:ln>
          </p:spPr>
          <p:txBody>
            <a:bodyPr rtlCol="0" anchor="ctr"/>
            <a:lstStyle/>
            <a:p>
              <a:endParaRPr lang="en-US"/>
            </a:p>
          </p:txBody>
        </p:sp>
        <p:sp>
          <p:nvSpPr>
            <p:cNvPr id="9" name="Freeform 126">
              <a:extLst>
                <a:ext uri="{FF2B5EF4-FFF2-40B4-BE49-F238E27FC236}">
                  <a16:creationId xmlns:a16="http://schemas.microsoft.com/office/drawing/2014/main" id="{6541DB23-621E-BFB5-07BE-45D44311E651}"/>
                </a:ext>
              </a:extLst>
            </p:cNvPr>
            <p:cNvSpPr/>
            <p:nvPr/>
          </p:nvSpPr>
          <p:spPr>
            <a:xfrm>
              <a:off x="1211081" y="3589383"/>
              <a:ext cx="598171" cy="1149722"/>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chemeClr val="bg1">
                <a:alpha val="27098"/>
              </a:schemeClr>
            </a:solidFill>
            <a:ln w="9512" cap="flat">
              <a:noFill/>
              <a:prstDash val="solid"/>
              <a:miter/>
            </a:ln>
          </p:spPr>
          <p:txBody>
            <a:bodyPr rtlCol="0" anchor="ctr"/>
            <a:lstStyle/>
            <a:p>
              <a:endParaRPr lang="en-US"/>
            </a:p>
          </p:txBody>
        </p:sp>
      </p:grpSp>
      <p:grpSp>
        <p:nvGrpSpPr>
          <p:cNvPr id="12" name="Group 11">
            <a:extLst>
              <a:ext uri="{FF2B5EF4-FFF2-40B4-BE49-F238E27FC236}">
                <a16:creationId xmlns:a16="http://schemas.microsoft.com/office/drawing/2014/main" id="{7835226E-D7B3-5D25-0E23-A37A08BC6E45}"/>
              </a:ext>
            </a:extLst>
          </p:cNvPr>
          <p:cNvGrpSpPr/>
          <p:nvPr/>
        </p:nvGrpSpPr>
        <p:grpSpPr>
          <a:xfrm>
            <a:off x="1716361" y="2101739"/>
            <a:ext cx="2971802" cy="3065033"/>
            <a:chOff x="978879" y="2999701"/>
            <a:chExt cx="2461200" cy="2460124"/>
          </a:xfrm>
        </p:grpSpPr>
        <p:grpSp>
          <p:nvGrpSpPr>
            <p:cNvPr id="13" name="Graphic 2">
              <a:extLst>
                <a:ext uri="{FF2B5EF4-FFF2-40B4-BE49-F238E27FC236}">
                  <a16:creationId xmlns:a16="http://schemas.microsoft.com/office/drawing/2014/main" id="{8A337788-18CD-3E21-BBEE-2ACAF911FE2B}"/>
                </a:ext>
              </a:extLst>
            </p:cNvPr>
            <p:cNvGrpSpPr/>
            <p:nvPr/>
          </p:nvGrpSpPr>
          <p:grpSpPr>
            <a:xfrm>
              <a:off x="978879" y="2999701"/>
              <a:ext cx="2461200" cy="2460124"/>
              <a:chOff x="690225" y="4499263"/>
              <a:chExt cx="1499146" cy="1498490"/>
            </a:xfrm>
            <a:solidFill>
              <a:schemeClr val="bg1">
                <a:alpha val="27098"/>
              </a:schemeClr>
            </a:solidFill>
          </p:grpSpPr>
          <p:sp>
            <p:nvSpPr>
              <p:cNvPr id="17" name="Freeform 127">
                <a:extLst>
                  <a:ext uri="{FF2B5EF4-FFF2-40B4-BE49-F238E27FC236}">
                    <a16:creationId xmlns:a16="http://schemas.microsoft.com/office/drawing/2014/main" id="{45C41E6C-0E98-6E0A-3D93-8DF67B0F050C}"/>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grpFill/>
              <a:ln w="9512" cap="flat">
                <a:noFill/>
                <a:prstDash val="solid"/>
                <a:miter/>
              </a:ln>
            </p:spPr>
            <p:txBody>
              <a:bodyPr rtlCol="0" anchor="ctr"/>
              <a:lstStyle/>
              <a:p>
                <a:endParaRPr lang="en-US"/>
              </a:p>
            </p:txBody>
          </p:sp>
          <p:sp>
            <p:nvSpPr>
              <p:cNvPr id="18" name="Freeform 128">
                <a:extLst>
                  <a:ext uri="{FF2B5EF4-FFF2-40B4-BE49-F238E27FC236}">
                    <a16:creationId xmlns:a16="http://schemas.microsoft.com/office/drawing/2014/main" id="{DC9F27AD-F78A-13B9-5E6E-249BCC4B59C9}"/>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grpFill/>
              <a:ln w="9512" cap="flat">
                <a:noFill/>
                <a:prstDash val="solid"/>
                <a:miter/>
              </a:ln>
            </p:spPr>
            <p:txBody>
              <a:bodyPr rtlCol="0" anchor="ctr"/>
              <a:lstStyle/>
              <a:p>
                <a:endParaRPr lang="en-US"/>
              </a:p>
            </p:txBody>
          </p:sp>
        </p:grpSp>
        <p:sp>
          <p:nvSpPr>
            <p:cNvPr id="14" name="Freeform 124">
              <a:extLst>
                <a:ext uri="{FF2B5EF4-FFF2-40B4-BE49-F238E27FC236}">
                  <a16:creationId xmlns:a16="http://schemas.microsoft.com/office/drawing/2014/main" id="{2B32E136-7418-BEDB-DBB8-AF121B81903A}"/>
                </a:ext>
              </a:extLst>
            </p:cNvPr>
            <p:cNvSpPr/>
            <p:nvPr/>
          </p:nvSpPr>
          <p:spPr>
            <a:xfrm>
              <a:off x="2597849" y="3589383"/>
              <a:ext cx="598783" cy="1149722"/>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chemeClr val="bg1">
                <a:alpha val="27098"/>
              </a:schemeClr>
            </a:solidFill>
            <a:ln w="9512" cap="flat">
              <a:noFill/>
              <a:prstDash val="solid"/>
              <a:miter/>
            </a:ln>
          </p:spPr>
          <p:txBody>
            <a:bodyPr rtlCol="0" anchor="ctr"/>
            <a:lstStyle/>
            <a:p>
              <a:endParaRPr lang="en-US"/>
            </a:p>
          </p:txBody>
        </p:sp>
        <p:sp>
          <p:nvSpPr>
            <p:cNvPr id="15" name="Freeform 125">
              <a:extLst>
                <a:ext uri="{FF2B5EF4-FFF2-40B4-BE49-F238E27FC236}">
                  <a16:creationId xmlns:a16="http://schemas.microsoft.com/office/drawing/2014/main" id="{24B5D377-33A8-B392-3813-D58DDA0D7E00}"/>
                </a:ext>
              </a:extLst>
            </p:cNvPr>
            <p:cNvSpPr/>
            <p:nvPr/>
          </p:nvSpPr>
          <p:spPr>
            <a:xfrm>
              <a:off x="1909150" y="3147902"/>
              <a:ext cx="598171" cy="1149722"/>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chemeClr val="bg1">
                <a:alpha val="27098"/>
              </a:schemeClr>
            </a:solidFill>
            <a:ln w="9512" cap="flat">
              <a:noFill/>
              <a:prstDash val="solid"/>
              <a:miter/>
            </a:ln>
          </p:spPr>
          <p:txBody>
            <a:bodyPr rtlCol="0" anchor="ctr"/>
            <a:lstStyle/>
            <a:p>
              <a:endParaRPr lang="en-US"/>
            </a:p>
          </p:txBody>
        </p:sp>
        <p:sp>
          <p:nvSpPr>
            <p:cNvPr id="16" name="Freeform 126">
              <a:extLst>
                <a:ext uri="{FF2B5EF4-FFF2-40B4-BE49-F238E27FC236}">
                  <a16:creationId xmlns:a16="http://schemas.microsoft.com/office/drawing/2014/main" id="{E46E39FC-A9CB-56C7-CAB5-DB870A2C4CEA}"/>
                </a:ext>
              </a:extLst>
            </p:cNvPr>
            <p:cNvSpPr/>
            <p:nvPr/>
          </p:nvSpPr>
          <p:spPr>
            <a:xfrm>
              <a:off x="1211081" y="3589383"/>
              <a:ext cx="598171" cy="1149722"/>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chemeClr val="bg1">
                <a:alpha val="27098"/>
              </a:schemeClr>
            </a:solidFill>
            <a:ln w="9512" cap="flat">
              <a:noFill/>
              <a:prstDash val="solid"/>
              <a:miter/>
            </a:ln>
          </p:spPr>
          <p:txBody>
            <a:bodyPr rtlCol="0" anchor="ctr"/>
            <a:lstStyle/>
            <a:p>
              <a:endParaRPr lang="en-US"/>
            </a:p>
          </p:txBody>
        </p:sp>
      </p:grpSp>
    </p:spTree>
    <p:extLst>
      <p:ext uri="{BB962C8B-B14F-4D97-AF65-F5344CB8AC3E}">
        <p14:creationId xmlns:p14="http://schemas.microsoft.com/office/powerpoint/2010/main" val="31595367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D820AC3-2966-63F9-AC1B-E614DAD70A7C}"/>
              </a:ext>
            </a:extLst>
          </p:cNvPr>
          <p:cNvSpPr>
            <a:spLocks noGrp="1"/>
          </p:cNvSpPr>
          <p:nvPr>
            <p:ph type="body" idx="2"/>
          </p:nvPr>
        </p:nvSpPr>
        <p:spPr>
          <a:xfrm>
            <a:off x="1916349" y="3429000"/>
            <a:ext cx="2214793" cy="1202080"/>
          </a:xfrm>
        </p:spPr>
        <p:txBody>
          <a:bodyPr anchor="ctr"/>
          <a:lstStyle/>
          <a:p>
            <a:pPr marL="0" indent="0"/>
            <a:r>
              <a:rPr lang="en-US" sz="2400" b="1" dirty="0">
                <a:solidFill>
                  <a:srgbClr val="000000"/>
                </a:solidFill>
                <a:latin typeface="+mn-lt"/>
              </a:rPr>
              <a:t>Environmental Stewardship</a:t>
            </a:r>
            <a:endParaRPr lang="en-IE" sz="2400" b="1" dirty="0">
              <a:solidFill>
                <a:srgbClr val="000000"/>
              </a:solidFill>
              <a:latin typeface="+mn-lt"/>
            </a:endParaRPr>
          </a:p>
        </p:txBody>
      </p:sp>
      <p:sp>
        <p:nvSpPr>
          <p:cNvPr id="9" name="Text Placeholder 2">
            <a:extLst>
              <a:ext uri="{FF2B5EF4-FFF2-40B4-BE49-F238E27FC236}">
                <a16:creationId xmlns:a16="http://schemas.microsoft.com/office/drawing/2014/main" id="{1155401E-0242-90F1-D4A3-BF5A05EC2035}"/>
              </a:ext>
            </a:extLst>
          </p:cNvPr>
          <p:cNvSpPr>
            <a:spLocks noGrp="1"/>
          </p:cNvSpPr>
          <p:nvPr>
            <p:ph type="body" idx="1"/>
          </p:nvPr>
        </p:nvSpPr>
        <p:spPr>
          <a:xfrm>
            <a:off x="411163" y="97277"/>
            <a:ext cx="8787266" cy="1040859"/>
          </a:xfrm>
        </p:spPr>
        <p:txBody>
          <a:bodyPr anchor="ctr">
            <a:normAutofit fontScale="92500"/>
          </a:bodyPr>
          <a:lstStyle/>
          <a:p>
            <a:pPr marL="0" indent="0"/>
            <a:r>
              <a:rPr lang="en-US" b="1" dirty="0">
                <a:solidFill>
                  <a:srgbClr val="000000"/>
                </a:solidFill>
              </a:rPr>
              <a:t>Key aspects of a sustainable food system include:</a:t>
            </a:r>
            <a:endParaRPr lang="en-IE" b="1" dirty="0"/>
          </a:p>
        </p:txBody>
      </p:sp>
      <p:sp>
        <p:nvSpPr>
          <p:cNvPr id="12" name="Text Placeholder 2">
            <a:extLst>
              <a:ext uri="{FF2B5EF4-FFF2-40B4-BE49-F238E27FC236}">
                <a16:creationId xmlns:a16="http://schemas.microsoft.com/office/drawing/2014/main" id="{EF5A6AB2-15DB-30C3-0A1C-E9E5FE3256EE}"/>
              </a:ext>
            </a:extLst>
          </p:cNvPr>
          <p:cNvSpPr txBox="1">
            <a:spLocks/>
          </p:cNvSpPr>
          <p:nvPr/>
        </p:nvSpPr>
        <p:spPr>
          <a:xfrm>
            <a:off x="4858139" y="3315916"/>
            <a:ext cx="2214793" cy="1202080"/>
          </a:xfrm>
          <a:prstGeom prst="rect">
            <a:avLst/>
          </a:prstGeom>
          <a:noFill/>
          <a:ln>
            <a:noFill/>
          </a:ln>
        </p:spPr>
        <p:txBody>
          <a:bodyPr spcFirstLastPara="1" wrap="square" lIns="91425" tIns="45700" rIns="91425" bIns="45700" anchor="ctr" anchorCtr="0">
            <a:noAutofit/>
          </a:bodyPr>
          <a:lstStyle>
            <a:lvl1pPr marL="457200" marR="0" lvl="0" indent="-228600" algn="ctr" defTabSz="914400" rtl="0" eaLnBrk="1" latinLnBrk="0" hangingPunct="1">
              <a:lnSpc>
                <a:spcPct val="100000"/>
              </a:lnSpc>
              <a:spcBef>
                <a:spcPts val="0"/>
              </a:spcBef>
              <a:spcAft>
                <a:spcPts val="0"/>
              </a:spcAft>
              <a:buClr>
                <a:srgbClr val="000000"/>
              </a:buClr>
              <a:buSzPts val="1400"/>
              <a:buFont typeface="Arial"/>
              <a:buNone/>
              <a:defRPr sz="1400" b="0" i="0" u="none" strike="noStrike" kern="1200" cap="none">
                <a:solidFill>
                  <a:srgbClr val="012842"/>
                </a:solidFill>
                <a:latin typeface="Arial"/>
                <a:ea typeface="Arial"/>
                <a:cs typeface="Arial"/>
                <a:sym typeface="Arial"/>
              </a:defRPr>
            </a:lvl1pPr>
            <a:lvl2pPr marL="914400" marR="0" lvl="1"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2pPr>
            <a:lvl3pPr marL="1371600" marR="0" lvl="2"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3pPr>
            <a:lvl4pPr marL="1828800" marR="0" lvl="3"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4pPr>
            <a:lvl5pPr marL="2286000" marR="0" lvl="4"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5pPr>
            <a:lvl6pPr marL="2743200" marR="0" lvl="5"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6pPr>
            <a:lvl7pPr marL="3200400" marR="0" lvl="6"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7pPr>
            <a:lvl8pPr marL="3657600" marR="0" lvl="7"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8pPr>
            <a:lvl9pPr marL="4114800" marR="0" lvl="8"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9pPr>
          </a:lstStyle>
          <a:p>
            <a:pPr marL="0" indent="0"/>
            <a:r>
              <a:rPr lang="en-US" sz="2400" b="1" dirty="0">
                <a:solidFill>
                  <a:srgbClr val="000000"/>
                </a:solidFill>
                <a:latin typeface="+mn-lt"/>
              </a:rPr>
              <a:t>Resource Efficiency</a:t>
            </a:r>
            <a:endParaRPr lang="en-IE" sz="2400" b="1" dirty="0">
              <a:solidFill>
                <a:srgbClr val="000000"/>
              </a:solidFill>
              <a:latin typeface="+mn-lt"/>
            </a:endParaRPr>
          </a:p>
        </p:txBody>
      </p:sp>
      <p:sp>
        <p:nvSpPr>
          <p:cNvPr id="13" name="Text Placeholder 2">
            <a:extLst>
              <a:ext uri="{FF2B5EF4-FFF2-40B4-BE49-F238E27FC236}">
                <a16:creationId xmlns:a16="http://schemas.microsoft.com/office/drawing/2014/main" id="{94E83D54-24BC-7A30-0952-3ECEB12DE511}"/>
              </a:ext>
            </a:extLst>
          </p:cNvPr>
          <p:cNvSpPr txBox="1">
            <a:spLocks/>
          </p:cNvSpPr>
          <p:nvPr/>
        </p:nvSpPr>
        <p:spPr>
          <a:xfrm>
            <a:off x="7678365" y="3429000"/>
            <a:ext cx="2214793" cy="1202080"/>
          </a:xfrm>
          <a:prstGeom prst="rect">
            <a:avLst/>
          </a:prstGeom>
          <a:noFill/>
          <a:ln>
            <a:noFill/>
          </a:ln>
        </p:spPr>
        <p:txBody>
          <a:bodyPr spcFirstLastPara="1" wrap="square" lIns="91425" tIns="45700" rIns="91425" bIns="45700" anchor="ctr" anchorCtr="0">
            <a:noAutofit/>
          </a:bodyPr>
          <a:lstStyle>
            <a:lvl1pPr marL="457200" marR="0" lvl="0" indent="-228600" algn="ctr" defTabSz="914400" rtl="0" eaLnBrk="1" latinLnBrk="0" hangingPunct="1">
              <a:lnSpc>
                <a:spcPct val="100000"/>
              </a:lnSpc>
              <a:spcBef>
                <a:spcPts val="0"/>
              </a:spcBef>
              <a:spcAft>
                <a:spcPts val="0"/>
              </a:spcAft>
              <a:buClr>
                <a:srgbClr val="000000"/>
              </a:buClr>
              <a:buSzPts val="1400"/>
              <a:buFont typeface="Arial"/>
              <a:buNone/>
              <a:defRPr sz="1400" b="0" i="0" u="none" strike="noStrike" kern="1200" cap="none">
                <a:solidFill>
                  <a:srgbClr val="012842"/>
                </a:solidFill>
                <a:latin typeface="Arial"/>
                <a:ea typeface="Arial"/>
                <a:cs typeface="Arial"/>
                <a:sym typeface="Arial"/>
              </a:defRPr>
            </a:lvl1pPr>
            <a:lvl2pPr marL="914400" marR="0" lvl="1"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2pPr>
            <a:lvl3pPr marL="1371600" marR="0" lvl="2"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3pPr>
            <a:lvl4pPr marL="1828800" marR="0" lvl="3"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4pPr>
            <a:lvl5pPr marL="2286000" marR="0" lvl="4"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5pPr>
            <a:lvl6pPr marL="2743200" marR="0" lvl="5"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6pPr>
            <a:lvl7pPr marL="3200400" marR="0" lvl="6"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7pPr>
            <a:lvl8pPr marL="3657600" marR="0" lvl="7"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8pPr>
            <a:lvl9pPr marL="4114800" marR="0" lvl="8"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9pPr>
          </a:lstStyle>
          <a:p>
            <a:pPr marL="0" indent="0"/>
            <a:r>
              <a:rPr lang="en-US" sz="2400" b="1" dirty="0">
                <a:solidFill>
                  <a:srgbClr val="000000"/>
                </a:solidFill>
                <a:latin typeface="+mn-lt"/>
              </a:rPr>
              <a:t>Climate Change Mitigation</a:t>
            </a:r>
            <a:endParaRPr lang="en-IE" sz="2400" b="1" dirty="0">
              <a:solidFill>
                <a:srgbClr val="000000"/>
              </a:solidFill>
              <a:latin typeface="+mn-lt"/>
            </a:endParaRPr>
          </a:p>
        </p:txBody>
      </p:sp>
      <p:grpSp>
        <p:nvGrpSpPr>
          <p:cNvPr id="16" name="Group 15">
            <a:extLst>
              <a:ext uri="{FF2B5EF4-FFF2-40B4-BE49-F238E27FC236}">
                <a16:creationId xmlns:a16="http://schemas.microsoft.com/office/drawing/2014/main" id="{A139FC06-5726-443A-0BD5-9D3583F0D8D5}"/>
              </a:ext>
            </a:extLst>
          </p:cNvPr>
          <p:cNvGrpSpPr/>
          <p:nvPr/>
        </p:nvGrpSpPr>
        <p:grpSpPr>
          <a:xfrm>
            <a:off x="8118792" y="2350144"/>
            <a:ext cx="695250" cy="734798"/>
            <a:chOff x="5614841" y="786428"/>
            <a:chExt cx="901130" cy="901727"/>
          </a:xfrm>
        </p:grpSpPr>
        <p:grpSp>
          <p:nvGrpSpPr>
            <p:cNvPr id="17" name="Graphic 2">
              <a:extLst>
                <a:ext uri="{FF2B5EF4-FFF2-40B4-BE49-F238E27FC236}">
                  <a16:creationId xmlns:a16="http://schemas.microsoft.com/office/drawing/2014/main" id="{E4955E47-34D4-976C-AE4F-A43C7ED77D24}"/>
                </a:ext>
              </a:extLst>
            </p:cNvPr>
            <p:cNvGrpSpPr/>
            <p:nvPr/>
          </p:nvGrpSpPr>
          <p:grpSpPr>
            <a:xfrm>
              <a:off x="5715019" y="1058540"/>
              <a:ext cx="543506" cy="445337"/>
              <a:chOff x="5715019" y="1058540"/>
              <a:chExt cx="543506" cy="445337"/>
            </a:xfrm>
            <a:solidFill>
              <a:srgbClr val="60A9DD"/>
            </a:solidFill>
          </p:grpSpPr>
          <p:sp>
            <p:nvSpPr>
              <p:cNvPr id="19" name="Freeform 537">
                <a:extLst>
                  <a:ext uri="{FF2B5EF4-FFF2-40B4-BE49-F238E27FC236}">
                    <a16:creationId xmlns:a16="http://schemas.microsoft.com/office/drawing/2014/main" id="{5E017149-8EFE-E5E4-66E4-7E74A003A986}"/>
                  </a:ext>
                </a:extLst>
              </p:cNvPr>
              <p:cNvSpPr/>
              <p:nvPr/>
            </p:nvSpPr>
            <p:spPr>
              <a:xfrm>
                <a:off x="5715019" y="1219331"/>
                <a:ext cx="104422" cy="284546"/>
              </a:xfrm>
              <a:custGeom>
                <a:avLst/>
                <a:gdLst>
                  <a:gd name="connsiteX0" fmla="*/ 22290 w 104422"/>
                  <a:gd name="connsiteY0" fmla="*/ 21680 h 284546"/>
                  <a:gd name="connsiteX1" fmla="*/ 51196 w 104422"/>
                  <a:gd name="connsiteY1" fmla="*/ 65942 h 284546"/>
                  <a:gd name="connsiteX2" fmla="*/ 77393 w 104422"/>
                  <a:gd name="connsiteY2" fmla="*/ 77685 h 284546"/>
                  <a:gd name="connsiteX3" fmla="*/ 103589 w 104422"/>
                  <a:gd name="connsiteY3" fmla="*/ 99365 h 284546"/>
                  <a:gd name="connsiteX4" fmla="*/ 86426 w 104422"/>
                  <a:gd name="connsiteY4" fmla="*/ 140918 h 284546"/>
                  <a:gd name="connsiteX5" fmla="*/ 71973 w 104422"/>
                  <a:gd name="connsiteY5" fmla="*/ 214087 h 284546"/>
                  <a:gd name="connsiteX6" fmla="*/ 91846 w 104422"/>
                  <a:gd name="connsiteY6" fmla="*/ 284546 h 284546"/>
                  <a:gd name="connsiteX7" fmla="*/ 10547 w 104422"/>
                  <a:gd name="connsiteY7" fmla="*/ 0 h 284546"/>
                  <a:gd name="connsiteX8" fmla="*/ 22290 w 104422"/>
                  <a:gd name="connsiteY8" fmla="*/ 21680 h 284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422" h="284546">
                    <a:moveTo>
                      <a:pt x="22290" y="21680"/>
                    </a:moveTo>
                    <a:cubicBezTo>
                      <a:pt x="32227" y="40649"/>
                      <a:pt x="41260" y="57813"/>
                      <a:pt x="51196" y="65942"/>
                    </a:cubicBezTo>
                    <a:cubicBezTo>
                      <a:pt x="58423" y="71363"/>
                      <a:pt x="67456" y="74976"/>
                      <a:pt x="77393" y="77685"/>
                    </a:cubicBezTo>
                    <a:cubicBezTo>
                      <a:pt x="103589" y="85816"/>
                      <a:pt x="106299" y="89429"/>
                      <a:pt x="103589" y="99365"/>
                    </a:cubicBezTo>
                    <a:cubicBezTo>
                      <a:pt x="100879" y="112012"/>
                      <a:pt x="93652" y="126465"/>
                      <a:pt x="86426" y="140918"/>
                    </a:cubicBezTo>
                    <a:cubicBezTo>
                      <a:pt x="72876" y="168921"/>
                      <a:pt x="60229" y="195117"/>
                      <a:pt x="71973" y="214087"/>
                    </a:cubicBezTo>
                    <a:cubicBezTo>
                      <a:pt x="89136" y="241187"/>
                      <a:pt x="91846" y="267383"/>
                      <a:pt x="91846" y="284546"/>
                    </a:cubicBezTo>
                    <a:cubicBezTo>
                      <a:pt x="13257" y="214087"/>
                      <a:pt x="-18359" y="102075"/>
                      <a:pt x="10547" y="0"/>
                    </a:cubicBezTo>
                    <a:cubicBezTo>
                      <a:pt x="15063" y="7226"/>
                      <a:pt x="18677" y="14453"/>
                      <a:pt x="22290" y="21680"/>
                    </a:cubicBezTo>
                    <a:close/>
                  </a:path>
                </a:pathLst>
              </a:custGeom>
              <a:solidFill>
                <a:srgbClr val="F1A0C2"/>
              </a:solidFill>
              <a:ln w="9028" cap="flat">
                <a:noFill/>
                <a:prstDash val="solid"/>
                <a:miter/>
              </a:ln>
            </p:spPr>
            <p:txBody>
              <a:bodyPr rtlCol="0" anchor="ctr"/>
              <a:lstStyle/>
              <a:p>
                <a:endParaRPr lang="en-US"/>
              </a:p>
            </p:txBody>
          </p:sp>
          <p:sp>
            <p:nvSpPr>
              <p:cNvPr id="20" name="Freeform 538">
                <a:extLst>
                  <a:ext uri="{FF2B5EF4-FFF2-40B4-BE49-F238E27FC236}">
                    <a16:creationId xmlns:a16="http://schemas.microsoft.com/office/drawing/2014/main" id="{161C3D6D-5012-C49B-9B5E-2D1FB802BA3A}"/>
                  </a:ext>
                </a:extLst>
              </p:cNvPr>
              <p:cNvSpPr/>
              <p:nvPr/>
            </p:nvSpPr>
            <p:spPr>
              <a:xfrm>
                <a:off x="5906636" y="1058540"/>
                <a:ext cx="351889" cy="398614"/>
              </a:xfrm>
              <a:custGeom>
                <a:avLst/>
                <a:gdLst>
                  <a:gd name="connsiteX0" fmla="*/ 351889 w 351889"/>
                  <a:gd name="connsiteY0" fmla="*/ 151758 h 398614"/>
                  <a:gd name="connsiteX1" fmla="*/ 269687 w 351889"/>
                  <a:gd name="connsiteY1" fmla="*/ 221314 h 398614"/>
                  <a:gd name="connsiteX2" fmla="*/ 267880 w 351889"/>
                  <a:gd name="connsiteY2" fmla="*/ 314356 h 398614"/>
                  <a:gd name="connsiteX3" fmla="*/ 208261 w 351889"/>
                  <a:gd name="connsiteY3" fmla="*/ 394752 h 398614"/>
                  <a:gd name="connsiteX4" fmla="*/ 180258 w 351889"/>
                  <a:gd name="connsiteY4" fmla="*/ 392945 h 398614"/>
                  <a:gd name="connsiteX5" fmla="*/ 170322 w 351889"/>
                  <a:gd name="connsiteY5" fmla="*/ 304419 h 398614"/>
                  <a:gd name="connsiteX6" fmla="*/ 152255 w 351889"/>
                  <a:gd name="connsiteY6" fmla="*/ 202344 h 398614"/>
                  <a:gd name="connsiteX7" fmla="*/ 126962 w 351889"/>
                  <a:gd name="connsiteY7" fmla="*/ 195117 h 398614"/>
                  <a:gd name="connsiteX8" fmla="*/ 101669 w 351889"/>
                  <a:gd name="connsiteY8" fmla="*/ 198731 h 398614"/>
                  <a:gd name="connsiteX9" fmla="*/ 6820 w 351889"/>
                  <a:gd name="connsiteY9" fmla="*/ 177051 h 398614"/>
                  <a:gd name="connsiteX10" fmla="*/ 56503 w 351889"/>
                  <a:gd name="connsiteY10" fmla="*/ 71362 h 398614"/>
                  <a:gd name="connsiteX11" fmla="*/ 70053 w 351889"/>
                  <a:gd name="connsiteY11" fmla="*/ 61426 h 398614"/>
                  <a:gd name="connsiteX12" fmla="*/ 228134 w 351889"/>
                  <a:gd name="connsiteY12" fmla="*/ 0 h 398614"/>
                  <a:gd name="connsiteX13" fmla="*/ 351889 w 351889"/>
                  <a:gd name="connsiteY13" fmla="*/ 151758 h 39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1889" h="398614">
                    <a:moveTo>
                      <a:pt x="351889" y="151758"/>
                    </a:moveTo>
                    <a:cubicBezTo>
                      <a:pt x="304013" y="177051"/>
                      <a:pt x="281430" y="196924"/>
                      <a:pt x="269687" y="221314"/>
                    </a:cubicBezTo>
                    <a:cubicBezTo>
                      <a:pt x="257944" y="247510"/>
                      <a:pt x="262460" y="275513"/>
                      <a:pt x="267880" y="314356"/>
                    </a:cubicBezTo>
                    <a:cubicBezTo>
                      <a:pt x="271494" y="336939"/>
                      <a:pt x="244394" y="379395"/>
                      <a:pt x="208261" y="394752"/>
                    </a:cubicBezTo>
                    <a:cubicBezTo>
                      <a:pt x="194711" y="400171"/>
                      <a:pt x="185678" y="400171"/>
                      <a:pt x="180258" y="392945"/>
                    </a:cubicBezTo>
                    <a:cubicBezTo>
                      <a:pt x="169418" y="379395"/>
                      <a:pt x="170322" y="337842"/>
                      <a:pt x="170322" y="304419"/>
                    </a:cubicBezTo>
                    <a:cubicBezTo>
                      <a:pt x="170322" y="258350"/>
                      <a:pt x="171225" y="218604"/>
                      <a:pt x="152255" y="202344"/>
                    </a:cubicBezTo>
                    <a:cubicBezTo>
                      <a:pt x="145028" y="196021"/>
                      <a:pt x="136899" y="193310"/>
                      <a:pt x="126962" y="195117"/>
                    </a:cubicBezTo>
                    <a:cubicBezTo>
                      <a:pt x="118832" y="196021"/>
                      <a:pt x="109799" y="197827"/>
                      <a:pt x="101669" y="198731"/>
                    </a:cubicBezTo>
                    <a:cubicBezTo>
                      <a:pt x="52890" y="206860"/>
                      <a:pt x="22177" y="209571"/>
                      <a:pt x="6820" y="177051"/>
                    </a:cubicBezTo>
                    <a:cubicBezTo>
                      <a:pt x="-18473" y="124658"/>
                      <a:pt x="33017" y="85816"/>
                      <a:pt x="56503" y="71362"/>
                    </a:cubicBezTo>
                    <a:cubicBezTo>
                      <a:pt x="61020" y="68652"/>
                      <a:pt x="65536" y="65039"/>
                      <a:pt x="70053" y="61426"/>
                    </a:cubicBezTo>
                    <a:cubicBezTo>
                      <a:pt x="126962" y="54199"/>
                      <a:pt x="180258" y="30713"/>
                      <a:pt x="228134" y="0"/>
                    </a:cubicBezTo>
                    <a:cubicBezTo>
                      <a:pt x="286850" y="33423"/>
                      <a:pt x="331113" y="87622"/>
                      <a:pt x="351889" y="151758"/>
                    </a:cubicBezTo>
                    <a:close/>
                  </a:path>
                </a:pathLst>
              </a:custGeom>
              <a:solidFill>
                <a:srgbClr val="F1A0C2"/>
              </a:solidFill>
              <a:ln w="9028" cap="flat">
                <a:noFill/>
                <a:prstDash val="solid"/>
                <a:miter/>
              </a:ln>
            </p:spPr>
            <p:txBody>
              <a:bodyPr rtlCol="0" anchor="ctr"/>
              <a:lstStyle/>
              <a:p>
                <a:endParaRPr lang="en-US"/>
              </a:p>
            </p:txBody>
          </p:sp>
        </p:grpSp>
        <p:sp>
          <p:nvSpPr>
            <p:cNvPr id="18" name="Freeform 536">
              <a:extLst>
                <a:ext uri="{FF2B5EF4-FFF2-40B4-BE49-F238E27FC236}">
                  <a16:creationId xmlns:a16="http://schemas.microsoft.com/office/drawing/2014/main" id="{99EE63AB-D886-3FCC-7E28-C843EDB7138D}"/>
                </a:ext>
              </a:extLst>
            </p:cNvPr>
            <p:cNvSpPr/>
            <p:nvPr/>
          </p:nvSpPr>
          <p:spPr>
            <a:xfrm>
              <a:off x="5614841" y="786428"/>
              <a:ext cx="901130" cy="901727"/>
            </a:xfrm>
            <a:custGeom>
              <a:avLst/>
              <a:gdLst>
                <a:gd name="connsiteX0" fmla="*/ 887581 w 901130"/>
                <a:gd name="connsiteY0" fmla="*/ 104998 h 901727"/>
                <a:gd name="connsiteX1" fmla="*/ 855965 w 901130"/>
                <a:gd name="connsiteY1" fmla="*/ 33635 h 901727"/>
                <a:gd name="connsiteX2" fmla="*/ 841512 w 901130"/>
                <a:gd name="connsiteY2" fmla="*/ 27312 h 901727"/>
                <a:gd name="connsiteX3" fmla="*/ 768343 w 901130"/>
                <a:gd name="connsiteY3" fmla="*/ 54412 h 901727"/>
                <a:gd name="connsiteX4" fmla="*/ 663558 w 901130"/>
                <a:gd name="connsiteY4" fmla="*/ 154681 h 901727"/>
                <a:gd name="connsiteX5" fmla="*/ 657234 w 901130"/>
                <a:gd name="connsiteY5" fmla="*/ 272112 h 901727"/>
                <a:gd name="connsiteX6" fmla="*/ 586775 w 901130"/>
                <a:gd name="connsiteY6" fmla="*/ 210687 h 901727"/>
                <a:gd name="connsiteX7" fmla="*/ 525350 w 901130"/>
                <a:gd name="connsiteY7" fmla="*/ 116741 h 901727"/>
                <a:gd name="connsiteX8" fmla="*/ 504573 w 901130"/>
                <a:gd name="connsiteY8" fmla="*/ 133001 h 901727"/>
                <a:gd name="connsiteX9" fmla="*/ 553352 w 901130"/>
                <a:gd name="connsiteY9" fmla="*/ 204363 h 901727"/>
                <a:gd name="connsiteX10" fmla="*/ 433211 w 901130"/>
                <a:gd name="connsiteY10" fmla="*/ 180877 h 901727"/>
                <a:gd name="connsiteX11" fmla="*/ 319392 w 901130"/>
                <a:gd name="connsiteY11" fmla="*/ 25505 h 901727"/>
                <a:gd name="connsiteX12" fmla="*/ 352815 w 901130"/>
                <a:gd name="connsiteY12" fmla="*/ 29119 h 901727"/>
                <a:gd name="connsiteX13" fmla="*/ 455794 w 901130"/>
                <a:gd name="connsiteY13" fmla="*/ 82415 h 901727"/>
                <a:gd name="connsiteX14" fmla="*/ 472957 w 901130"/>
                <a:gd name="connsiteY14" fmla="*/ 62542 h 901727"/>
                <a:gd name="connsiteX15" fmla="*/ 358235 w 901130"/>
                <a:gd name="connsiteY15" fmla="*/ 3826 h 901727"/>
                <a:gd name="connsiteX16" fmla="*/ 154084 w 901130"/>
                <a:gd name="connsiteY16" fmla="*/ 48992 h 901727"/>
                <a:gd name="connsiteX17" fmla="*/ 61945 w 901130"/>
                <a:gd name="connsiteY17" fmla="*/ 114934 h 901727"/>
                <a:gd name="connsiteX18" fmla="*/ 60139 w 901130"/>
                <a:gd name="connsiteY18" fmla="*/ 133001 h 901727"/>
                <a:gd name="connsiteX19" fmla="*/ 119758 w 901130"/>
                <a:gd name="connsiteY19" fmla="*/ 226043 h 901727"/>
                <a:gd name="connsiteX20" fmla="*/ 182087 w 901130"/>
                <a:gd name="connsiteY20" fmla="*/ 290179 h 901727"/>
                <a:gd name="connsiteX21" fmla="*/ 164021 w 901130"/>
                <a:gd name="connsiteY21" fmla="*/ 306438 h 901727"/>
                <a:gd name="connsiteX22" fmla="*/ 93562 w 901130"/>
                <a:gd name="connsiteY22" fmla="*/ 411224 h 901727"/>
                <a:gd name="connsiteX23" fmla="*/ 71882 w 901130"/>
                <a:gd name="connsiteY23" fmla="*/ 521429 h 901727"/>
                <a:gd name="connsiteX24" fmla="*/ 124275 w 901130"/>
                <a:gd name="connsiteY24" fmla="*/ 695770 h 901727"/>
                <a:gd name="connsiteX25" fmla="*/ 262483 w 901130"/>
                <a:gd name="connsiteY25" fmla="*/ 807782 h 901727"/>
                <a:gd name="connsiteX26" fmla="*/ 272419 w 901130"/>
                <a:gd name="connsiteY26" fmla="*/ 783392 h 901727"/>
                <a:gd name="connsiteX27" fmla="*/ 215510 w 901130"/>
                <a:gd name="connsiteY27" fmla="*/ 751776 h 901727"/>
                <a:gd name="connsiteX28" fmla="*/ 192927 w 901130"/>
                <a:gd name="connsiteY28" fmla="*/ 647894 h 901727"/>
                <a:gd name="connsiteX29" fmla="*/ 208284 w 901130"/>
                <a:gd name="connsiteY29" fmla="*/ 600921 h 901727"/>
                <a:gd name="connsiteX30" fmla="*/ 227253 w 901130"/>
                <a:gd name="connsiteY30" fmla="*/ 553949 h 901727"/>
                <a:gd name="connsiteX31" fmla="*/ 214607 w 901130"/>
                <a:gd name="connsiteY31" fmla="*/ 514202 h 901727"/>
                <a:gd name="connsiteX32" fmla="*/ 182990 w 901130"/>
                <a:gd name="connsiteY32" fmla="*/ 500653 h 901727"/>
                <a:gd name="connsiteX33" fmla="*/ 165827 w 901130"/>
                <a:gd name="connsiteY33" fmla="*/ 494329 h 901727"/>
                <a:gd name="connsiteX34" fmla="*/ 143244 w 901130"/>
                <a:gd name="connsiteY34" fmla="*/ 458196 h 901727"/>
                <a:gd name="connsiteX35" fmla="*/ 118855 w 901130"/>
                <a:gd name="connsiteY35" fmla="*/ 418451 h 901727"/>
                <a:gd name="connsiteX36" fmla="*/ 201960 w 901130"/>
                <a:gd name="connsiteY36" fmla="*/ 308245 h 901727"/>
                <a:gd name="connsiteX37" fmla="*/ 313069 w 901130"/>
                <a:gd name="connsiteY37" fmla="*/ 349798 h 901727"/>
                <a:gd name="connsiteX38" fmla="*/ 273323 w 901130"/>
                <a:gd name="connsiteY38" fmla="*/ 476263 h 901727"/>
                <a:gd name="connsiteX39" fmla="*/ 396174 w 901130"/>
                <a:gd name="connsiteY39" fmla="*/ 512396 h 901727"/>
                <a:gd name="connsiteX40" fmla="*/ 420564 w 901130"/>
                <a:gd name="connsiteY40" fmla="*/ 508783 h 901727"/>
                <a:gd name="connsiteX41" fmla="*/ 425081 w 901130"/>
                <a:gd name="connsiteY41" fmla="*/ 509686 h 901727"/>
                <a:gd name="connsiteX42" fmla="*/ 435017 w 901130"/>
                <a:gd name="connsiteY42" fmla="*/ 591888 h 901727"/>
                <a:gd name="connsiteX43" fmla="*/ 450374 w 901130"/>
                <a:gd name="connsiteY43" fmla="*/ 696673 h 901727"/>
                <a:gd name="connsiteX44" fmla="*/ 483797 w 901130"/>
                <a:gd name="connsiteY44" fmla="*/ 712933 h 901727"/>
                <a:gd name="connsiteX45" fmla="*/ 509993 w 901130"/>
                <a:gd name="connsiteY45" fmla="*/ 706610 h 901727"/>
                <a:gd name="connsiteX46" fmla="*/ 584968 w 901130"/>
                <a:gd name="connsiteY46" fmla="*/ 597308 h 901727"/>
                <a:gd name="connsiteX47" fmla="*/ 584065 w 901130"/>
                <a:gd name="connsiteY47" fmla="*/ 519622 h 901727"/>
                <a:gd name="connsiteX48" fmla="*/ 649104 w 901130"/>
                <a:gd name="connsiteY48" fmla="*/ 465423 h 901727"/>
                <a:gd name="connsiteX49" fmla="*/ 655428 w 901130"/>
                <a:gd name="connsiteY49" fmla="*/ 528655 h 901727"/>
                <a:gd name="connsiteX50" fmla="*/ 571419 w 901130"/>
                <a:gd name="connsiteY50" fmla="*/ 724676 h 901727"/>
                <a:gd name="connsiteX51" fmla="*/ 345588 w 901130"/>
                <a:gd name="connsiteY51" fmla="*/ 802362 h 901727"/>
                <a:gd name="connsiteX52" fmla="*/ 342878 w 901130"/>
                <a:gd name="connsiteY52" fmla="*/ 828558 h 901727"/>
                <a:gd name="connsiteX53" fmla="*/ 589485 w 901130"/>
                <a:gd name="connsiteY53" fmla="*/ 743646 h 901727"/>
                <a:gd name="connsiteX54" fmla="*/ 681624 w 901130"/>
                <a:gd name="connsiteY54" fmla="*/ 528655 h 901727"/>
                <a:gd name="connsiteX55" fmla="*/ 543416 w 901130"/>
                <a:gd name="connsiteY55" fmla="*/ 269402 h 901727"/>
                <a:gd name="connsiteX56" fmla="*/ 581355 w 901130"/>
                <a:gd name="connsiteY56" fmla="*/ 239592 h 901727"/>
                <a:gd name="connsiteX57" fmla="*/ 661751 w 901130"/>
                <a:gd name="connsiteY57" fmla="*/ 320891 h 901727"/>
                <a:gd name="connsiteX58" fmla="*/ 722273 w 901130"/>
                <a:gd name="connsiteY58" fmla="*/ 581951 h 901727"/>
                <a:gd name="connsiteX59" fmla="*/ 319392 w 901130"/>
                <a:gd name="connsiteY59" fmla="*/ 870111 h 901727"/>
                <a:gd name="connsiteX60" fmla="*/ 91755 w 901130"/>
                <a:gd name="connsiteY60" fmla="*/ 728290 h 901727"/>
                <a:gd name="connsiteX61" fmla="*/ 31233 w 901130"/>
                <a:gd name="connsiteY61" fmla="*/ 467230 h 901727"/>
                <a:gd name="connsiteX62" fmla="*/ 5036 w 901130"/>
                <a:gd name="connsiteY62" fmla="*/ 462713 h 901727"/>
                <a:gd name="connsiteX63" fmla="*/ 70075 w 901130"/>
                <a:gd name="connsiteY63" fmla="*/ 743646 h 901727"/>
                <a:gd name="connsiteX64" fmla="*/ 314875 w 901130"/>
                <a:gd name="connsiteY64" fmla="*/ 896307 h 901727"/>
                <a:gd name="connsiteX65" fmla="*/ 377205 w 901130"/>
                <a:gd name="connsiteY65" fmla="*/ 901728 h 901727"/>
                <a:gd name="connsiteX66" fmla="*/ 595808 w 901130"/>
                <a:gd name="connsiteY66" fmla="*/ 831268 h 901727"/>
                <a:gd name="connsiteX67" fmla="*/ 748470 w 901130"/>
                <a:gd name="connsiteY67" fmla="*/ 586468 h 901727"/>
                <a:gd name="connsiteX68" fmla="*/ 722273 w 901130"/>
                <a:gd name="connsiteY68" fmla="*/ 375091 h 901727"/>
                <a:gd name="connsiteX69" fmla="*/ 782796 w 901130"/>
                <a:gd name="connsiteY69" fmla="*/ 350701 h 901727"/>
                <a:gd name="connsiteX70" fmla="*/ 887581 w 901130"/>
                <a:gd name="connsiteY70" fmla="*/ 250432 h 901727"/>
                <a:gd name="connsiteX71" fmla="*/ 887581 w 901130"/>
                <a:gd name="connsiteY71" fmla="*/ 104998 h 901727"/>
                <a:gd name="connsiteX72" fmla="*/ 121565 w 901130"/>
                <a:gd name="connsiteY72" fmla="*/ 467230 h 901727"/>
                <a:gd name="connsiteX73" fmla="*/ 150471 w 901130"/>
                <a:gd name="connsiteY73" fmla="*/ 511493 h 901727"/>
                <a:gd name="connsiteX74" fmla="*/ 176667 w 901130"/>
                <a:gd name="connsiteY74" fmla="*/ 523236 h 901727"/>
                <a:gd name="connsiteX75" fmla="*/ 202864 w 901130"/>
                <a:gd name="connsiteY75" fmla="*/ 544916 h 901727"/>
                <a:gd name="connsiteX76" fmla="*/ 185701 w 901130"/>
                <a:gd name="connsiteY76" fmla="*/ 586468 h 901727"/>
                <a:gd name="connsiteX77" fmla="*/ 171247 w 901130"/>
                <a:gd name="connsiteY77" fmla="*/ 659637 h 901727"/>
                <a:gd name="connsiteX78" fmla="*/ 191121 w 901130"/>
                <a:gd name="connsiteY78" fmla="*/ 730096 h 901727"/>
                <a:gd name="connsiteX79" fmla="*/ 109822 w 901130"/>
                <a:gd name="connsiteY79" fmla="*/ 445550 h 901727"/>
                <a:gd name="connsiteX80" fmla="*/ 121565 w 901130"/>
                <a:gd name="connsiteY80" fmla="*/ 467230 h 901727"/>
                <a:gd name="connsiteX81" fmla="*/ 760213 w 901130"/>
                <a:gd name="connsiteY81" fmla="*/ 207976 h 901727"/>
                <a:gd name="connsiteX82" fmla="*/ 722273 w 901130"/>
                <a:gd name="connsiteY82" fmla="*/ 116741 h 901727"/>
                <a:gd name="connsiteX83" fmla="*/ 780086 w 901130"/>
                <a:gd name="connsiteY83" fmla="*/ 77898 h 901727"/>
                <a:gd name="connsiteX84" fmla="*/ 821639 w 901130"/>
                <a:gd name="connsiteY84" fmla="*/ 60735 h 901727"/>
                <a:gd name="connsiteX85" fmla="*/ 760213 w 901130"/>
                <a:gd name="connsiteY85" fmla="*/ 207976 h 901727"/>
                <a:gd name="connsiteX86" fmla="*/ 846932 w 901130"/>
                <a:gd name="connsiteY86" fmla="*/ 70671 h 901727"/>
                <a:gd name="connsiteX87" fmla="*/ 863192 w 901130"/>
                <a:gd name="connsiteY87" fmla="*/ 113127 h 901727"/>
                <a:gd name="connsiteX88" fmla="*/ 874935 w 901130"/>
                <a:gd name="connsiteY88" fmla="*/ 176360 h 901727"/>
                <a:gd name="connsiteX89" fmla="*/ 787313 w 901130"/>
                <a:gd name="connsiteY89" fmla="*/ 212493 h 901727"/>
                <a:gd name="connsiteX90" fmla="*/ 846932 w 901130"/>
                <a:gd name="connsiteY90" fmla="*/ 70671 h 901727"/>
                <a:gd name="connsiteX91" fmla="*/ 688850 w 901130"/>
                <a:gd name="connsiteY91" fmla="*/ 164617 h 901727"/>
                <a:gd name="connsiteX92" fmla="*/ 703304 w 901130"/>
                <a:gd name="connsiteY92" fmla="*/ 139324 h 901727"/>
                <a:gd name="connsiteX93" fmla="*/ 745760 w 901130"/>
                <a:gd name="connsiteY93" fmla="*/ 243206 h 901727"/>
                <a:gd name="connsiteX94" fmla="*/ 707820 w 901130"/>
                <a:gd name="connsiteY94" fmla="*/ 334441 h 901727"/>
                <a:gd name="connsiteX95" fmla="*/ 690657 w 901130"/>
                <a:gd name="connsiteY95" fmla="*/ 291082 h 901727"/>
                <a:gd name="connsiteX96" fmla="*/ 688850 w 901130"/>
                <a:gd name="connsiteY96" fmla="*/ 164617 h 901727"/>
                <a:gd name="connsiteX97" fmla="*/ 772860 w 901130"/>
                <a:gd name="connsiteY97" fmla="*/ 325408 h 901727"/>
                <a:gd name="connsiteX98" fmla="*/ 732210 w 901130"/>
                <a:gd name="connsiteY98" fmla="*/ 342571 h 901727"/>
                <a:gd name="connsiteX99" fmla="*/ 771956 w 901130"/>
                <a:gd name="connsiteY99" fmla="*/ 247723 h 901727"/>
                <a:gd name="connsiteX100" fmla="*/ 873128 w 901130"/>
                <a:gd name="connsiteY100" fmla="*/ 206170 h 901727"/>
                <a:gd name="connsiteX101" fmla="*/ 864095 w 901130"/>
                <a:gd name="connsiteY101" fmla="*/ 239592 h 901727"/>
                <a:gd name="connsiteX102" fmla="*/ 772860 w 901130"/>
                <a:gd name="connsiteY102" fmla="*/ 325408 h 901727"/>
                <a:gd name="connsiteX103" fmla="*/ 297712 w 901130"/>
                <a:gd name="connsiteY103" fmla="*/ 318182 h 901727"/>
                <a:gd name="connsiteX104" fmla="*/ 284163 w 901130"/>
                <a:gd name="connsiteY104" fmla="*/ 314569 h 901727"/>
                <a:gd name="connsiteX105" fmla="*/ 430501 w 901130"/>
                <a:gd name="connsiteY105" fmla="*/ 207073 h 901727"/>
                <a:gd name="connsiteX106" fmla="*/ 550642 w 901130"/>
                <a:gd name="connsiteY106" fmla="*/ 230559 h 901727"/>
                <a:gd name="connsiteX107" fmla="*/ 297712 w 901130"/>
                <a:gd name="connsiteY107" fmla="*/ 318182 h 901727"/>
                <a:gd name="connsiteX108" fmla="*/ 164021 w 901130"/>
                <a:gd name="connsiteY108" fmla="*/ 235979 h 901727"/>
                <a:gd name="connsiteX109" fmla="*/ 97175 w 901130"/>
                <a:gd name="connsiteY109" fmla="*/ 142937 h 901727"/>
                <a:gd name="connsiteX110" fmla="*/ 249836 w 901130"/>
                <a:gd name="connsiteY110" fmla="*/ 172747 h 901727"/>
                <a:gd name="connsiteX111" fmla="*/ 164021 w 901130"/>
                <a:gd name="connsiteY111" fmla="*/ 235979 h 901727"/>
                <a:gd name="connsiteX112" fmla="*/ 191121 w 901130"/>
                <a:gd name="connsiteY112" fmla="*/ 59832 h 901727"/>
                <a:gd name="connsiteX113" fmla="*/ 255256 w 901130"/>
                <a:gd name="connsiteY113" fmla="*/ 147454 h 901727"/>
                <a:gd name="connsiteX114" fmla="*/ 100788 w 901130"/>
                <a:gd name="connsiteY114" fmla="*/ 117644 h 901727"/>
                <a:gd name="connsiteX115" fmla="*/ 191121 w 901130"/>
                <a:gd name="connsiteY115" fmla="*/ 59832 h 901727"/>
                <a:gd name="connsiteX116" fmla="*/ 293196 w 901130"/>
                <a:gd name="connsiteY116" fmla="*/ 154681 h 901727"/>
                <a:gd name="connsiteX117" fmla="*/ 215510 w 901130"/>
                <a:gd name="connsiteY117" fmla="*/ 48992 h 901727"/>
                <a:gd name="connsiteX118" fmla="*/ 289583 w 901130"/>
                <a:gd name="connsiteY118" fmla="*/ 28216 h 901727"/>
                <a:gd name="connsiteX119" fmla="*/ 397078 w 901130"/>
                <a:gd name="connsiteY119" fmla="*/ 174554 h 901727"/>
                <a:gd name="connsiteX120" fmla="*/ 293196 w 901130"/>
                <a:gd name="connsiteY120" fmla="*/ 154681 h 901727"/>
                <a:gd name="connsiteX121" fmla="*/ 285066 w 901130"/>
                <a:gd name="connsiteY121" fmla="*/ 179973 h 901727"/>
                <a:gd name="connsiteX122" fmla="*/ 394368 w 901130"/>
                <a:gd name="connsiteY122" fmla="*/ 201653 h 901727"/>
                <a:gd name="connsiteX123" fmla="*/ 253450 w 901130"/>
                <a:gd name="connsiteY123" fmla="*/ 304632 h 901727"/>
                <a:gd name="connsiteX124" fmla="*/ 182087 w 901130"/>
                <a:gd name="connsiteY124" fmla="*/ 254949 h 901727"/>
                <a:gd name="connsiteX125" fmla="*/ 285066 w 901130"/>
                <a:gd name="connsiteY125" fmla="*/ 179973 h 901727"/>
                <a:gd name="connsiteX126" fmla="*/ 642781 w 901130"/>
                <a:gd name="connsiteY126" fmla="*/ 437420 h 901727"/>
                <a:gd name="connsiteX127" fmla="*/ 560579 w 901130"/>
                <a:gd name="connsiteY127" fmla="*/ 506976 h 901727"/>
                <a:gd name="connsiteX128" fmla="*/ 558772 w 901130"/>
                <a:gd name="connsiteY128" fmla="*/ 600018 h 901727"/>
                <a:gd name="connsiteX129" fmla="*/ 499153 w 901130"/>
                <a:gd name="connsiteY129" fmla="*/ 680414 h 901727"/>
                <a:gd name="connsiteX130" fmla="*/ 471150 w 901130"/>
                <a:gd name="connsiteY130" fmla="*/ 678607 h 901727"/>
                <a:gd name="connsiteX131" fmla="*/ 461214 w 901130"/>
                <a:gd name="connsiteY131" fmla="*/ 590082 h 901727"/>
                <a:gd name="connsiteX132" fmla="*/ 443147 w 901130"/>
                <a:gd name="connsiteY132" fmla="*/ 488006 h 901727"/>
                <a:gd name="connsiteX133" fmla="*/ 417854 w 901130"/>
                <a:gd name="connsiteY133" fmla="*/ 480779 h 901727"/>
                <a:gd name="connsiteX134" fmla="*/ 392561 w 901130"/>
                <a:gd name="connsiteY134" fmla="*/ 484393 h 901727"/>
                <a:gd name="connsiteX135" fmla="*/ 297712 w 901130"/>
                <a:gd name="connsiteY135" fmla="*/ 462713 h 901727"/>
                <a:gd name="connsiteX136" fmla="*/ 347395 w 901130"/>
                <a:gd name="connsiteY136" fmla="*/ 357024 h 901727"/>
                <a:gd name="connsiteX137" fmla="*/ 360945 w 901130"/>
                <a:gd name="connsiteY137" fmla="*/ 347088 h 901727"/>
                <a:gd name="connsiteX138" fmla="*/ 519026 w 901130"/>
                <a:gd name="connsiteY138" fmla="*/ 285662 h 901727"/>
                <a:gd name="connsiteX139" fmla="*/ 642781 w 901130"/>
                <a:gd name="connsiteY139" fmla="*/ 437420 h 90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901130" h="901727">
                  <a:moveTo>
                    <a:pt x="887581" y="104998"/>
                  </a:moveTo>
                  <a:cubicBezTo>
                    <a:pt x="874935" y="64348"/>
                    <a:pt x="856868" y="34539"/>
                    <a:pt x="855965" y="33635"/>
                  </a:cubicBezTo>
                  <a:cubicBezTo>
                    <a:pt x="853255" y="29119"/>
                    <a:pt x="846932" y="26409"/>
                    <a:pt x="841512" y="27312"/>
                  </a:cubicBezTo>
                  <a:cubicBezTo>
                    <a:pt x="839705" y="27312"/>
                    <a:pt x="807186" y="35442"/>
                    <a:pt x="768343" y="54412"/>
                  </a:cubicBezTo>
                  <a:cubicBezTo>
                    <a:pt x="716853" y="80608"/>
                    <a:pt x="679817" y="114934"/>
                    <a:pt x="663558" y="154681"/>
                  </a:cubicBezTo>
                  <a:cubicBezTo>
                    <a:pt x="650008" y="187200"/>
                    <a:pt x="647298" y="227849"/>
                    <a:pt x="657234" y="272112"/>
                  </a:cubicBezTo>
                  <a:cubicBezTo>
                    <a:pt x="636458" y="248626"/>
                    <a:pt x="612972" y="227849"/>
                    <a:pt x="586775" y="210687"/>
                  </a:cubicBezTo>
                  <a:cubicBezTo>
                    <a:pt x="578645" y="195330"/>
                    <a:pt x="557869" y="156487"/>
                    <a:pt x="525350" y="116741"/>
                  </a:cubicBezTo>
                  <a:cubicBezTo>
                    <a:pt x="514510" y="103191"/>
                    <a:pt x="493733" y="120354"/>
                    <a:pt x="504573" y="133001"/>
                  </a:cubicBezTo>
                  <a:cubicBezTo>
                    <a:pt x="526253" y="160100"/>
                    <a:pt x="542513" y="186297"/>
                    <a:pt x="553352" y="204363"/>
                  </a:cubicBezTo>
                  <a:lnTo>
                    <a:pt x="433211" y="180877"/>
                  </a:lnTo>
                  <a:lnTo>
                    <a:pt x="319392" y="25505"/>
                  </a:lnTo>
                  <a:cubicBezTo>
                    <a:pt x="330232" y="25505"/>
                    <a:pt x="341975" y="26409"/>
                    <a:pt x="352815" y="29119"/>
                  </a:cubicBezTo>
                  <a:cubicBezTo>
                    <a:pt x="388045" y="36345"/>
                    <a:pt x="422371" y="53508"/>
                    <a:pt x="455794" y="82415"/>
                  </a:cubicBezTo>
                  <a:cubicBezTo>
                    <a:pt x="468440" y="93255"/>
                    <a:pt x="485603" y="73382"/>
                    <a:pt x="472957" y="62542"/>
                  </a:cubicBezTo>
                  <a:cubicBezTo>
                    <a:pt x="435920" y="30925"/>
                    <a:pt x="397078" y="11052"/>
                    <a:pt x="358235" y="3826"/>
                  </a:cubicBezTo>
                  <a:cubicBezTo>
                    <a:pt x="297712" y="-7917"/>
                    <a:pt x="227253" y="7439"/>
                    <a:pt x="154084" y="48992"/>
                  </a:cubicBezTo>
                  <a:cubicBezTo>
                    <a:pt x="99885" y="79705"/>
                    <a:pt x="63752" y="113127"/>
                    <a:pt x="61945" y="114934"/>
                  </a:cubicBezTo>
                  <a:cubicBezTo>
                    <a:pt x="57429" y="119451"/>
                    <a:pt x="56525" y="127581"/>
                    <a:pt x="60139" y="133001"/>
                  </a:cubicBezTo>
                  <a:cubicBezTo>
                    <a:pt x="65559" y="143841"/>
                    <a:pt x="85432" y="183587"/>
                    <a:pt x="119758" y="226043"/>
                  </a:cubicBezTo>
                  <a:cubicBezTo>
                    <a:pt x="139631" y="251336"/>
                    <a:pt x="160407" y="272112"/>
                    <a:pt x="182087" y="290179"/>
                  </a:cubicBezTo>
                  <a:cubicBezTo>
                    <a:pt x="175764" y="295598"/>
                    <a:pt x="170344" y="301019"/>
                    <a:pt x="164021" y="306438"/>
                  </a:cubicBezTo>
                  <a:cubicBezTo>
                    <a:pt x="133308" y="336248"/>
                    <a:pt x="109822" y="372381"/>
                    <a:pt x="93562" y="411224"/>
                  </a:cubicBezTo>
                  <a:cubicBezTo>
                    <a:pt x="80012" y="445550"/>
                    <a:pt x="72785" y="482586"/>
                    <a:pt x="71882" y="521429"/>
                  </a:cubicBezTo>
                  <a:cubicBezTo>
                    <a:pt x="70979" y="583758"/>
                    <a:pt x="89045" y="644281"/>
                    <a:pt x="124275" y="695770"/>
                  </a:cubicBezTo>
                  <a:cubicBezTo>
                    <a:pt x="158601" y="746356"/>
                    <a:pt x="206477" y="785199"/>
                    <a:pt x="262483" y="807782"/>
                  </a:cubicBezTo>
                  <a:cubicBezTo>
                    <a:pt x="277839" y="814105"/>
                    <a:pt x="287776" y="789715"/>
                    <a:pt x="272419" y="783392"/>
                  </a:cubicBezTo>
                  <a:cubicBezTo>
                    <a:pt x="251643" y="775263"/>
                    <a:pt x="232673" y="764423"/>
                    <a:pt x="215510" y="751776"/>
                  </a:cubicBezTo>
                  <a:cubicBezTo>
                    <a:pt x="217317" y="739130"/>
                    <a:pt x="222737" y="693964"/>
                    <a:pt x="192927" y="647894"/>
                  </a:cubicBezTo>
                  <a:cubicBezTo>
                    <a:pt x="188410" y="641570"/>
                    <a:pt x="201057" y="615374"/>
                    <a:pt x="208284" y="600921"/>
                  </a:cubicBezTo>
                  <a:cubicBezTo>
                    <a:pt x="216413" y="585565"/>
                    <a:pt x="223640" y="569305"/>
                    <a:pt x="227253" y="553949"/>
                  </a:cubicBezTo>
                  <a:cubicBezTo>
                    <a:pt x="230867" y="537689"/>
                    <a:pt x="226350" y="524139"/>
                    <a:pt x="214607" y="514202"/>
                  </a:cubicBezTo>
                  <a:cubicBezTo>
                    <a:pt x="205573" y="506976"/>
                    <a:pt x="193830" y="503362"/>
                    <a:pt x="182990" y="500653"/>
                  </a:cubicBezTo>
                  <a:cubicBezTo>
                    <a:pt x="175764" y="498846"/>
                    <a:pt x="168538" y="496136"/>
                    <a:pt x="165827" y="494329"/>
                  </a:cubicBezTo>
                  <a:cubicBezTo>
                    <a:pt x="160407" y="489813"/>
                    <a:pt x="150471" y="471746"/>
                    <a:pt x="143244" y="458196"/>
                  </a:cubicBezTo>
                  <a:cubicBezTo>
                    <a:pt x="135114" y="442840"/>
                    <a:pt x="126985" y="427484"/>
                    <a:pt x="118855" y="418451"/>
                  </a:cubicBezTo>
                  <a:cubicBezTo>
                    <a:pt x="136921" y="375994"/>
                    <a:pt x="165827" y="338055"/>
                    <a:pt x="201960" y="308245"/>
                  </a:cubicBezTo>
                  <a:cubicBezTo>
                    <a:pt x="235383" y="330828"/>
                    <a:pt x="273323" y="346185"/>
                    <a:pt x="313069" y="349798"/>
                  </a:cubicBezTo>
                  <a:cubicBezTo>
                    <a:pt x="266096" y="385931"/>
                    <a:pt x="251643" y="432000"/>
                    <a:pt x="273323" y="476263"/>
                  </a:cubicBezTo>
                  <a:cubicBezTo>
                    <a:pt x="298616" y="527752"/>
                    <a:pt x="350105" y="519622"/>
                    <a:pt x="396174" y="512396"/>
                  </a:cubicBezTo>
                  <a:cubicBezTo>
                    <a:pt x="404304" y="511493"/>
                    <a:pt x="412434" y="509686"/>
                    <a:pt x="420564" y="508783"/>
                  </a:cubicBezTo>
                  <a:cubicBezTo>
                    <a:pt x="423274" y="508783"/>
                    <a:pt x="424177" y="508783"/>
                    <a:pt x="425081" y="509686"/>
                  </a:cubicBezTo>
                  <a:cubicBezTo>
                    <a:pt x="435017" y="518719"/>
                    <a:pt x="435017" y="561175"/>
                    <a:pt x="435017" y="591888"/>
                  </a:cubicBezTo>
                  <a:cubicBezTo>
                    <a:pt x="435017" y="635248"/>
                    <a:pt x="434114" y="675897"/>
                    <a:pt x="450374" y="696673"/>
                  </a:cubicBezTo>
                  <a:cubicBezTo>
                    <a:pt x="458503" y="707513"/>
                    <a:pt x="470247" y="712933"/>
                    <a:pt x="483797" y="712933"/>
                  </a:cubicBezTo>
                  <a:cubicBezTo>
                    <a:pt x="491926" y="712933"/>
                    <a:pt x="500960" y="711126"/>
                    <a:pt x="509993" y="706610"/>
                  </a:cubicBezTo>
                  <a:cubicBezTo>
                    <a:pt x="549739" y="689447"/>
                    <a:pt x="591292" y="637958"/>
                    <a:pt x="584968" y="597308"/>
                  </a:cubicBezTo>
                  <a:cubicBezTo>
                    <a:pt x="579549" y="562078"/>
                    <a:pt x="575935" y="538592"/>
                    <a:pt x="584065" y="519622"/>
                  </a:cubicBezTo>
                  <a:cubicBezTo>
                    <a:pt x="592195" y="502459"/>
                    <a:pt x="611165" y="486200"/>
                    <a:pt x="649104" y="465423"/>
                  </a:cubicBezTo>
                  <a:cubicBezTo>
                    <a:pt x="653621" y="486200"/>
                    <a:pt x="656331" y="506976"/>
                    <a:pt x="655428" y="528655"/>
                  </a:cubicBezTo>
                  <a:cubicBezTo>
                    <a:pt x="654524" y="602728"/>
                    <a:pt x="624715" y="672284"/>
                    <a:pt x="571419" y="724676"/>
                  </a:cubicBezTo>
                  <a:cubicBezTo>
                    <a:pt x="511800" y="782489"/>
                    <a:pt x="428694" y="811395"/>
                    <a:pt x="345588" y="802362"/>
                  </a:cubicBezTo>
                  <a:cubicBezTo>
                    <a:pt x="328425" y="800555"/>
                    <a:pt x="325715" y="826751"/>
                    <a:pt x="342878" y="828558"/>
                  </a:cubicBezTo>
                  <a:cubicBezTo>
                    <a:pt x="433211" y="838495"/>
                    <a:pt x="524446" y="806879"/>
                    <a:pt x="589485" y="743646"/>
                  </a:cubicBezTo>
                  <a:cubicBezTo>
                    <a:pt x="647298" y="686737"/>
                    <a:pt x="680721" y="610858"/>
                    <a:pt x="681624" y="528655"/>
                  </a:cubicBezTo>
                  <a:cubicBezTo>
                    <a:pt x="682527" y="420257"/>
                    <a:pt x="627425" y="324505"/>
                    <a:pt x="543416" y="269402"/>
                  </a:cubicBezTo>
                  <a:cubicBezTo>
                    <a:pt x="560579" y="256756"/>
                    <a:pt x="574129" y="245916"/>
                    <a:pt x="581355" y="239592"/>
                  </a:cubicBezTo>
                  <a:cubicBezTo>
                    <a:pt x="612068" y="261272"/>
                    <a:pt x="639168" y="289275"/>
                    <a:pt x="661751" y="320891"/>
                  </a:cubicBezTo>
                  <a:cubicBezTo>
                    <a:pt x="715950" y="396771"/>
                    <a:pt x="737630" y="489813"/>
                    <a:pt x="722273" y="581951"/>
                  </a:cubicBezTo>
                  <a:cubicBezTo>
                    <a:pt x="690657" y="772552"/>
                    <a:pt x="509993" y="901728"/>
                    <a:pt x="319392" y="870111"/>
                  </a:cubicBezTo>
                  <a:cubicBezTo>
                    <a:pt x="227253" y="854755"/>
                    <a:pt x="145954" y="804168"/>
                    <a:pt x="91755" y="728290"/>
                  </a:cubicBezTo>
                  <a:cubicBezTo>
                    <a:pt x="37556" y="652410"/>
                    <a:pt x="15876" y="559368"/>
                    <a:pt x="31233" y="467230"/>
                  </a:cubicBezTo>
                  <a:cubicBezTo>
                    <a:pt x="33942" y="450970"/>
                    <a:pt x="7746" y="446453"/>
                    <a:pt x="5036" y="462713"/>
                  </a:cubicBezTo>
                  <a:cubicBezTo>
                    <a:pt x="-11224" y="562078"/>
                    <a:pt x="12263" y="661444"/>
                    <a:pt x="70075" y="743646"/>
                  </a:cubicBezTo>
                  <a:cubicBezTo>
                    <a:pt x="128791" y="825848"/>
                    <a:pt x="215510" y="879144"/>
                    <a:pt x="314875" y="896307"/>
                  </a:cubicBezTo>
                  <a:cubicBezTo>
                    <a:pt x="335652" y="899921"/>
                    <a:pt x="356428" y="901728"/>
                    <a:pt x="377205" y="901728"/>
                  </a:cubicBezTo>
                  <a:cubicBezTo>
                    <a:pt x="454890" y="901728"/>
                    <a:pt x="530769" y="877338"/>
                    <a:pt x="595808" y="831268"/>
                  </a:cubicBezTo>
                  <a:cubicBezTo>
                    <a:pt x="678011" y="772552"/>
                    <a:pt x="731307" y="685833"/>
                    <a:pt x="748470" y="586468"/>
                  </a:cubicBezTo>
                  <a:cubicBezTo>
                    <a:pt x="760213" y="513299"/>
                    <a:pt x="751180" y="441034"/>
                    <a:pt x="722273" y="375091"/>
                  </a:cubicBezTo>
                  <a:cubicBezTo>
                    <a:pt x="735823" y="371478"/>
                    <a:pt x="758406" y="363348"/>
                    <a:pt x="782796" y="350701"/>
                  </a:cubicBezTo>
                  <a:cubicBezTo>
                    <a:pt x="834285" y="324505"/>
                    <a:pt x="871322" y="290179"/>
                    <a:pt x="887581" y="250432"/>
                  </a:cubicBezTo>
                  <a:cubicBezTo>
                    <a:pt x="905648" y="209783"/>
                    <a:pt x="905648" y="160100"/>
                    <a:pt x="887581" y="104998"/>
                  </a:cubicBezTo>
                  <a:close/>
                  <a:moveTo>
                    <a:pt x="121565" y="467230"/>
                  </a:moveTo>
                  <a:cubicBezTo>
                    <a:pt x="131501" y="486200"/>
                    <a:pt x="140534" y="503362"/>
                    <a:pt x="150471" y="511493"/>
                  </a:cubicBezTo>
                  <a:cubicBezTo>
                    <a:pt x="157698" y="516912"/>
                    <a:pt x="166731" y="520526"/>
                    <a:pt x="176667" y="523236"/>
                  </a:cubicBezTo>
                  <a:cubicBezTo>
                    <a:pt x="202864" y="531366"/>
                    <a:pt x="205573" y="534979"/>
                    <a:pt x="202864" y="544916"/>
                  </a:cubicBezTo>
                  <a:cubicBezTo>
                    <a:pt x="200154" y="557562"/>
                    <a:pt x="192927" y="572015"/>
                    <a:pt x="185701" y="586468"/>
                  </a:cubicBezTo>
                  <a:cubicBezTo>
                    <a:pt x="172151" y="614471"/>
                    <a:pt x="159504" y="640667"/>
                    <a:pt x="171247" y="659637"/>
                  </a:cubicBezTo>
                  <a:cubicBezTo>
                    <a:pt x="188410" y="686737"/>
                    <a:pt x="191121" y="712933"/>
                    <a:pt x="191121" y="730096"/>
                  </a:cubicBezTo>
                  <a:cubicBezTo>
                    <a:pt x="112531" y="659637"/>
                    <a:pt x="80915" y="547625"/>
                    <a:pt x="109822" y="445550"/>
                  </a:cubicBezTo>
                  <a:cubicBezTo>
                    <a:pt x="114338" y="452777"/>
                    <a:pt x="117951" y="460906"/>
                    <a:pt x="121565" y="467230"/>
                  </a:cubicBezTo>
                  <a:close/>
                  <a:moveTo>
                    <a:pt x="760213" y="207976"/>
                  </a:moveTo>
                  <a:lnTo>
                    <a:pt x="722273" y="116741"/>
                  </a:lnTo>
                  <a:cubicBezTo>
                    <a:pt x="740340" y="99578"/>
                    <a:pt x="762020" y="86931"/>
                    <a:pt x="780086" y="77898"/>
                  </a:cubicBezTo>
                  <a:cubicBezTo>
                    <a:pt x="795443" y="69768"/>
                    <a:pt x="809896" y="64348"/>
                    <a:pt x="821639" y="60735"/>
                  </a:cubicBezTo>
                  <a:lnTo>
                    <a:pt x="760213" y="207976"/>
                  </a:lnTo>
                  <a:close/>
                  <a:moveTo>
                    <a:pt x="846932" y="70671"/>
                  </a:moveTo>
                  <a:cubicBezTo>
                    <a:pt x="852352" y="81511"/>
                    <a:pt x="858675" y="96868"/>
                    <a:pt x="863192" y="113127"/>
                  </a:cubicBezTo>
                  <a:cubicBezTo>
                    <a:pt x="868612" y="131194"/>
                    <a:pt x="874031" y="153777"/>
                    <a:pt x="874935" y="176360"/>
                  </a:cubicBezTo>
                  <a:lnTo>
                    <a:pt x="787313" y="212493"/>
                  </a:lnTo>
                  <a:lnTo>
                    <a:pt x="846932" y="70671"/>
                  </a:lnTo>
                  <a:close/>
                  <a:moveTo>
                    <a:pt x="688850" y="164617"/>
                  </a:moveTo>
                  <a:cubicBezTo>
                    <a:pt x="692464" y="155584"/>
                    <a:pt x="697884" y="146550"/>
                    <a:pt x="703304" y="139324"/>
                  </a:cubicBezTo>
                  <a:lnTo>
                    <a:pt x="745760" y="243206"/>
                  </a:lnTo>
                  <a:lnTo>
                    <a:pt x="707820" y="334441"/>
                  </a:lnTo>
                  <a:cubicBezTo>
                    <a:pt x="702400" y="322698"/>
                    <a:pt x="696077" y="308245"/>
                    <a:pt x="690657" y="291082"/>
                  </a:cubicBezTo>
                  <a:cubicBezTo>
                    <a:pt x="679817" y="256756"/>
                    <a:pt x="670784" y="207073"/>
                    <a:pt x="688850" y="164617"/>
                  </a:cubicBezTo>
                  <a:close/>
                  <a:moveTo>
                    <a:pt x="772860" y="325408"/>
                  </a:moveTo>
                  <a:cubicBezTo>
                    <a:pt x="758406" y="332635"/>
                    <a:pt x="743953" y="338055"/>
                    <a:pt x="732210" y="342571"/>
                  </a:cubicBezTo>
                  <a:lnTo>
                    <a:pt x="771956" y="247723"/>
                  </a:lnTo>
                  <a:lnTo>
                    <a:pt x="873128" y="206170"/>
                  </a:lnTo>
                  <a:cubicBezTo>
                    <a:pt x="871322" y="217913"/>
                    <a:pt x="868612" y="228753"/>
                    <a:pt x="864095" y="239592"/>
                  </a:cubicBezTo>
                  <a:cubicBezTo>
                    <a:pt x="846932" y="282049"/>
                    <a:pt x="805379" y="310052"/>
                    <a:pt x="772860" y="325408"/>
                  </a:cubicBezTo>
                  <a:close/>
                  <a:moveTo>
                    <a:pt x="297712" y="318182"/>
                  </a:moveTo>
                  <a:cubicBezTo>
                    <a:pt x="293196" y="317278"/>
                    <a:pt x="288679" y="316375"/>
                    <a:pt x="284163" y="314569"/>
                  </a:cubicBezTo>
                  <a:lnTo>
                    <a:pt x="430501" y="207073"/>
                  </a:lnTo>
                  <a:lnTo>
                    <a:pt x="550642" y="230559"/>
                  </a:lnTo>
                  <a:cubicBezTo>
                    <a:pt x="506380" y="265789"/>
                    <a:pt x="399788" y="338055"/>
                    <a:pt x="297712" y="318182"/>
                  </a:cubicBezTo>
                  <a:close/>
                  <a:moveTo>
                    <a:pt x="164021" y="235979"/>
                  </a:moveTo>
                  <a:cubicBezTo>
                    <a:pt x="132405" y="202556"/>
                    <a:pt x="109822" y="166424"/>
                    <a:pt x="97175" y="142937"/>
                  </a:cubicBezTo>
                  <a:lnTo>
                    <a:pt x="249836" y="172747"/>
                  </a:lnTo>
                  <a:lnTo>
                    <a:pt x="164021" y="235979"/>
                  </a:lnTo>
                  <a:close/>
                  <a:moveTo>
                    <a:pt x="191121" y="59832"/>
                  </a:moveTo>
                  <a:lnTo>
                    <a:pt x="255256" y="147454"/>
                  </a:lnTo>
                  <a:lnTo>
                    <a:pt x="100788" y="117644"/>
                  </a:lnTo>
                  <a:cubicBezTo>
                    <a:pt x="120661" y="101384"/>
                    <a:pt x="152278" y="78801"/>
                    <a:pt x="191121" y="59832"/>
                  </a:cubicBezTo>
                  <a:close/>
                  <a:moveTo>
                    <a:pt x="293196" y="154681"/>
                  </a:moveTo>
                  <a:lnTo>
                    <a:pt x="215510" y="48992"/>
                  </a:lnTo>
                  <a:cubicBezTo>
                    <a:pt x="238996" y="39055"/>
                    <a:pt x="263386" y="31829"/>
                    <a:pt x="289583" y="28216"/>
                  </a:cubicBezTo>
                  <a:lnTo>
                    <a:pt x="397078" y="174554"/>
                  </a:lnTo>
                  <a:lnTo>
                    <a:pt x="293196" y="154681"/>
                  </a:lnTo>
                  <a:close/>
                  <a:moveTo>
                    <a:pt x="285066" y="179973"/>
                  </a:moveTo>
                  <a:lnTo>
                    <a:pt x="394368" y="201653"/>
                  </a:lnTo>
                  <a:lnTo>
                    <a:pt x="253450" y="304632"/>
                  </a:lnTo>
                  <a:cubicBezTo>
                    <a:pt x="227253" y="291986"/>
                    <a:pt x="202864" y="274822"/>
                    <a:pt x="182087" y="254949"/>
                  </a:cubicBezTo>
                  <a:lnTo>
                    <a:pt x="285066" y="179973"/>
                  </a:lnTo>
                  <a:close/>
                  <a:moveTo>
                    <a:pt x="642781" y="437420"/>
                  </a:moveTo>
                  <a:cubicBezTo>
                    <a:pt x="594905" y="462713"/>
                    <a:pt x="572322" y="482586"/>
                    <a:pt x="560579" y="506976"/>
                  </a:cubicBezTo>
                  <a:cubicBezTo>
                    <a:pt x="548836" y="533172"/>
                    <a:pt x="553352" y="561175"/>
                    <a:pt x="558772" y="600018"/>
                  </a:cubicBezTo>
                  <a:cubicBezTo>
                    <a:pt x="562385" y="622601"/>
                    <a:pt x="535286" y="665057"/>
                    <a:pt x="499153" y="680414"/>
                  </a:cubicBezTo>
                  <a:cubicBezTo>
                    <a:pt x="485603" y="685833"/>
                    <a:pt x="476570" y="685833"/>
                    <a:pt x="471150" y="678607"/>
                  </a:cubicBezTo>
                  <a:cubicBezTo>
                    <a:pt x="460310" y="665057"/>
                    <a:pt x="461214" y="623504"/>
                    <a:pt x="461214" y="590082"/>
                  </a:cubicBezTo>
                  <a:cubicBezTo>
                    <a:pt x="461214" y="544012"/>
                    <a:pt x="462117" y="504266"/>
                    <a:pt x="443147" y="488006"/>
                  </a:cubicBezTo>
                  <a:cubicBezTo>
                    <a:pt x="435920" y="481683"/>
                    <a:pt x="427791" y="478973"/>
                    <a:pt x="417854" y="480779"/>
                  </a:cubicBezTo>
                  <a:cubicBezTo>
                    <a:pt x="409724" y="481683"/>
                    <a:pt x="400691" y="483489"/>
                    <a:pt x="392561" y="484393"/>
                  </a:cubicBezTo>
                  <a:cubicBezTo>
                    <a:pt x="343782" y="492522"/>
                    <a:pt x="313069" y="495233"/>
                    <a:pt x="297712" y="462713"/>
                  </a:cubicBezTo>
                  <a:cubicBezTo>
                    <a:pt x="272419" y="410320"/>
                    <a:pt x="323909" y="371478"/>
                    <a:pt x="347395" y="357024"/>
                  </a:cubicBezTo>
                  <a:cubicBezTo>
                    <a:pt x="351912" y="354314"/>
                    <a:pt x="356428" y="350701"/>
                    <a:pt x="360945" y="347088"/>
                  </a:cubicBezTo>
                  <a:cubicBezTo>
                    <a:pt x="417854" y="339861"/>
                    <a:pt x="471150" y="316375"/>
                    <a:pt x="519026" y="285662"/>
                  </a:cubicBezTo>
                  <a:cubicBezTo>
                    <a:pt x="577742" y="319085"/>
                    <a:pt x="622005" y="373284"/>
                    <a:pt x="642781" y="437420"/>
                  </a:cubicBezTo>
                  <a:close/>
                </a:path>
              </a:pathLst>
            </a:custGeom>
            <a:solidFill>
              <a:srgbClr val="010101"/>
            </a:solidFill>
            <a:ln w="9028" cap="flat">
              <a:noFill/>
              <a:prstDash val="solid"/>
              <a:miter/>
            </a:ln>
          </p:spPr>
          <p:txBody>
            <a:bodyPr rtlCol="0" anchor="ctr"/>
            <a:lstStyle/>
            <a:p>
              <a:endParaRPr lang="en-US"/>
            </a:p>
          </p:txBody>
        </p:sp>
      </p:grpSp>
      <p:grpSp>
        <p:nvGrpSpPr>
          <p:cNvPr id="2" name="Group 1">
            <a:extLst>
              <a:ext uri="{FF2B5EF4-FFF2-40B4-BE49-F238E27FC236}">
                <a16:creationId xmlns:a16="http://schemas.microsoft.com/office/drawing/2014/main" id="{F7E4BD0E-A035-569E-E7FC-B42DDD620F29}"/>
              </a:ext>
            </a:extLst>
          </p:cNvPr>
          <p:cNvGrpSpPr/>
          <p:nvPr/>
        </p:nvGrpSpPr>
        <p:grpSpPr>
          <a:xfrm>
            <a:off x="2310795" y="2360724"/>
            <a:ext cx="771171" cy="771171"/>
            <a:chOff x="5297313" y="4260296"/>
            <a:chExt cx="2997029" cy="2761463"/>
          </a:xfrm>
        </p:grpSpPr>
        <p:sp>
          <p:nvSpPr>
            <p:cNvPr id="4" name="Freeform 587">
              <a:extLst>
                <a:ext uri="{FF2B5EF4-FFF2-40B4-BE49-F238E27FC236}">
                  <a16:creationId xmlns:a16="http://schemas.microsoft.com/office/drawing/2014/main" id="{3DFD05E9-F12D-2F38-9A36-31DEED6ADE94}"/>
                </a:ext>
              </a:extLst>
            </p:cNvPr>
            <p:cNvSpPr/>
            <p:nvPr/>
          </p:nvSpPr>
          <p:spPr>
            <a:xfrm>
              <a:off x="6126228" y="4440508"/>
              <a:ext cx="1489301" cy="1405043"/>
            </a:xfrm>
            <a:custGeom>
              <a:avLst/>
              <a:gdLst>
                <a:gd name="connsiteX0" fmla="*/ 5711 w 1489301"/>
                <a:gd name="connsiteY0" fmla="*/ 403362 h 1405043"/>
                <a:gd name="connsiteX1" fmla="*/ 260779 w 1489301"/>
                <a:gd name="connsiteY1" fmla="*/ 26383 h 1405043"/>
                <a:gd name="connsiteX2" fmla="*/ 698582 w 1489301"/>
                <a:gd name="connsiteY2" fmla="*/ 134907 h 1405043"/>
                <a:gd name="connsiteX3" fmla="*/ 703340 w 1489301"/>
                <a:gd name="connsiteY3" fmla="*/ 140619 h 1405043"/>
                <a:gd name="connsiteX4" fmla="*/ 789949 w 1489301"/>
                <a:gd name="connsiteY4" fmla="*/ 141571 h 1405043"/>
                <a:gd name="connsiteX5" fmla="*/ 973636 w 1489301"/>
                <a:gd name="connsiteY5" fmla="*/ 18767 h 1405043"/>
                <a:gd name="connsiteX6" fmla="*/ 1476158 w 1489301"/>
                <a:gd name="connsiteY6" fmla="*/ 295790 h 1405043"/>
                <a:gd name="connsiteX7" fmla="*/ 1441895 w 1489301"/>
                <a:gd name="connsiteY7" fmla="*/ 626122 h 1405043"/>
                <a:gd name="connsiteX8" fmla="*/ 1161130 w 1489301"/>
                <a:gd name="connsiteY8" fmla="*/ 1046891 h 1405043"/>
                <a:gd name="connsiteX9" fmla="*/ 769011 w 1489301"/>
                <a:gd name="connsiteY9" fmla="*/ 1395311 h 1405043"/>
                <a:gd name="connsiteX10" fmla="*/ 730941 w 1489301"/>
                <a:gd name="connsiteY10" fmla="*/ 1399119 h 1405043"/>
                <a:gd name="connsiteX11" fmla="*/ 206529 w 1489301"/>
                <a:gd name="connsiteY11" fmla="*/ 894577 h 1405043"/>
                <a:gd name="connsiteX12" fmla="*/ 35215 w 1489301"/>
                <a:gd name="connsiteY12" fmla="*/ 573764 h 1405043"/>
                <a:gd name="connsiteX13" fmla="*/ 0 w 1489301"/>
                <a:gd name="connsiteY13" fmla="*/ 404314 h 1405043"/>
                <a:gd name="connsiteX14" fmla="*/ 5711 w 1489301"/>
                <a:gd name="connsiteY14" fmla="*/ 403362 h 140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89301" h="1405043">
                  <a:moveTo>
                    <a:pt x="5711" y="403362"/>
                  </a:moveTo>
                  <a:cubicBezTo>
                    <a:pt x="2855" y="236768"/>
                    <a:pt x="103741" y="87309"/>
                    <a:pt x="260779" y="26383"/>
                  </a:cubicBezTo>
                  <a:cubicBezTo>
                    <a:pt x="413058" y="-32639"/>
                    <a:pt x="589131" y="11152"/>
                    <a:pt x="698582" y="134907"/>
                  </a:cubicBezTo>
                  <a:cubicBezTo>
                    <a:pt x="700485" y="136811"/>
                    <a:pt x="701437" y="138715"/>
                    <a:pt x="703340" y="140619"/>
                  </a:cubicBezTo>
                  <a:cubicBezTo>
                    <a:pt x="734748" y="176794"/>
                    <a:pt x="759493" y="176794"/>
                    <a:pt x="789949" y="141571"/>
                  </a:cubicBezTo>
                  <a:cubicBezTo>
                    <a:pt x="839440" y="83501"/>
                    <a:pt x="901303" y="43519"/>
                    <a:pt x="973636" y="18767"/>
                  </a:cubicBezTo>
                  <a:cubicBezTo>
                    <a:pt x="1185876" y="-50726"/>
                    <a:pt x="1422860" y="79693"/>
                    <a:pt x="1476158" y="295790"/>
                  </a:cubicBezTo>
                  <a:cubicBezTo>
                    <a:pt x="1504711" y="410026"/>
                    <a:pt x="1483772" y="519502"/>
                    <a:pt x="1441895" y="626122"/>
                  </a:cubicBezTo>
                  <a:cubicBezTo>
                    <a:pt x="1379080" y="787004"/>
                    <a:pt x="1276292" y="921232"/>
                    <a:pt x="1161130" y="1046891"/>
                  </a:cubicBezTo>
                  <a:cubicBezTo>
                    <a:pt x="1042162" y="1176359"/>
                    <a:pt x="909869" y="1290595"/>
                    <a:pt x="769011" y="1395311"/>
                  </a:cubicBezTo>
                  <a:cubicBezTo>
                    <a:pt x="756638" y="1404831"/>
                    <a:pt x="746169" y="1409590"/>
                    <a:pt x="730941" y="1399119"/>
                  </a:cubicBezTo>
                  <a:cubicBezTo>
                    <a:pt x="534881" y="1252516"/>
                    <a:pt x="354050" y="1090682"/>
                    <a:pt x="206529" y="894577"/>
                  </a:cubicBezTo>
                  <a:cubicBezTo>
                    <a:pt x="132293" y="796524"/>
                    <a:pt x="69477" y="691808"/>
                    <a:pt x="35215" y="573764"/>
                  </a:cubicBezTo>
                  <a:cubicBezTo>
                    <a:pt x="19035" y="518550"/>
                    <a:pt x="11421" y="461432"/>
                    <a:pt x="0" y="404314"/>
                  </a:cubicBezTo>
                  <a:cubicBezTo>
                    <a:pt x="1904" y="403362"/>
                    <a:pt x="3807" y="403362"/>
                    <a:pt x="5711" y="403362"/>
                  </a:cubicBezTo>
                  <a:close/>
                </a:path>
              </a:pathLst>
            </a:custGeom>
            <a:solidFill>
              <a:srgbClr val="F79037"/>
            </a:solidFill>
            <a:ln w="9514" cap="flat">
              <a:noFill/>
              <a:prstDash val="solid"/>
              <a:miter/>
            </a:ln>
          </p:spPr>
          <p:txBody>
            <a:bodyPr rtlCol="0" anchor="ctr"/>
            <a:lstStyle/>
            <a:p>
              <a:endParaRPr lang="en-US"/>
            </a:p>
          </p:txBody>
        </p:sp>
        <p:grpSp>
          <p:nvGrpSpPr>
            <p:cNvPr id="5" name="Graphic 500">
              <a:extLst>
                <a:ext uri="{FF2B5EF4-FFF2-40B4-BE49-F238E27FC236}">
                  <a16:creationId xmlns:a16="http://schemas.microsoft.com/office/drawing/2014/main" id="{0FAA5B6A-E150-5849-FB8B-B6E71C2B25F6}"/>
                </a:ext>
              </a:extLst>
            </p:cNvPr>
            <p:cNvGrpSpPr/>
            <p:nvPr/>
          </p:nvGrpSpPr>
          <p:grpSpPr>
            <a:xfrm>
              <a:off x="5297313" y="4260296"/>
              <a:ext cx="2997029" cy="2761463"/>
              <a:chOff x="6245479" y="2229503"/>
              <a:chExt cx="2997029" cy="2761463"/>
            </a:xfrm>
            <a:solidFill>
              <a:srgbClr val="000000"/>
            </a:solidFill>
          </p:grpSpPr>
          <p:sp>
            <p:nvSpPr>
              <p:cNvPr id="6" name="Freeform 589">
                <a:extLst>
                  <a:ext uri="{FF2B5EF4-FFF2-40B4-BE49-F238E27FC236}">
                    <a16:creationId xmlns:a16="http://schemas.microsoft.com/office/drawing/2014/main" id="{EC88F394-93E1-3382-9FF0-C5CDD4736CF6}"/>
                  </a:ext>
                </a:extLst>
              </p:cNvPr>
              <p:cNvSpPr/>
              <p:nvPr/>
            </p:nvSpPr>
            <p:spPr>
              <a:xfrm>
                <a:off x="7886515" y="3011002"/>
                <a:ext cx="1355993" cy="1979963"/>
              </a:xfrm>
              <a:custGeom>
                <a:avLst/>
                <a:gdLst>
                  <a:gd name="connsiteX0" fmla="*/ 134867 w 1355993"/>
                  <a:gd name="connsiteY0" fmla="*/ 1802156 h 1979963"/>
                  <a:gd name="connsiteX1" fmla="*/ 133915 w 1355993"/>
                  <a:gd name="connsiteY1" fmla="*/ 1681257 h 1979963"/>
                  <a:gd name="connsiteX2" fmla="*/ 121542 w 1355993"/>
                  <a:gd name="connsiteY2" fmla="*/ 1646986 h 1979963"/>
                  <a:gd name="connsiteX3" fmla="*/ 160564 w 1355993"/>
                  <a:gd name="connsiteY3" fmla="*/ 974897 h 1979963"/>
                  <a:gd name="connsiteX4" fmla="*/ 296663 w 1355993"/>
                  <a:gd name="connsiteY4" fmla="*/ 871133 h 1979963"/>
                  <a:gd name="connsiteX5" fmla="*/ 527938 w 1355993"/>
                  <a:gd name="connsiteY5" fmla="*/ 704539 h 1979963"/>
                  <a:gd name="connsiteX6" fmla="*/ 657375 w 1355993"/>
                  <a:gd name="connsiteY6" fmla="*/ 648373 h 1979963"/>
                  <a:gd name="connsiteX7" fmla="*/ 688783 w 1355993"/>
                  <a:gd name="connsiteY7" fmla="*/ 615054 h 1979963"/>
                  <a:gd name="connsiteX8" fmla="*/ 795378 w 1355993"/>
                  <a:gd name="connsiteY8" fmla="*/ 289482 h 1979963"/>
                  <a:gd name="connsiteX9" fmla="*/ 1019039 w 1355993"/>
                  <a:gd name="connsiteY9" fmla="*/ 122887 h 1979963"/>
                  <a:gd name="connsiteX10" fmla="*/ 1054253 w 1355993"/>
                  <a:gd name="connsiteY10" fmla="*/ 103848 h 1979963"/>
                  <a:gd name="connsiteX11" fmla="*/ 1316935 w 1355993"/>
                  <a:gd name="connsiteY11" fmla="*/ 5796 h 1979963"/>
                  <a:gd name="connsiteX12" fmla="*/ 1355005 w 1355993"/>
                  <a:gd name="connsiteY12" fmla="*/ 63865 h 1979963"/>
                  <a:gd name="connsiteX13" fmla="*/ 1305514 w 1355993"/>
                  <a:gd name="connsiteY13" fmla="*/ 405622 h 1979963"/>
                  <a:gd name="connsiteX14" fmla="*/ 1243651 w 1355993"/>
                  <a:gd name="connsiteY14" fmla="*/ 836862 h 1979963"/>
                  <a:gd name="connsiteX15" fmla="*/ 1096130 w 1355993"/>
                  <a:gd name="connsiteY15" fmla="*/ 1128164 h 1979963"/>
                  <a:gd name="connsiteX16" fmla="*/ 683073 w 1355993"/>
                  <a:gd name="connsiteY16" fmla="*/ 1526086 h 1979963"/>
                  <a:gd name="connsiteX17" fmla="*/ 668796 w 1355993"/>
                  <a:gd name="connsiteY17" fmla="*/ 1577492 h 1979963"/>
                  <a:gd name="connsiteX18" fmla="*/ 760164 w 1355993"/>
                  <a:gd name="connsiteY18" fmla="*/ 1914488 h 1979963"/>
                  <a:gd name="connsiteX19" fmla="*/ 762067 w 1355993"/>
                  <a:gd name="connsiteY19" fmla="*/ 1921152 h 1979963"/>
                  <a:gd name="connsiteX20" fmla="*/ 734466 w 1355993"/>
                  <a:gd name="connsiteY20" fmla="*/ 1978270 h 1979963"/>
                  <a:gd name="connsiteX21" fmla="*/ 681169 w 1355993"/>
                  <a:gd name="connsiteY21" fmla="*/ 1943999 h 1979963"/>
                  <a:gd name="connsiteX22" fmla="*/ 616450 w 1355993"/>
                  <a:gd name="connsiteY22" fmla="*/ 1707912 h 1979963"/>
                  <a:gd name="connsiteX23" fmla="*/ 575525 w 1355993"/>
                  <a:gd name="connsiteY23" fmla="*/ 1558453 h 1979963"/>
                  <a:gd name="connsiteX24" fmla="*/ 595512 w 1355993"/>
                  <a:gd name="connsiteY24" fmla="*/ 1490863 h 1979963"/>
                  <a:gd name="connsiteX25" fmla="*/ 953368 w 1355993"/>
                  <a:gd name="connsiteY25" fmla="*/ 1145299 h 1979963"/>
                  <a:gd name="connsiteX26" fmla="*/ 1054253 w 1355993"/>
                  <a:gd name="connsiteY26" fmla="*/ 1047247 h 1979963"/>
                  <a:gd name="connsiteX27" fmla="*/ 1157993 w 1355993"/>
                  <a:gd name="connsiteY27" fmla="*/ 830198 h 1979963"/>
                  <a:gd name="connsiteX28" fmla="*/ 1220809 w 1355993"/>
                  <a:gd name="connsiteY28" fmla="*/ 392294 h 1979963"/>
                  <a:gd name="connsiteX29" fmla="*/ 1261734 w 1355993"/>
                  <a:gd name="connsiteY29" fmla="*/ 114320 h 1979963"/>
                  <a:gd name="connsiteX30" fmla="*/ 1233182 w 1355993"/>
                  <a:gd name="connsiteY30" fmla="*/ 85761 h 1979963"/>
                  <a:gd name="connsiteX31" fmla="*/ 1112310 w 1355993"/>
                  <a:gd name="connsiteY31" fmla="*/ 180005 h 1979963"/>
                  <a:gd name="connsiteX32" fmla="*/ 949561 w 1355993"/>
                  <a:gd name="connsiteY32" fmla="*/ 689308 h 1979963"/>
                  <a:gd name="connsiteX33" fmla="*/ 926719 w 1355993"/>
                  <a:gd name="connsiteY33" fmla="*/ 761657 h 1979963"/>
                  <a:gd name="connsiteX34" fmla="*/ 902926 w 1355993"/>
                  <a:gd name="connsiteY34" fmla="*/ 798784 h 1979963"/>
                  <a:gd name="connsiteX35" fmla="*/ 503192 w 1355993"/>
                  <a:gd name="connsiteY35" fmla="*/ 1132924 h 1979963"/>
                  <a:gd name="connsiteX36" fmla="*/ 482254 w 1355993"/>
                  <a:gd name="connsiteY36" fmla="*/ 1148155 h 1979963"/>
                  <a:gd name="connsiteX37" fmla="*/ 429908 w 1355993"/>
                  <a:gd name="connsiteY37" fmla="*/ 1140540 h 1979963"/>
                  <a:gd name="connsiteX38" fmla="*/ 428956 w 1355993"/>
                  <a:gd name="connsiteY38" fmla="*/ 1086278 h 1979963"/>
                  <a:gd name="connsiteX39" fmla="*/ 449895 w 1355993"/>
                  <a:gd name="connsiteY39" fmla="*/ 1067238 h 1979963"/>
                  <a:gd name="connsiteX40" fmla="*/ 788716 w 1355993"/>
                  <a:gd name="connsiteY40" fmla="*/ 782600 h 1979963"/>
                  <a:gd name="connsiteX41" fmla="*/ 781102 w 1355993"/>
                  <a:gd name="connsiteY41" fmla="*/ 741666 h 1979963"/>
                  <a:gd name="connsiteX42" fmla="*/ 595512 w 1355993"/>
                  <a:gd name="connsiteY42" fmla="*/ 760705 h 1979963"/>
                  <a:gd name="connsiteX43" fmla="*/ 236704 w 1355993"/>
                  <a:gd name="connsiteY43" fmla="*/ 1019640 h 1979963"/>
                  <a:gd name="connsiteX44" fmla="*/ 157709 w 1355993"/>
                  <a:gd name="connsiteY44" fmla="*/ 1554645 h 1979963"/>
                  <a:gd name="connsiteX45" fmla="*/ 186261 w 1355993"/>
                  <a:gd name="connsiteY45" fmla="*/ 1587012 h 1979963"/>
                  <a:gd name="connsiteX46" fmla="*/ 220524 w 1355993"/>
                  <a:gd name="connsiteY46" fmla="*/ 1670785 h 1979963"/>
                  <a:gd name="connsiteX47" fmla="*/ 219572 w 1355993"/>
                  <a:gd name="connsiteY47" fmla="*/ 1908777 h 1979963"/>
                  <a:gd name="connsiteX48" fmla="*/ 219572 w 1355993"/>
                  <a:gd name="connsiteY48" fmla="*/ 1932576 h 1979963"/>
                  <a:gd name="connsiteX49" fmla="*/ 177695 w 1355993"/>
                  <a:gd name="connsiteY49" fmla="*/ 1978270 h 1979963"/>
                  <a:gd name="connsiteX50" fmla="*/ 134867 w 1355993"/>
                  <a:gd name="connsiteY50" fmla="*/ 1930672 h 1979963"/>
                  <a:gd name="connsiteX51" fmla="*/ 134867 w 1355993"/>
                  <a:gd name="connsiteY51" fmla="*/ 1802156 h 1979963"/>
                  <a:gd name="connsiteX52" fmla="*/ 134867 w 1355993"/>
                  <a:gd name="connsiteY52" fmla="*/ 1802156 h 1979963"/>
                  <a:gd name="connsiteX53" fmla="*/ 1009521 w 1355993"/>
                  <a:gd name="connsiteY53" fmla="*/ 207612 h 1979963"/>
                  <a:gd name="connsiteX54" fmla="*/ 970499 w 1355993"/>
                  <a:gd name="connsiteY54" fmla="*/ 215228 h 1979963"/>
                  <a:gd name="connsiteX55" fmla="*/ 881036 w 1355993"/>
                  <a:gd name="connsiteY55" fmla="*/ 303761 h 1979963"/>
                  <a:gd name="connsiteX56" fmla="*/ 778247 w 1355993"/>
                  <a:gd name="connsiteY56" fmla="*/ 616958 h 1979963"/>
                  <a:gd name="connsiteX57" fmla="*/ 800137 w 1355993"/>
                  <a:gd name="connsiteY57" fmla="*/ 657893 h 1979963"/>
                  <a:gd name="connsiteX58" fmla="*/ 830593 w 1355993"/>
                  <a:gd name="connsiteY58" fmla="*/ 670268 h 1979963"/>
                  <a:gd name="connsiteX59" fmla="*/ 870566 w 1355993"/>
                  <a:gd name="connsiteY59" fmla="*/ 653133 h 1979963"/>
                  <a:gd name="connsiteX60" fmla="*/ 975258 w 1355993"/>
                  <a:gd name="connsiteY60" fmla="*/ 319945 h 1979963"/>
                  <a:gd name="connsiteX61" fmla="*/ 1009521 w 1355993"/>
                  <a:gd name="connsiteY61" fmla="*/ 207612 h 197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355993" h="1979963">
                    <a:moveTo>
                      <a:pt x="134867" y="1802156"/>
                    </a:moveTo>
                    <a:cubicBezTo>
                      <a:pt x="134867" y="1762174"/>
                      <a:pt x="135819" y="1721239"/>
                      <a:pt x="133915" y="1681257"/>
                    </a:cubicBezTo>
                    <a:cubicBezTo>
                      <a:pt x="133915" y="1669833"/>
                      <a:pt x="130108" y="1654601"/>
                      <a:pt x="121542" y="1646986"/>
                    </a:cubicBezTo>
                    <a:cubicBezTo>
                      <a:pt x="-54530" y="1466112"/>
                      <a:pt x="-37399" y="1150059"/>
                      <a:pt x="160564" y="974897"/>
                    </a:cubicBezTo>
                    <a:cubicBezTo>
                      <a:pt x="203392" y="936819"/>
                      <a:pt x="250980" y="905404"/>
                      <a:pt x="296663" y="871133"/>
                    </a:cubicBezTo>
                    <a:cubicBezTo>
                      <a:pt x="373755" y="814967"/>
                      <a:pt x="450846" y="759753"/>
                      <a:pt x="527938" y="704539"/>
                    </a:cubicBezTo>
                    <a:cubicBezTo>
                      <a:pt x="566959" y="675980"/>
                      <a:pt x="608836" y="654085"/>
                      <a:pt x="657375" y="648373"/>
                    </a:cubicBezTo>
                    <a:cubicBezTo>
                      <a:pt x="678314" y="645517"/>
                      <a:pt x="684024" y="631238"/>
                      <a:pt x="688783" y="615054"/>
                    </a:cubicBezTo>
                    <a:cubicBezTo>
                      <a:pt x="723998" y="506530"/>
                      <a:pt x="759212" y="398006"/>
                      <a:pt x="795378" y="289482"/>
                    </a:cubicBezTo>
                    <a:cubicBezTo>
                      <a:pt x="828690" y="185717"/>
                      <a:pt x="910539" y="124792"/>
                      <a:pt x="1019039" y="122887"/>
                    </a:cubicBezTo>
                    <a:cubicBezTo>
                      <a:pt x="1035219" y="122887"/>
                      <a:pt x="1044736" y="117176"/>
                      <a:pt x="1054253" y="103848"/>
                    </a:cubicBezTo>
                    <a:cubicBezTo>
                      <a:pt x="1119924" y="13411"/>
                      <a:pt x="1210339" y="-13244"/>
                      <a:pt x="1316935" y="5796"/>
                    </a:cubicBezTo>
                    <a:cubicBezTo>
                      <a:pt x="1347391" y="11507"/>
                      <a:pt x="1359764" y="31499"/>
                      <a:pt x="1355005" y="63865"/>
                    </a:cubicBezTo>
                    <a:cubicBezTo>
                      <a:pt x="1338825" y="178101"/>
                      <a:pt x="1321694" y="291386"/>
                      <a:pt x="1305514" y="405622"/>
                    </a:cubicBezTo>
                    <a:cubicBezTo>
                      <a:pt x="1284576" y="549368"/>
                      <a:pt x="1263638" y="693115"/>
                      <a:pt x="1243651" y="836862"/>
                    </a:cubicBezTo>
                    <a:cubicBezTo>
                      <a:pt x="1227471" y="951098"/>
                      <a:pt x="1179883" y="1048199"/>
                      <a:pt x="1096130" y="1128164"/>
                    </a:cubicBezTo>
                    <a:cubicBezTo>
                      <a:pt x="958127" y="1260487"/>
                      <a:pt x="821076" y="1393763"/>
                      <a:pt x="683073" y="1526086"/>
                    </a:cubicBezTo>
                    <a:cubicBezTo>
                      <a:pt x="666893" y="1541317"/>
                      <a:pt x="662134" y="1555597"/>
                      <a:pt x="668796" y="1577492"/>
                    </a:cubicBezTo>
                    <a:cubicBezTo>
                      <a:pt x="700204" y="1689824"/>
                      <a:pt x="729708" y="1802156"/>
                      <a:pt x="760164" y="1914488"/>
                    </a:cubicBezTo>
                    <a:cubicBezTo>
                      <a:pt x="761115" y="1916392"/>
                      <a:pt x="761115" y="1919248"/>
                      <a:pt x="762067" y="1921152"/>
                    </a:cubicBezTo>
                    <a:cubicBezTo>
                      <a:pt x="768730" y="1949711"/>
                      <a:pt x="758260" y="1971606"/>
                      <a:pt x="734466" y="1978270"/>
                    </a:cubicBezTo>
                    <a:cubicBezTo>
                      <a:pt x="711625" y="1984934"/>
                      <a:pt x="688783" y="1971606"/>
                      <a:pt x="681169" y="1943999"/>
                    </a:cubicBezTo>
                    <a:cubicBezTo>
                      <a:pt x="659279" y="1864986"/>
                      <a:pt x="637388" y="1786925"/>
                      <a:pt x="616450" y="1707912"/>
                    </a:cubicBezTo>
                    <a:cubicBezTo>
                      <a:pt x="603126" y="1658409"/>
                      <a:pt x="590753" y="1607955"/>
                      <a:pt x="575525" y="1558453"/>
                    </a:cubicBezTo>
                    <a:cubicBezTo>
                      <a:pt x="566959" y="1529894"/>
                      <a:pt x="575525" y="1509903"/>
                      <a:pt x="595512" y="1490863"/>
                    </a:cubicBezTo>
                    <a:cubicBezTo>
                      <a:pt x="715432" y="1375675"/>
                      <a:pt x="834400" y="1260487"/>
                      <a:pt x="953368" y="1145299"/>
                    </a:cubicBezTo>
                    <a:cubicBezTo>
                      <a:pt x="986679" y="1112933"/>
                      <a:pt x="1020942" y="1080566"/>
                      <a:pt x="1054253" y="1047247"/>
                    </a:cubicBezTo>
                    <a:cubicBezTo>
                      <a:pt x="1114213" y="987273"/>
                      <a:pt x="1146572" y="913020"/>
                      <a:pt x="1157993" y="830198"/>
                    </a:cubicBezTo>
                    <a:cubicBezTo>
                      <a:pt x="1178932" y="684548"/>
                      <a:pt x="1199870" y="537945"/>
                      <a:pt x="1220809" y="392294"/>
                    </a:cubicBezTo>
                    <a:cubicBezTo>
                      <a:pt x="1234133" y="299953"/>
                      <a:pt x="1248409" y="207612"/>
                      <a:pt x="1261734" y="114320"/>
                    </a:cubicBezTo>
                    <a:cubicBezTo>
                      <a:pt x="1265541" y="85761"/>
                      <a:pt x="1261734" y="81953"/>
                      <a:pt x="1233182" y="85761"/>
                    </a:cubicBezTo>
                    <a:cubicBezTo>
                      <a:pt x="1175125" y="94328"/>
                      <a:pt x="1131345" y="122887"/>
                      <a:pt x="1112310" y="180005"/>
                    </a:cubicBezTo>
                    <a:cubicBezTo>
                      <a:pt x="1057109" y="349455"/>
                      <a:pt x="1003810" y="519858"/>
                      <a:pt x="949561" y="689308"/>
                    </a:cubicBezTo>
                    <a:cubicBezTo>
                      <a:pt x="941947" y="713107"/>
                      <a:pt x="936237" y="738810"/>
                      <a:pt x="926719" y="761657"/>
                    </a:cubicBezTo>
                    <a:cubicBezTo>
                      <a:pt x="921961" y="774984"/>
                      <a:pt x="913395" y="789264"/>
                      <a:pt x="902926" y="798784"/>
                    </a:cubicBezTo>
                    <a:cubicBezTo>
                      <a:pt x="770633" y="911116"/>
                      <a:pt x="636437" y="1021544"/>
                      <a:pt x="503192" y="1132924"/>
                    </a:cubicBezTo>
                    <a:cubicBezTo>
                      <a:pt x="496530" y="1138636"/>
                      <a:pt x="489868" y="1144347"/>
                      <a:pt x="482254" y="1148155"/>
                    </a:cubicBezTo>
                    <a:cubicBezTo>
                      <a:pt x="463219" y="1157675"/>
                      <a:pt x="445136" y="1155771"/>
                      <a:pt x="429908" y="1140540"/>
                    </a:cubicBezTo>
                    <a:cubicBezTo>
                      <a:pt x="415632" y="1125308"/>
                      <a:pt x="414680" y="1102461"/>
                      <a:pt x="428956" y="1086278"/>
                    </a:cubicBezTo>
                    <a:cubicBezTo>
                      <a:pt x="434667" y="1078662"/>
                      <a:pt x="442280" y="1072950"/>
                      <a:pt x="449895" y="1067238"/>
                    </a:cubicBezTo>
                    <a:cubicBezTo>
                      <a:pt x="563152" y="972042"/>
                      <a:pt x="676410" y="877797"/>
                      <a:pt x="788716" y="782600"/>
                    </a:cubicBezTo>
                    <a:cubicBezTo>
                      <a:pt x="815365" y="759753"/>
                      <a:pt x="815365" y="754993"/>
                      <a:pt x="781102" y="741666"/>
                    </a:cubicBezTo>
                    <a:cubicBezTo>
                      <a:pt x="715432" y="715962"/>
                      <a:pt x="652617" y="720722"/>
                      <a:pt x="595512" y="760705"/>
                    </a:cubicBezTo>
                    <a:cubicBezTo>
                      <a:pt x="474640" y="845430"/>
                      <a:pt x="353768" y="930155"/>
                      <a:pt x="236704" y="1019640"/>
                    </a:cubicBezTo>
                    <a:cubicBezTo>
                      <a:pt x="71099" y="1147203"/>
                      <a:pt x="36837" y="1395667"/>
                      <a:pt x="157709" y="1554645"/>
                    </a:cubicBezTo>
                    <a:cubicBezTo>
                      <a:pt x="166274" y="1566069"/>
                      <a:pt x="174840" y="1578444"/>
                      <a:pt x="186261" y="1587012"/>
                    </a:cubicBezTo>
                    <a:cubicBezTo>
                      <a:pt x="214813" y="1608907"/>
                      <a:pt x="221476" y="1636514"/>
                      <a:pt x="220524" y="1670785"/>
                    </a:cubicBezTo>
                    <a:cubicBezTo>
                      <a:pt x="218620" y="1749798"/>
                      <a:pt x="219572" y="1829763"/>
                      <a:pt x="219572" y="1908777"/>
                    </a:cubicBezTo>
                    <a:cubicBezTo>
                      <a:pt x="219572" y="1916392"/>
                      <a:pt x="219572" y="1924960"/>
                      <a:pt x="219572" y="1932576"/>
                    </a:cubicBezTo>
                    <a:cubicBezTo>
                      <a:pt x="217669" y="1960183"/>
                      <a:pt x="201489" y="1978270"/>
                      <a:pt x="177695" y="1978270"/>
                    </a:cubicBezTo>
                    <a:cubicBezTo>
                      <a:pt x="153902" y="1978270"/>
                      <a:pt x="135819" y="1960183"/>
                      <a:pt x="134867" y="1930672"/>
                    </a:cubicBezTo>
                    <a:cubicBezTo>
                      <a:pt x="133915" y="1888785"/>
                      <a:pt x="134867" y="1845947"/>
                      <a:pt x="134867" y="1802156"/>
                    </a:cubicBezTo>
                    <a:cubicBezTo>
                      <a:pt x="134867" y="1802156"/>
                      <a:pt x="134867" y="1802156"/>
                      <a:pt x="134867" y="1802156"/>
                    </a:cubicBezTo>
                    <a:close/>
                    <a:moveTo>
                      <a:pt x="1009521" y="207612"/>
                    </a:moveTo>
                    <a:cubicBezTo>
                      <a:pt x="991438" y="210469"/>
                      <a:pt x="980969" y="211420"/>
                      <a:pt x="970499" y="215228"/>
                    </a:cubicBezTo>
                    <a:cubicBezTo>
                      <a:pt x="926719" y="231412"/>
                      <a:pt x="896263" y="259971"/>
                      <a:pt x="881036" y="303761"/>
                    </a:cubicBezTo>
                    <a:cubicBezTo>
                      <a:pt x="845821" y="408477"/>
                      <a:pt x="811558" y="513194"/>
                      <a:pt x="778247" y="616958"/>
                    </a:cubicBezTo>
                    <a:cubicBezTo>
                      <a:pt x="768730" y="647421"/>
                      <a:pt x="768730" y="647421"/>
                      <a:pt x="800137" y="657893"/>
                    </a:cubicBezTo>
                    <a:cubicBezTo>
                      <a:pt x="810606" y="661701"/>
                      <a:pt x="821076" y="665508"/>
                      <a:pt x="830593" y="670268"/>
                    </a:cubicBezTo>
                    <a:cubicBezTo>
                      <a:pt x="860097" y="684548"/>
                      <a:pt x="860097" y="684548"/>
                      <a:pt x="870566" y="653133"/>
                    </a:cubicBezTo>
                    <a:cubicBezTo>
                      <a:pt x="905781" y="541753"/>
                      <a:pt x="940044" y="431325"/>
                      <a:pt x="975258" y="319945"/>
                    </a:cubicBezTo>
                    <a:cubicBezTo>
                      <a:pt x="986679" y="285674"/>
                      <a:pt x="997149" y="250451"/>
                      <a:pt x="1009521" y="207612"/>
                    </a:cubicBezTo>
                    <a:close/>
                  </a:path>
                </a:pathLst>
              </a:custGeom>
              <a:solidFill>
                <a:srgbClr val="000000"/>
              </a:solidFill>
              <a:ln w="9514" cap="flat">
                <a:noFill/>
                <a:prstDash val="solid"/>
                <a:miter/>
              </a:ln>
            </p:spPr>
            <p:txBody>
              <a:bodyPr rtlCol="0" anchor="ctr"/>
              <a:lstStyle/>
              <a:p>
                <a:endParaRPr lang="en-US"/>
              </a:p>
            </p:txBody>
          </p:sp>
          <p:sp>
            <p:nvSpPr>
              <p:cNvPr id="7" name="Freeform 590">
                <a:extLst>
                  <a:ext uri="{FF2B5EF4-FFF2-40B4-BE49-F238E27FC236}">
                    <a16:creationId xmlns:a16="http://schemas.microsoft.com/office/drawing/2014/main" id="{CD36EBA7-4E45-E8B8-7878-279FD8D54EB2}"/>
                  </a:ext>
                </a:extLst>
              </p:cNvPr>
              <p:cNvSpPr/>
              <p:nvPr/>
            </p:nvSpPr>
            <p:spPr>
              <a:xfrm>
                <a:off x="6245479" y="3010602"/>
                <a:ext cx="1355268" cy="1980046"/>
              </a:xfrm>
              <a:custGeom>
                <a:avLst/>
                <a:gdLst>
                  <a:gd name="connsiteX0" fmla="*/ 1140136 w 1355268"/>
                  <a:gd name="connsiteY0" fmla="*/ 1789229 h 1980046"/>
                  <a:gd name="connsiteX1" fmla="*/ 1141087 w 1355268"/>
                  <a:gd name="connsiteY1" fmla="*/ 1651194 h 1980046"/>
                  <a:gd name="connsiteX2" fmla="*/ 1161074 w 1355268"/>
                  <a:gd name="connsiteY2" fmla="*/ 1603595 h 1980046"/>
                  <a:gd name="connsiteX3" fmla="*/ 1123005 w 1355268"/>
                  <a:gd name="connsiteY3" fmla="*/ 1021944 h 1980046"/>
                  <a:gd name="connsiteX4" fmla="*/ 764196 w 1355268"/>
                  <a:gd name="connsiteY4" fmla="*/ 763009 h 1980046"/>
                  <a:gd name="connsiteX5" fmla="*/ 571944 w 1355268"/>
                  <a:gd name="connsiteY5" fmla="*/ 745874 h 1980046"/>
                  <a:gd name="connsiteX6" fmla="*/ 567185 w 1355268"/>
                  <a:gd name="connsiteY6" fmla="*/ 780144 h 1980046"/>
                  <a:gd name="connsiteX7" fmla="*/ 907910 w 1355268"/>
                  <a:gd name="connsiteY7" fmla="*/ 1065734 h 1980046"/>
                  <a:gd name="connsiteX8" fmla="*/ 925993 w 1355268"/>
                  <a:gd name="connsiteY8" fmla="*/ 1080966 h 1980046"/>
                  <a:gd name="connsiteX9" fmla="*/ 930752 w 1355268"/>
                  <a:gd name="connsiteY9" fmla="*/ 1140940 h 1980046"/>
                  <a:gd name="connsiteX10" fmla="*/ 870792 w 1355268"/>
                  <a:gd name="connsiteY10" fmla="*/ 1145699 h 1980046"/>
                  <a:gd name="connsiteX11" fmla="*/ 786086 w 1355268"/>
                  <a:gd name="connsiteY11" fmla="*/ 1076206 h 1980046"/>
                  <a:gd name="connsiteX12" fmla="*/ 455831 w 1355268"/>
                  <a:gd name="connsiteY12" fmla="*/ 800136 h 1980046"/>
                  <a:gd name="connsiteX13" fmla="*/ 431085 w 1355268"/>
                  <a:gd name="connsiteY13" fmla="*/ 761105 h 1980046"/>
                  <a:gd name="connsiteX14" fmla="*/ 262626 w 1355268"/>
                  <a:gd name="connsiteY14" fmla="*/ 220388 h 1980046"/>
                  <a:gd name="connsiteX15" fmla="*/ 155079 w 1355268"/>
                  <a:gd name="connsiteY15" fmla="*/ 93777 h 1980046"/>
                  <a:gd name="connsiteX16" fmla="*/ 143658 w 1355268"/>
                  <a:gd name="connsiteY16" fmla="*/ 89969 h 1980046"/>
                  <a:gd name="connsiteX17" fmla="*/ 98926 w 1355268"/>
                  <a:gd name="connsiteY17" fmla="*/ 130903 h 1980046"/>
                  <a:gd name="connsiteX18" fmla="*/ 161741 w 1355268"/>
                  <a:gd name="connsiteY18" fmla="*/ 564048 h 1980046"/>
                  <a:gd name="connsiteX19" fmla="*/ 205521 w 1355268"/>
                  <a:gd name="connsiteY19" fmla="*/ 855350 h 1980046"/>
                  <a:gd name="connsiteX20" fmla="*/ 323538 w 1355268"/>
                  <a:gd name="connsiteY20" fmla="*/ 1067638 h 1980046"/>
                  <a:gd name="connsiteX21" fmla="*/ 718513 w 1355268"/>
                  <a:gd name="connsiteY21" fmla="*/ 1449377 h 1980046"/>
                  <a:gd name="connsiteX22" fmla="*/ 768004 w 1355268"/>
                  <a:gd name="connsiteY22" fmla="*/ 1496975 h 1980046"/>
                  <a:gd name="connsiteX23" fmla="*/ 783231 w 1355268"/>
                  <a:gd name="connsiteY23" fmla="*/ 1555045 h 1980046"/>
                  <a:gd name="connsiteX24" fmla="*/ 682346 w 1355268"/>
                  <a:gd name="connsiteY24" fmla="*/ 1927264 h 1980046"/>
                  <a:gd name="connsiteX25" fmla="*/ 675684 w 1355268"/>
                  <a:gd name="connsiteY25" fmla="*/ 1947255 h 1980046"/>
                  <a:gd name="connsiteX26" fmla="*/ 625241 w 1355268"/>
                  <a:gd name="connsiteY26" fmla="*/ 1978670 h 1980046"/>
                  <a:gd name="connsiteX27" fmla="*/ 594786 w 1355268"/>
                  <a:gd name="connsiteY27" fmla="*/ 1925360 h 1980046"/>
                  <a:gd name="connsiteX28" fmla="*/ 630952 w 1355268"/>
                  <a:gd name="connsiteY28" fmla="*/ 1787325 h 1980046"/>
                  <a:gd name="connsiteX29" fmla="*/ 690912 w 1355268"/>
                  <a:gd name="connsiteY29" fmla="*/ 1567421 h 1980046"/>
                  <a:gd name="connsiteX30" fmla="*/ 676636 w 1355268"/>
                  <a:gd name="connsiteY30" fmla="*/ 1528390 h 1980046"/>
                  <a:gd name="connsiteX31" fmla="*/ 272144 w 1355268"/>
                  <a:gd name="connsiteY31" fmla="*/ 1139036 h 1980046"/>
                  <a:gd name="connsiteX32" fmla="*/ 110347 w 1355268"/>
                  <a:gd name="connsiteY32" fmla="*/ 817271 h 1980046"/>
                  <a:gd name="connsiteX33" fmla="*/ 29448 w 1355268"/>
                  <a:gd name="connsiteY33" fmla="*/ 259419 h 1980046"/>
                  <a:gd name="connsiteX34" fmla="*/ 896 w 1355268"/>
                  <a:gd name="connsiteY34" fmla="*/ 61410 h 1980046"/>
                  <a:gd name="connsiteX35" fmla="*/ 41821 w 1355268"/>
                  <a:gd name="connsiteY35" fmla="*/ 5244 h 1980046"/>
                  <a:gd name="connsiteX36" fmla="*/ 303551 w 1355268"/>
                  <a:gd name="connsiteY36" fmla="*/ 105200 h 1980046"/>
                  <a:gd name="connsiteX37" fmla="*/ 334007 w 1355268"/>
                  <a:gd name="connsiteY37" fmla="*/ 121383 h 1980046"/>
                  <a:gd name="connsiteX38" fmla="*/ 560523 w 1355268"/>
                  <a:gd name="connsiteY38" fmla="*/ 291786 h 1980046"/>
                  <a:gd name="connsiteX39" fmla="*/ 665215 w 1355268"/>
                  <a:gd name="connsiteY39" fmla="*/ 612598 h 1980046"/>
                  <a:gd name="connsiteX40" fmla="*/ 707092 w 1355268"/>
                  <a:gd name="connsiteY40" fmla="*/ 650677 h 1980046"/>
                  <a:gd name="connsiteX41" fmla="*/ 816542 w 1355268"/>
                  <a:gd name="connsiteY41" fmla="*/ 699227 h 1980046"/>
                  <a:gd name="connsiteX42" fmla="*/ 1162026 w 1355268"/>
                  <a:gd name="connsiteY42" fmla="*/ 947691 h 1980046"/>
                  <a:gd name="connsiteX43" fmla="*/ 1300981 w 1355268"/>
                  <a:gd name="connsiteY43" fmla="*/ 1553141 h 1980046"/>
                  <a:gd name="connsiteX44" fmla="*/ 1238166 w 1355268"/>
                  <a:gd name="connsiteY44" fmla="*/ 1641674 h 1980046"/>
                  <a:gd name="connsiteX45" fmla="*/ 1221986 w 1355268"/>
                  <a:gd name="connsiteY45" fmla="*/ 1683560 h 1980046"/>
                  <a:gd name="connsiteX46" fmla="*/ 1221034 w 1355268"/>
                  <a:gd name="connsiteY46" fmla="*/ 1913936 h 1980046"/>
                  <a:gd name="connsiteX47" fmla="*/ 1220083 w 1355268"/>
                  <a:gd name="connsiteY47" fmla="*/ 1939639 h 1980046"/>
                  <a:gd name="connsiteX48" fmla="*/ 1177254 w 1355268"/>
                  <a:gd name="connsiteY48" fmla="*/ 1979622 h 1980046"/>
                  <a:gd name="connsiteX49" fmla="*/ 1136329 w 1355268"/>
                  <a:gd name="connsiteY49" fmla="*/ 1937736 h 1980046"/>
                  <a:gd name="connsiteX50" fmla="*/ 1140136 w 1355268"/>
                  <a:gd name="connsiteY50" fmla="*/ 1789229 h 1980046"/>
                  <a:gd name="connsiteX51" fmla="*/ 1140136 w 1355268"/>
                  <a:gd name="connsiteY51" fmla="*/ 1789229 h 1980046"/>
                  <a:gd name="connsiteX52" fmla="*/ 352090 w 1355268"/>
                  <a:gd name="connsiteY52" fmla="*/ 208965 h 1980046"/>
                  <a:gd name="connsiteX53" fmla="*/ 357801 w 1355268"/>
                  <a:gd name="connsiteY53" fmla="*/ 236571 h 1980046"/>
                  <a:gd name="connsiteX54" fmla="*/ 391112 w 1355268"/>
                  <a:gd name="connsiteY54" fmla="*/ 343192 h 1980046"/>
                  <a:gd name="connsiteX55" fmla="*/ 491045 w 1355268"/>
                  <a:gd name="connsiteY55" fmla="*/ 663053 h 1980046"/>
                  <a:gd name="connsiteX56" fmla="*/ 521501 w 1355268"/>
                  <a:gd name="connsiteY56" fmla="*/ 676380 h 1980046"/>
                  <a:gd name="connsiteX57" fmla="*/ 570040 w 1355268"/>
                  <a:gd name="connsiteY57" fmla="*/ 656389 h 1980046"/>
                  <a:gd name="connsiteX58" fmla="*/ 585268 w 1355268"/>
                  <a:gd name="connsiteY58" fmla="*/ 628782 h 1980046"/>
                  <a:gd name="connsiteX59" fmla="*/ 478673 w 1355268"/>
                  <a:gd name="connsiteY59" fmla="*/ 306065 h 1980046"/>
                  <a:gd name="connsiteX60" fmla="*/ 390160 w 1355268"/>
                  <a:gd name="connsiteY60" fmla="*/ 216580 h 1980046"/>
                  <a:gd name="connsiteX61" fmla="*/ 352090 w 1355268"/>
                  <a:gd name="connsiteY61" fmla="*/ 208965 h 1980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355268" h="1980046">
                    <a:moveTo>
                      <a:pt x="1140136" y="1789229"/>
                    </a:moveTo>
                    <a:cubicBezTo>
                      <a:pt x="1140136" y="1743535"/>
                      <a:pt x="1138232" y="1696888"/>
                      <a:pt x="1141087" y="1651194"/>
                    </a:cubicBezTo>
                    <a:cubicBezTo>
                      <a:pt x="1142040" y="1635010"/>
                      <a:pt x="1149653" y="1614067"/>
                      <a:pt x="1161074" y="1603595"/>
                    </a:cubicBezTo>
                    <a:cubicBezTo>
                      <a:pt x="1325726" y="1453185"/>
                      <a:pt x="1308595" y="1165691"/>
                      <a:pt x="1123005" y="1021944"/>
                    </a:cubicBezTo>
                    <a:cubicBezTo>
                      <a:pt x="1005940" y="931507"/>
                      <a:pt x="885068" y="847734"/>
                      <a:pt x="764196" y="763009"/>
                    </a:cubicBezTo>
                    <a:cubicBezTo>
                      <a:pt x="704236" y="721122"/>
                      <a:pt x="638566" y="718267"/>
                      <a:pt x="571944" y="745874"/>
                    </a:cubicBezTo>
                    <a:cubicBezTo>
                      <a:pt x="547198" y="756345"/>
                      <a:pt x="547198" y="763009"/>
                      <a:pt x="567185" y="780144"/>
                    </a:cubicBezTo>
                    <a:cubicBezTo>
                      <a:pt x="680443" y="875341"/>
                      <a:pt x="794652" y="970538"/>
                      <a:pt x="907910" y="1065734"/>
                    </a:cubicBezTo>
                    <a:cubicBezTo>
                      <a:pt x="913621" y="1070494"/>
                      <a:pt x="920283" y="1076206"/>
                      <a:pt x="925993" y="1080966"/>
                    </a:cubicBezTo>
                    <a:cubicBezTo>
                      <a:pt x="945028" y="1100005"/>
                      <a:pt x="946932" y="1122852"/>
                      <a:pt x="930752" y="1140940"/>
                    </a:cubicBezTo>
                    <a:cubicBezTo>
                      <a:pt x="916476" y="1158075"/>
                      <a:pt x="890778" y="1160931"/>
                      <a:pt x="870792" y="1145699"/>
                    </a:cubicBezTo>
                    <a:cubicBezTo>
                      <a:pt x="842240" y="1122852"/>
                      <a:pt x="814639" y="1099053"/>
                      <a:pt x="786086" y="1076206"/>
                    </a:cubicBezTo>
                    <a:cubicBezTo>
                      <a:pt x="675684" y="983865"/>
                      <a:pt x="565282" y="892476"/>
                      <a:pt x="455831" y="800136"/>
                    </a:cubicBezTo>
                    <a:cubicBezTo>
                      <a:pt x="444410" y="790616"/>
                      <a:pt x="435844" y="775385"/>
                      <a:pt x="431085" y="761105"/>
                    </a:cubicBezTo>
                    <a:cubicBezTo>
                      <a:pt x="373981" y="581183"/>
                      <a:pt x="317828" y="401262"/>
                      <a:pt x="262626" y="220388"/>
                    </a:cubicBezTo>
                    <a:cubicBezTo>
                      <a:pt x="244543" y="162318"/>
                      <a:pt x="216942" y="113768"/>
                      <a:pt x="155079" y="93777"/>
                    </a:cubicBezTo>
                    <a:cubicBezTo>
                      <a:pt x="151272" y="92825"/>
                      <a:pt x="147465" y="90921"/>
                      <a:pt x="143658" y="89969"/>
                    </a:cubicBezTo>
                    <a:cubicBezTo>
                      <a:pt x="97974" y="78545"/>
                      <a:pt x="92264" y="84257"/>
                      <a:pt x="98926" y="130903"/>
                    </a:cubicBezTo>
                    <a:cubicBezTo>
                      <a:pt x="120816" y="275602"/>
                      <a:pt x="140803" y="419349"/>
                      <a:pt x="161741" y="564048"/>
                    </a:cubicBezTo>
                    <a:cubicBezTo>
                      <a:pt x="176017" y="661149"/>
                      <a:pt x="189342" y="758249"/>
                      <a:pt x="205521" y="855350"/>
                    </a:cubicBezTo>
                    <a:cubicBezTo>
                      <a:pt x="218846" y="940075"/>
                      <a:pt x="261675" y="1008616"/>
                      <a:pt x="323538" y="1067638"/>
                    </a:cubicBezTo>
                    <a:cubicBezTo>
                      <a:pt x="455831" y="1194250"/>
                      <a:pt x="587172" y="1321813"/>
                      <a:pt x="718513" y="1449377"/>
                    </a:cubicBezTo>
                    <a:cubicBezTo>
                      <a:pt x="734692" y="1465560"/>
                      <a:pt x="751824" y="1481744"/>
                      <a:pt x="768004" y="1496975"/>
                    </a:cubicBezTo>
                    <a:cubicBezTo>
                      <a:pt x="785135" y="1513159"/>
                      <a:pt x="789894" y="1531246"/>
                      <a:pt x="783231" y="1555045"/>
                    </a:cubicBezTo>
                    <a:cubicBezTo>
                      <a:pt x="748969" y="1678801"/>
                      <a:pt x="715657" y="1802556"/>
                      <a:pt x="682346" y="1927264"/>
                    </a:cubicBezTo>
                    <a:cubicBezTo>
                      <a:pt x="680443" y="1933928"/>
                      <a:pt x="678539" y="1940591"/>
                      <a:pt x="675684" y="1947255"/>
                    </a:cubicBezTo>
                    <a:cubicBezTo>
                      <a:pt x="667118" y="1972006"/>
                      <a:pt x="646180" y="1984382"/>
                      <a:pt x="625241" y="1978670"/>
                    </a:cubicBezTo>
                    <a:cubicBezTo>
                      <a:pt x="601448" y="1972006"/>
                      <a:pt x="588123" y="1951063"/>
                      <a:pt x="594786" y="1925360"/>
                    </a:cubicBezTo>
                    <a:cubicBezTo>
                      <a:pt x="606206" y="1879666"/>
                      <a:pt x="618579" y="1833019"/>
                      <a:pt x="630952" y="1787325"/>
                    </a:cubicBezTo>
                    <a:cubicBezTo>
                      <a:pt x="650939" y="1714023"/>
                      <a:pt x="669974" y="1640722"/>
                      <a:pt x="690912" y="1567421"/>
                    </a:cubicBezTo>
                    <a:cubicBezTo>
                      <a:pt x="695671" y="1549333"/>
                      <a:pt x="688057" y="1539813"/>
                      <a:pt x="676636" y="1528390"/>
                    </a:cubicBezTo>
                    <a:cubicBezTo>
                      <a:pt x="541488" y="1398923"/>
                      <a:pt x="408243" y="1267551"/>
                      <a:pt x="272144" y="1139036"/>
                    </a:cubicBezTo>
                    <a:cubicBezTo>
                      <a:pt x="178873" y="1050503"/>
                      <a:pt x="127478" y="944834"/>
                      <a:pt x="110347" y="817271"/>
                    </a:cubicBezTo>
                    <a:cubicBezTo>
                      <a:pt x="86553" y="630686"/>
                      <a:pt x="57049" y="445052"/>
                      <a:pt x="29448" y="259419"/>
                    </a:cubicBezTo>
                    <a:cubicBezTo>
                      <a:pt x="19931" y="193733"/>
                      <a:pt x="9462" y="128047"/>
                      <a:pt x="896" y="61410"/>
                    </a:cubicBezTo>
                    <a:cubicBezTo>
                      <a:pt x="-3863" y="29995"/>
                      <a:pt x="10413" y="10955"/>
                      <a:pt x="41821" y="5244"/>
                    </a:cubicBezTo>
                    <a:cubicBezTo>
                      <a:pt x="148417" y="-12844"/>
                      <a:pt x="237881" y="14763"/>
                      <a:pt x="303551" y="105200"/>
                    </a:cubicBezTo>
                    <a:cubicBezTo>
                      <a:pt x="310213" y="113768"/>
                      <a:pt x="323538" y="121383"/>
                      <a:pt x="334007" y="121383"/>
                    </a:cubicBezTo>
                    <a:cubicBezTo>
                      <a:pt x="447265" y="126143"/>
                      <a:pt x="525308" y="184213"/>
                      <a:pt x="560523" y="291786"/>
                    </a:cubicBezTo>
                    <a:cubicBezTo>
                      <a:pt x="595737" y="398406"/>
                      <a:pt x="630952" y="505978"/>
                      <a:pt x="665215" y="612598"/>
                    </a:cubicBezTo>
                    <a:cubicBezTo>
                      <a:pt x="671877" y="635445"/>
                      <a:pt x="684250" y="643061"/>
                      <a:pt x="707092" y="650677"/>
                    </a:cubicBezTo>
                    <a:cubicBezTo>
                      <a:pt x="745161" y="662101"/>
                      <a:pt x="784183" y="676380"/>
                      <a:pt x="816542" y="699227"/>
                    </a:cubicBezTo>
                    <a:cubicBezTo>
                      <a:pt x="933607" y="780144"/>
                      <a:pt x="1048769" y="862014"/>
                      <a:pt x="1162026" y="947691"/>
                    </a:cubicBezTo>
                    <a:cubicBezTo>
                      <a:pt x="1349520" y="1088581"/>
                      <a:pt x="1410432" y="1354180"/>
                      <a:pt x="1300981" y="1553141"/>
                    </a:cubicBezTo>
                    <a:cubicBezTo>
                      <a:pt x="1283849" y="1584556"/>
                      <a:pt x="1258153" y="1612163"/>
                      <a:pt x="1238166" y="1641674"/>
                    </a:cubicBezTo>
                    <a:cubicBezTo>
                      <a:pt x="1229600" y="1654049"/>
                      <a:pt x="1221986" y="1669281"/>
                      <a:pt x="1221986" y="1683560"/>
                    </a:cubicBezTo>
                    <a:cubicBezTo>
                      <a:pt x="1220083" y="1760670"/>
                      <a:pt x="1221034" y="1837779"/>
                      <a:pt x="1221034" y="1913936"/>
                    </a:cubicBezTo>
                    <a:cubicBezTo>
                      <a:pt x="1221034" y="1922504"/>
                      <a:pt x="1221034" y="1931072"/>
                      <a:pt x="1220083" y="1939639"/>
                    </a:cubicBezTo>
                    <a:cubicBezTo>
                      <a:pt x="1216276" y="1963439"/>
                      <a:pt x="1199144" y="1979622"/>
                      <a:pt x="1177254" y="1979622"/>
                    </a:cubicBezTo>
                    <a:cubicBezTo>
                      <a:pt x="1155364" y="1978670"/>
                      <a:pt x="1137281" y="1962487"/>
                      <a:pt x="1136329" y="1937736"/>
                    </a:cubicBezTo>
                    <a:cubicBezTo>
                      <a:pt x="1139184" y="1889185"/>
                      <a:pt x="1140136" y="1838731"/>
                      <a:pt x="1140136" y="1789229"/>
                    </a:cubicBezTo>
                    <a:cubicBezTo>
                      <a:pt x="1140136" y="1789229"/>
                      <a:pt x="1140136" y="1789229"/>
                      <a:pt x="1140136" y="1789229"/>
                    </a:cubicBezTo>
                    <a:close/>
                    <a:moveTo>
                      <a:pt x="352090" y="208965"/>
                    </a:moveTo>
                    <a:cubicBezTo>
                      <a:pt x="354946" y="222292"/>
                      <a:pt x="355897" y="229908"/>
                      <a:pt x="357801" y="236571"/>
                    </a:cubicBezTo>
                    <a:cubicBezTo>
                      <a:pt x="368270" y="271794"/>
                      <a:pt x="379691" y="307969"/>
                      <a:pt x="391112" y="343192"/>
                    </a:cubicBezTo>
                    <a:cubicBezTo>
                      <a:pt x="424423" y="449812"/>
                      <a:pt x="457734" y="556432"/>
                      <a:pt x="491045" y="663053"/>
                    </a:cubicBezTo>
                    <a:cubicBezTo>
                      <a:pt x="496756" y="681140"/>
                      <a:pt x="504370" y="685900"/>
                      <a:pt x="521501" y="676380"/>
                    </a:cubicBezTo>
                    <a:cubicBezTo>
                      <a:pt x="536729" y="667812"/>
                      <a:pt x="552909" y="662101"/>
                      <a:pt x="570040" y="656389"/>
                    </a:cubicBezTo>
                    <a:cubicBezTo>
                      <a:pt x="584316" y="651629"/>
                      <a:pt x="590027" y="644965"/>
                      <a:pt x="585268" y="628782"/>
                    </a:cubicBezTo>
                    <a:cubicBezTo>
                      <a:pt x="549102" y="521209"/>
                      <a:pt x="514839" y="413637"/>
                      <a:pt x="478673" y="306065"/>
                    </a:cubicBezTo>
                    <a:cubicBezTo>
                      <a:pt x="464396" y="262275"/>
                      <a:pt x="433940" y="231812"/>
                      <a:pt x="390160" y="216580"/>
                    </a:cubicBezTo>
                    <a:cubicBezTo>
                      <a:pt x="379691" y="211820"/>
                      <a:pt x="368270" y="211820"/>
                      <a:pt x="352090" y="208965"/>
                    </a:cubicBezTo>
                    <a:close/>
                  </a:path>
                </a:pathLst>
              </a:custGeom>
              <a:solidFill>
                <a:srgbClr val="000000"/>
              </a:solidFill>
              <a:ln w="9514" cap="flat">
                <a:noFill/>
                <a:prstDash val="solid"/>
                <a:miter/>
              </a:ln>
            </p:spPr>
            <p:txBody>
              <a:bodyPr rtlCol="0" anchor="ctr"/>
              <a:lstStyle/>
              <a:p>
                <a:endParaRPr lang="en-US"/>
              </a:p>
            </p:txBody>
          </p:sp>
          <p:sp>
            <p:nvSpPr>
              <p:cNvPr id="8" name="Freeform 591">
                <a:extLst>
                  <a:ext uri="{FF2B5EF4-FFF2-40B4-BE49-F238E27FC236}">
                    <a16:creationId xmlns:a16="http://schemas.microsoft.com/office/drawing/2014/main" id="{BEEF12A3-4ADB-2B37-E690-33CE50933B6F}"/>
                  </a:ext>
                </a:extLst>
              </p:cNvPr>
              <p:cNvSpPr/>
              <p:nvPr/>
            </p:nvSpPr>
            <p:spPr>
              <a:xfrm>
                <a:off x="6916393" y="2229503"/>
                <a:ext cx="1657477" cy="1593611"/>
              </a:xfrm>
              <a:custGeom>
                <a:avLst/>
                <a:gdLst>
                  <a:gd name="connsiteX0" fmla="*/ 501581 w 1657477"/>
                  <a:gd name="connsiteY0" fmla="*/ 19 h 1593611"/>
                  <a:gd name="connsiteX1" fmla="*/ 809947 w 1657477"/>
                  <a:gd name="connsiteY1" fmla="*/ 127583 h 1593611"/>
                  <a:gd name="connsiteX2" fmla="*/ 848969 w 1657477"/>
                  <a:gd name="connsiteY2" fmla="*/ 128535 h 1593611"/>
                  <a:gd name="connsiteX3" fmla="*/ 1638918 w 1657477"/>
                  <a:gd name="connsiteY3" fmla="*/ 353199 h 1593611"/>
                  <a:gd name="connsiteX4" fmla="*/ 1628448 w 1657477"/>
                  <a:gd name="connsiteY4" fmla="*/ 670204 h 1593611"/>
                  <a:gd name="connsiteX5" fmla="*/ 1363863 w 1657477"/>
                  <a:gd name="connsiteY5" fmla="*/ 1128100 h 1593611"/>
                  <a:gd name="connsiteX6" fmla="*/ 870859 w 1657477"/>
                  <a:gd name="connsiteY6" fmla="*/ 1573620 h 1593611"/>
                  <a:gd name="connsiteX7" fmla="*/ 788057 w 1657477"/>
                  <a:gd name="connsiteY7" fmla="*/ 1573620 h 1593611"/>
                  <a:gd name="connsiteX8" fmla="*/ 218913 w 1657477"/>
                  <a:gd name="connsiteY8" fmla="*/ 1033855 h 1593611"/>
                  <a:gd name="connsiteX9" fmla="*/ 19046 w 1657477"/>
                  <a:gd name="connsiteY9" fmla="*/ 636885 h 1593611"/>
                  <a:gd name="connsiteX10" fmla="*/ 195119 w 1657477"/>
                  <a:gd name="connsiteY10" fmla="*/ 96168 h 1593611"/>
                  <a:gd name="connsiteX11" fmla="*/ 501581 w 1657477"/>
                  <a:gd name="connsiteY11" fmla="*/ 19 h 1593611"/>
                  <a:gd name="connsiteX12" fmla="*/ 87572 w 1657477"/>
                  <a:gd name="connsiteY12" fmla="*/ 487426 h 1593611"/>
                  <a:gd name="connsiteX13" fmla="*/ 81861 w 1657477"/>
                  <a:gd name="connsiteY13" fmla="*/ 488378 h 1593611"/>
                  <a:gd name="connsiteX14" fmla="*/ 117076 w 1657477"/>
                  <a:gd name="connsiteY14" fmla="*/ 657828 h 1593611"/>
                  <a:gd name="connsiteX15" fmla="*/ 288390 w 1657477"/>
                  <a:gd name="connsiteY15" fmla="*/ 978641 h 1593611"/>
                  <a:gd name="connsiteX16" fmla="*/ 812802 w 1657477"/>
                  <a:gd name="connsiteY16" fmla="*/ 1483183 h 1593611"/>
                  <a:gd name="connsiteX17" fmla="*/ 850872 w 1657477"/>
                  <a:gd name="connsiteY17" fmla="*/ 1479375 h 1593611"/>
                  <a:gd name="connsiteX18" fmla="*/ 1242991 w 1657477"/>
                  <a:gd name="connsiteY18" fmla="*/ 1130955 h 1593611"/>
                  <a:gd name="connsiteX19" fmla="*/ 1523756 w 1657477"/>
                  <a:gd name="connsiteY19" fmla="*/ 710186 h 1593611"/>
                  <a:gd name="connsiteX20" fmla="*/ 1558019 w 1657477"/>
                  <a:gd name="connsiteY20" fmla="*/ 379854 h 1593611"/>
                  <a:gd name="connsiteX21" fmla="*/ 1055497 w 1657477"/>
                  <a:gd name="connsiteY21" fmla="*/ 102832 h 1593611"/>
                  <a:gd name="connsiteX22" fmla="*/ 871810 w 1657477"/>
                  <a:gd name="connsiteY22" fmla="*/ 225635 h 1593611"/>
                  <a:gd name="connsiteX23" fmla="*/ 785202 w 1657477"/>
                  <a:gd name="connsiteY23" fmla="*/ 224683 h 1593611"/>
                  <a:gd name="connsiteX24" fmla="*/ 780443 w 1657477"/>
                  <a:gd name="connsiteY24" fmla="*/ 218972 h 1593611"/>
                  <a:gd name="connsiteX25" fmla="*/ 342640 w 1657477"/>
                  <a:gd name="connsiteY25" fmla="*/ 110447 h 1593611"/>
                  <a:gd name="connsiteX26" fmla="*/ 87572 w 1657477"/>
                  <a:gd name="connsiteY26" fmla="*/ 487426 h 1593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57477" h="1593611">
                    <a:moveTo>
                      <a:pt x="501581" y="19"/>
                    </a:moveTo>
                    <a:cubicBezTo>
                      <a:pt x="609129" y="1923"/>
                      <a:pt x="718579" y="42858"/>
                      <a:pt x="809947" y="127583"/>
                    </a:cubicBezTo>
                    <a:cubicBezTo>
                      <a:pt x="824223" y="140910"/>
                      <a:pt x="833740" y="141862"/>
                      <a:pt x="848969" y="128535"/>
                    </a:cubicBezTo>
                    <a:cubicBezTo>
                      <a:pt x="1116409" y="-115169"/>
                      <a:pt x="1538985" y="4779"/>
                      <a:pt x="1638918" y="353199"/>
                    </a:cubicBezTo>
                    <a:cubicBezTo>
                      <a:pt x="1669373" y="459819"/>
                      <a:pt x="1659856" y="565487"/>
                      <a:pt x="1628448" y="670204"/>
                    </a:cubicBezTo>
                    <a:cubicBezTo>
                      <a:pt x="1578006" y="844414"/>
                      <a:pt x="1479024" y="991016"/>
                      <a:pt x="1363863" y="1128100"/>
                    </a:cubicBezTo>
                    <a:cubicBezTo>
                      <a:pt x="1219198" y="1298501"/>
                      <a:pt x="1052642" y="1444153"/>
                      <a:pt x="870859" y="1573620"/>
                    </a:cubicBezTo>
                    <a:cubicBezTo>
                      <a:pt x="833740" y="1600275"/>
                      <a:pt x="824223" y="1600275"/>
                      <a:pt x="788057" y="1573620"/>
                    </a:cubicBezTo>
                    <a:cubicBezTo>
                      <a:pt x="573914" y="1419401"/>
                      <a:pt x="378806" y="1246143"/>
                      <a:pt x="218913" y="1033855"/>
                    </a:cubicBezTo>
                    <a:cubicBezTo>
                      <a:pt x="128497" y="913907"/>
                      <a:pt x="57116" y="783488"/>
                      <a:pt x="19046" y="636885"/>
                    </a:cubicBezTo>
                    <a:cubicBezTo>
                      <a:pt x="-36155" y="425548"/>
                      <a:pt x="30467" y="220875"/>
                      <a:pt x="195119" y="96168"/>
                    </a:cubicBezTo>
                    <a:cubicBezTo>
                      <a:pt x="277921" y="33338"/>
                      <a:pt x="382613" y="-933"/>
                      <a:pt x="501581" y="19"/>
                    </a:cubicBezTo>
                    <a:close/>
                    <a:moveTo>
                      <a:pt x="87572" y="487426"/>
                    </a:moveTo>
                    <a:cubicBezTo>
                      <a:pt x="85668" y="487426"/>
                      <a:pt x="83765" y="488378"/>
                      <a:pt x="81861" y="488378"/>
                    </a:cubicBezTo>
                    <a:cubicBezTo>
                      <a:pt x="93282" y="544544"/>
                      <a:pt x="100896" y="602614"/>
                      <a:pt x="117076" y="657828"/>
                    </a:cubicBezTo>
                    <a:cubicBezTo>
                      <a:pt x="151339" y="776824"/>
                      <a:pt x="215106" y="880588"/>
                      <a:pt x="288390" y="978641"/>
                    </a:cubicBezTo>
                    <a:cubicBezTo>
                      <a:pt x="435911" y="1174746"/>
                      <a:pt x="616743" y="1336580"/>
                      <a:pt x="812802" y="1483183"/>
                    </a:cubicBezTo>
                    <a:cubicBezTo>
                      <a:pt x="828030" y="1494607"/>
                      <a:pt x="838499" y="1488895"/>
                      <a:pt x="850872" y="1479375"/>
                    </a:cubicBezTo>
                    <a:cubicBezTo>
                      <a:pt x="991731" y="1374659"/>
                      <a:pt x="1124023" y="1259471"/>
                      <a:pt x="1242991" y="1130955"/>
                    </a:cubicBezTo>
                    <a:cubicBezTo>
                      <a:pt x="1359104" y="1005296"/>
                      <a:pt x="1461893" y="871069"/>
                      <a:pt x="1523756" y="710186"/>
                    </a:cubicBezTo>
                    <a:cubicBezTo>
                      <a:pt x="1565633" y="603566"/>
                      <a:pt x="1586572" y="494090"/>
                      <a:pt x="1558019" y="379854"/>
                    </a:cubicBezTo>
                    <a:cubicBezTo>
                      <a:pt x="1504721" y="163758"/>
                      <a:pt x="1267737" y="32386"/>
                      <a:pt x="1055497" y="102832"/>
                    </a:cubicBezTo>
                    <a:cubicBezTo>
                      <a:pt x="983165" y="126631"/>
                      <a:pt x="921301" y="167565"/>
                      <a:pt x="871810" y="225635"/>
                    </a:cubicBezTo>
                    <a:cubicBezTo>
                      <a:pt x="841354" y="260858"/>
                      <a:pt x="816609" y="260858"/>
                      <a:pt x="785202" y="224683"/>
                    </a:cubicBezTo>
                    <a:cubicBezTo>
                      <a:pt x="783298" y="222779"/>
                      <a:pt x="782347" y="220875"/>
                      <a:pt x="780443" y="218972"/>
                    </a:cubicBezTo>
                    <a:cubicBezTo>
                      <a:pt x="670992" y="95216"/>
                      <a:pt x="493967" y="50474"/>
                      <a:pt x="342640" y="110447"/>
                    </a:cubicBezTo>
                    <a:cubicBezTo>
                      <a:pt x="185602" y="172325"/>
                      <a:pt x="84716" y="320832"/>
                      <a:pt x="87572" y="487426"/>
                    </a:cubicBezTo>
                    <a:close/>
                  </a:path>
                </a:pathLst>
              </a:custGeom>
              <a:solidFill>
                <a:srgbClr val="000000"/>
              </a:solidFill>
              <a:ln w="9514" cap="flat">
                <a:noFill/>
                <a:prstDash val="solid"/>
                <a:miter/>
              </a:ln>
            </p:spPr>
            <p:txBody>
              <a:bodyPr rtlCol="0" anchor="ctr"/>
              <a:lstStyle/>
              <a:p>
                <a:endParaRPr lang="en-US"/>
              </a:p>
            </p:txBody>
          </p:sp>
        </p:grpSp>
      </p:grpSp>
      <p:pic>
        <p:nvPicPr>
          <p:cNvPr id="10" name="Picture 9">
            <a:extLst>
              <a:ext uri="{FF2B5EF4-FFF2-40B4-BE49-F238E27FC236}">
                <a16:creationId xmlns:a16="http://schemas.microsoft.com/office/drawing/2014/main" id="{7FB3AFC7-093B-5F29-4F03-6B45ED263A4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269172" y="2360724"/>
            <a:ext cx="564327" cy="564327"/>
          </a:xfrm>
          <a:prstGeom prst="rect">
            <a:avLst/>
          </a:prstGeom>
        </p:spPr>
      </p:pic>
      <p:sp>
        <p:nvSpPr>
          <p:cNvPr id="14" name="Teardrop 13">
            <a:extLst>
              <a:ext uri="{FF2B5EF4-FFF2-40B4-BE49-F238E27FC236}">
                <a16:creationId xmlns:a16="http://schemas.microsoft.com/office/drawing/2014/main" id="{49532187-759F-97D3-9D85-5996FA2A13D0}"/>
              </a:ext>
            </a:extLst>
          </p:cNvPr>
          <p:cNvSpPr/>
          <p:nvPr/>
        </p:nvSpPr>
        <p:spPr>
          <a:xfrm rot="19005722">
            <a:off x="5621703" y="2491075"/>
            <a:ext cx="162003" cy="144626"/>
          </a:xfrm>
          <a:prstGeom prst="teardrop">
            <a:avLst>
              <a:gd name="adj" fmla="val 127006"/>
            </a:avLst>
          </a:prstGeom>
          <a:solidFill>
            <a:srgbClr val="B2DEDD"/>
          </a:solidFill>
          <a:ln>
            <a:solidFill>
              <a:srgbClr val="B2DED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22550222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BC8CA0EC-3203-874B-818E-A3951341F2E9}"/>
              </a:ext>
            </a:extLst>
          </p:cNvPr>
          <p:cNvSpPr>
            <a:spLocks noGrp="1"/>
          </p:cNvSpPr>
          <p:nvPr>
            <p:ph type="body" sz="quarter" idx="15"/>
          </p:nvPr>
        </p:nvSpPr>
        <p:spPr/>
        <p:txBody>
          <a:bodyPr/>
          <a:lstStyle/>
          <a:p>
            <a:r>
              <a:rPr lang="en-US" b="1" dirty="0">
                <a:solidFill>
                  <a:srgbClr val="F79037"/>
                </a:solidFill>
              </a:rPr>
              <a:t>01</a:t>
            </a:r>
          </a:p>
        </p:txBody>
      </p:sp>
      <p:sp>
        <p:nvSpPr>
          <p:cNvPr id="15" name="Text Placeholder 14">
            <a:extLst>
              <a:ext uri="{FF2B5EF4-FFF2-40B4-BE49-F238E27FC236}">
                <a16:creationId xmlns:a16="http://schemas.microsoft.com/office/drawing/2014/main" id="{C4E048F0-9773-C54B-A71E-3C9CFEB59C8E}"/>
              </a:ext>
            </a:extLst>
          </p:cNvPr>
          <p:cNvSpPr>
            <a:spLocks noGrp="1"/>
          </p:cNvSpPr>
          <p:nvPr>
            <p:ph type="body" sz="quarter" idx="14"/>
          </p:nvPr>
        </p:nvSpPr>
        <p:spPr>
          <a:xfrm>
            <a:off x="6726461" y="1362481"/>
            <a:ext cx="6035233" cy="689519"/>
          </a:xfrm>
        </p:spPr>
        <p:txBody>
          <a:bodyPr/>
          <a:lstStyle/>
          <a:p>
            <a:r>
              <a:rPr lang="en-US" sz="2100" b="1" dirty="0"/>
              <a:t>The Power of the ETHICAL Food System</a:t>
            </a:r>
          </a:p>
        </p:txBody>
      </p:sp>
      <p:sp>
        <p:nvSpPr>
          <p:cNvPr id="18" name="Text Placeholder 17">
            <a:extLst>
              <a:ext uri="{FF2B5EF4-FFF2-40B4-BE49-F238E27FC236}">
                <a16:creationId xmlns:a16="http://schemas.microsoft.com/office/drawing/2014/main" id="{CD062C7B-9BAE-0E43-A6E9-6E98B3E7EBD7}"/>
              </a:ext>
            </a:extLst>
          </p:cNvPr>
          <p:cNvSpPr>
            <a:spLocks noGrp="1"/>
          </p:cNvSpPr>
          <p:nvPr>
            <p:ph type="body" sz="quarter" idx="28"/>
          </p:nvPr>
        </p:nvSpPr>
        <p:spPr>
          <a:xfrm>
            <a:off x="748003" y="1176930"/>
            <a:ext cx="5166788" cy="4671588"/>
          </a:xfrm>
        </p:spPr>
        <p:txBody>
          <a:bodyPr/>
          <a:lstStyle/>
          <a:p>
            <a:pPr marL="0" indent="0" algn="l"/>
            <a:r>
              <a:rPr lang="en-US" dirty="0"/>
              <a:t>Throughout this course, we have studied a range of topics, relevant to starting &amp; managing a food business,  but ultimately the goal of the course is to contribute to the empowerment of people like you…a new generation of food entrepreneurs to start, grow and adapt to new </a:t>
            </a:r>
            <a:r>
              <a:rPr lang="en-US" b="1" dirty="0"/>
              <a:t>ethical food enterprises. </a:t>
            </a:r>
            <a:r>
              <a:rPr lang="en-US" dirty="0"/>
              <a:t>In this module, we look to the FUTURE &amp; recap the main elements that are critical to the sustainability of your enterprise &amp; to the future of the planet.</a:t>
            </a:r>
          </a:p>
        </p:txBody>
      </p:sp>
      <p:sp>
        <p:nvSpPr>
          <p:cNvPr id="19" name="Text Placeholder 18">
            <a:extLst>
              <a:ext uri="{FF2B5EF4-FFF2-40B4-BE49-F238E27FC236}">
                <a16:creationId xmlns:a16="http://schemas.microsoft.com/office/drawing/2014/main" id="{5B018A2C-261B-FE40-8CCB-12ABA36272E0}"/>
              </a:ext>
            </a:extLst>
          </p:cNvPr>
          <p:cNvSpPr>
            <a:spLocks noGrp="1"/>
          </p:cNvSpPr>
          <p:nvPr>
            <p:ph type="body" sz="quarter" idx="29"/>
          </p:nvPr>
        </p:nvSpPr>
        <p:spPr/>
        <p:txBody>
          <a:bodyPr/>
          <a:lstStyle/>
          <a:p>
            <a:r>
              <a:rPr lang="en-US" b="1" dirty="0">
                <a:solidFill>
                  <a:srgbClr val="F79037"/>
                </a:solidFill>
              </a:rPr>
              <a:t>02</a:t>
            </a:r>
          </a:p>
        </p:txBody>
      </p:sp>
      <p:sp>
        <p:nvSpPr>
          <p:cNvPr id="20" name="Text Placeholder 19">
            <a:extLst>
              <a:ext uri="{FF2B5EF4-FFF2-40B4-BE49-F238E27FC236}">
                <a16:creationId xmlns:a16="http://schemas.microsoft.com/office/drawing/2014/main" id="{F1085800-9569-4843-B00A-CC81BB1D9B93}"/>
              </a:ext>
            </a:extLst>
          </p:cNvPr>
          <p:cNvSpPr>
            <a:spLocks noGrp="1"/>
          </p:cNvSpPr>
          <p:nvPr>
            <p:ph type="body" sz="quarter" idx="30"/>
          </p:nvPr>
        </p:nvSpPr>
        <p:spPr>
          <a:xfrm>
            <a:off x="6726461" y="3140188"/>
            <a:ext cx="6574005" cy="689519"/>
          </a:xfrm>
        </p:spPr>
        <p:txBody>
          <a:bodyPr/>
          <a:lstStyle/>
          <a:p>
            <a:r>
              <a:rPr lang="en-US" sz="2100" b="1" dirty="0"/>
              <a:t>A Recap on Innovation as a tool for the future</a:t>
            </a:r>
          </a:p>
        </p:txBody>
      </p:sp>
      <p:sp>
        <p:nvSpPr>
          <p:cNvPr id="21" name="Text Placeholder 20">
            <a:extLst>
              <a:ext uri="{FF2B5EF4-FFF2-40B4-BE49-F238E27FC236}">
                <a16:creationId xmlns:a16="http://schemas.microsoft.com/office/drawing/2014/main" id="{E66C7987-60BB-DC47-A0C2-99C652EF4EF7}"/>
              </a:ext>
            </a:extLst>
          </p:cNvPr>
          <p:cNvSpPr>
            <a:spLocks noGrp="1"/>
          </p:cNvSpPr>
          <p:nvPr>
            <p:ph type="body" sz="quarter" idx="31"/>
          </p:nvPr>
        </p:nvSpPr>
        <p:spPr/>
        <p:txBody>
          <a:bodyPr/>
          <a:lstStyle/>
          <a:p>
            <a:r>
              <a:rPr lang="en-US" b="1" dirty="0">
                <a:solidFill>
                  <a:srgbClr val="F79037"/>
                </a:solidFill>
              </a:rPr>
              <a:t>03</a:t>
            </a:r>
          </a:p>
        </p:txBody>
      </p:sp>
      <p:sp>
        <p:nvSpPr>
          <p:cNvPr id="23" name="Text Placeholder 22">
            <a:extLst>
              <a:ext uri="{FF2B5EF4-FFF2-40B4-BE49-F238E27FC236}">
                <a16:creationId xmlns:a16="http://schemas.microsoft.com/office/drawing/2014/main" id="{8343CF12-FDE6-8849-AC52-1E26D392F86A}"/>
              </a:ext>
            </a:extLst>
          </p:cNvPr>
          <p:cNvSpPr>
            <a:spLocks noGrp="1"/>
          </p:cNvSpPr>
          <p:nvPr>
            <p:ph type="body" sz="quarter" idx="33"/>
          </p:nvPr>
        </p:nvSpPr>
        <p:spPr/>
        <p:txBody>
          <a:bodyPr/>
          <a:lstStyle/>
          <a:p>
            <a:r>
              <a:rPr lang="en-US" b="1" dirty="0">
                <a:solidFill>
                  <a:srgbClr val="F79037"/>
                </a:solidFill>
              </a:rPr>
              <a:t>04</a:t>
            </a:r>
          </a:p>
        </p:txBody>
      </p:sp>
      <p:sp>
        <p:nvSpPr>
          <p:cNvPr id="24" name="Text Placeholder 23">
            <a:extLst>
              <a:ext uri="{FF2B5EF4-FFF2-40B4-BE49-F238E27FC236}">
                <a16:creationId xmlns:a16="http://schemas.microsoft.com/office/drawing/2014/main" id="{5691577C-B257-3147-BB4B-29D2F40873AE}"/>
              </a:ext>
            </a:extLst>
          </p:cNvPr>
          <p:cNvSpPr>
            <a:spLocks noGrp="1"/>
          </p:cNvSpPr>
          <p:nvPr>
            <p:ph type="body" sz="quarter" idx="34"/>
          </p:nvPr>
        </p:nvSpPr>
        <p:spPr>
          <a:xfrm>
            <a:off x="6726461" y="4064697"/>
            <a:ext cx="6776613" cy="689519"/>
          </a:xfrm>
        </p:spPr>
        <p:txBody>
          <a:bodyPr/>
          <a:lstStyle/>
          <a:p>
            <a:r>
              <a:rPr lang="en-US" sz="2100" b="1" dirty="0"/>
              <a:t>Creating a healthier future for P-P-P &amp; the SDGs</a:t>
            </a:r>
          </a:p>
        </p:txBody>
      </p:sp>
      <p:sp>
        <p:nvSpPr>
          <p:cNvPr id="26" name="Text Placeholder 25">
            <a:extLst>
              <a:ext uri="{FF2B5EF4-FFF2-40B4-BE49-F238E27FC236}">
                <a16:creationId xmlns:a16="http://schemas.microsoft.com/office/drawing/2014/main" id="{AF2A8952-1670-2F4B-B3F8-033CA2659F15}"/>
              </a:ext>
            </a:extLst>
          </p:cNvPr>
          <p:cNvSpPr>
            <a:spLocks noGrp="1"/>
          </p:cNvSpPr>
          <p:nvPr>
            <p:ph type="body" sz="quarter" idx="36"/>
          </p:nvPr>
        </p:nvSpPr>
        <p:spPr>
          <a:xfrm>
            <a:off x="6726461" y="2189976"/>
            <a:ext cx="5364170" cy="689519"/>
          </a:xfrm>
        </p:spPr>
        <p:txBody>
          <a:bodyPr/>
          <a:lstStyle/>
          <a:p>
            <a:r>
              <a:rPr lang="en-US" sz="2100" b="1" dirty="0"/>
              <a:t>Developing SUSTAINABLE food systems</a:t>
            </a:r>
          </a:p>
        </p:txBody>
      </p:sp>
      <p:sp>
        <p:nvSpPr>
          <p:cNvPr id="17" name="Text Placeholder 16">
            <a:extLst>
              <a:ext uri="{FF2B5EF4-FFF2-40B4-BE49-F238E27FC236}">
                <a16:creationId xmlns:a16="http://schemas.microsoft.com/office/drawing/2014/main" id="{10CE7476-953F-E341-9A19-CA8DCFA29416}"/>
              </a:ext>
            </a:extLst>
          </p:cNvPr>
          <p:cNvSpPr>
            <a:spLocks noGrp="1"/>
          </p:cNvSpPr>
          <p:nvPr>
            <p:ph type="body" sz="quarter" idx="27"/>
          </p:nvPr>
        </p:nvSpPr>
        <p:spPr>
          <a:xfrm>
            <a:off x="411496" y="368338"/>
            <a:ext cx="5041923" cy="720752"/>
          </a:xfrm>
        </p:spPr>
        <p:txBody>
          <a:bodyPr/>
          <a:lstStyle/>
          <a:p>
            <a:r>
              <a:rPr lang="en-IE" sz="2800" b="1" dirty="0"/>
              <a:t>Sustainability for the future</a:t>
            </a:r>
            <a:endParaRPr lang="en-US" sz="2800" b="1" dirty="0"/>
          </a:p>
        </p:txBody>
      </p:sp>
      <p:sp>
        <p:nvSpPr>
          <p:cNvPr id="2" name="Text Placeholder 14">
            <a:extLst>
              <a:ext uri="{FF2B5EF4-FFF2-40B4-BE49-F238E27FC236}">
                <a16:creationId xmlns:a16="http://schemas.microsoft.com/office/drawing/2014/main" id="{911090B0-6631-92D6-AC81-FB50360B23B1}"/>
              </a:ext>
            </a:extLst>
          </p:cNvPr>
          <p:cNvSpPr txBox="1">
            <a:spLocks/>
          </p:cNvSpPr>
          <p:nvPr/>
        </p:nvSpPr>
        <p:spPr>
          <a:xfrm>
            <a:off x="6726461" y="6284177"/>
            <a:ext cx="5160739" cy="68951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b="1" dirty="0"/>
          </a:p>
        </p:txBody>
      </p:sp>
    </p:spTree>
    <p:extLst>
      <p:ext uri="{BB962C8B-B14F-4D97-AF65-F5344CB8AC3E}">
        <p14:creationId xmlns:p14="http://schemas.microsoft.com/office/powerpoint/2010/main" val="302860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F7CD648-140E-F31B-74DF-615DF3ACDB94}"/>
              </a:ext>
            </a:extLst>
          </p:cNvPr>
          <p:cNvSpPr>
            <a:spLocks noGrp="1"/>
          </p:cNvSpPr>
          <p:nvPr>
            <p:ph type="body" sz="quarter" idx="18"/>
          </p:nvPr>
        </p:nvSpPr>
        <p:spPr>
          <a:xfrm>
            <a:off x="798380" y="2045704"/>
            <a:ext cx="10969077" cy="3849918"/>
          </a:xfrm>
        </p:spPr>
        <p:txBody>
          <a:bodyPr/>
          <a:lstStyle/>
          <a:p>
            <a:pPr marL="342900" indent="-342900">
              <a:buFont typeface="Arial" panose="020B0604020202020204" pitchFamily="34" charset="0"/>
              <a:buChar char="•"/>
            </a:pPr>
            <a:r>
              <a:rPr lang="en-IE" b="1" dirty="0"/>
              <a:t>Environmental Stewardship: </a:t>
            </a:r>
            <a:r>
              <a:rPr lang="en-IE" dirty="0"/>
              <a:t>by making the best choices in terms of supply chain management, the conservation of natural resources in production processes and by encouraging &amp; educating as you go in terms of sustainable practices and standards you will be doing your part for the environment.</a:t>
            </a:r>
          </a:p>
          <a:p>
            <a:pPr marL="342900" indent="-342900">
              <a:buFont typeface="Arial" panose="020B0604020202020204" pitchFamily="34" charset="0"/>
              <a:buChar char="•"/>
            </a:pPr>
            <a:r>
              <a:rPr lang="en-IE" b="1" dirty="0"/>
              <a:t>Resource Efficiency:</a:t>
            </a:r>
            <a:r>
              <a:rPr lang="en-IE" dirty="0"/>
              <a:t> similarly, by ensuring your business and your suppliers optimise the use of resources (water, energy &amp; land) and by making efforts to minimise or eliminate food waste &amp; packaging waste you will be fulfilling your role.</a:t>
            </a:r>
          </a:p>
          <a:p>
            <a:pPr marL="342900" indent="-342900">
              <a:buFont typeface="Arial" panose="020B0604020202020204" pitchFamily="34" charset="0"/>
              <a:buChar char="•"/>
            </a:pPr>
            <a:r>
              <a:rPr lang="en-IE" b="1" dirty="0"/>
              <a:t>Climate Change Mitigation: </a:t>
            </a:r>
            <a:r>
              <a:rPr lang="en-IE" dirty="0"/>
              <a:t>your role will involve emphasising strategies to minimise the food business’s carbon footprint and reduce </a:t>
            </a:r>
            <a:r>
              <a:rPr lang="en-US" dirty="0"/>
              <a:t>greenhouse gas emissions associated with food production, transportation, and waste management.</a:t>
            </a:r>
            <a:endParaRPr lang="en-IE" b="1" dirty="0"/>
          </a:p>
        </p:txBody>
      </p:sp>
      <p:sp>
        <p:nvSpPr>
          <p:cNvPr id="3" name="Text Placeholder 2">
            <a:extLst>
              <a:ext uri="{FF2B5EF4-FFF2-40B4-BE49-F238E27FC236}">
                <a16:creationId xmlns:a16="http://schemas.microsoft.com/office/drawing/2014/main" id="{640E5D79-E7CF-E93C-9F62-52A500C500E0}"/>
              </a:ext>
            </a:extLst>
          </p:cNvPr>
          <p:cNvSpPr>
            <a:spLocks noGrp="1"/>
          </p:cNvSpPr>
          <p:nvPr>
            <p:ph type="body" sz="quarter" idx="16"/>
          </p:nvPr>
        </p:nvSpPr>
        <p:spPr/>
        <p:txBody>
          <a:bodyPr/>
          <a:lstStyle/>
          <a:p>
            <a:r>
              <a:rPr lang="en-IE" b="1" dirty="0"/>
              <a:t>As a Food Entrepreneur, you can play a role in Developing Sustainable Food Systems:</a:t>
            </a:r>
          </a:p>
        </p:txBody>
      </p:sp>
      <p:grpSp>
        <p:nvGrpSpPr>
          <p:cNvPr id="4" name="Graphic 2">
            <a:extLst>
              <a:ext uri="{FF2B5EF4-FFF2-40B4-BE49-F238E27FC236}">
                <a16:creationId xmlns:a16="http://schemas.microsoft.com/office/drawing/2014/main" id="{0EE34CA4-A400-79BA-EACB-BF138C2481A4}"/>
              </a:ext>
            </a:extLst>
          </p:cNvPr>
          <p:cNvGrpSpPr/>
          <p:nvPr/>
        </p:nvGrpSpPr>
        <p:grpSpPr>
          <a:xfrm>
            <a:off x="10358539" y="699266"/>
            <a:ext cx="978186" cy="979254"/>
            <a:chOff x="690225" y="4499263"/>
            <a:chExt cx="1499146" cy="1521296"/>
          </a:xfrm>
        </p:grpSpPr>
        <p:sp>
          <p:nvSpPr>
            <p:cNvPr id="5" name="Freeform 12">
              <a:extLst>
                <a:ext uri="{FF2B5EF4-FFF2-40B4-BE49-F238E27FC236}">
                  <a16:creationId xmlns:a16="http://schemas.microsoft.com/office/drawing/2014/main" id="{65B163DB-8131-52E8-4A46-31483F54ED3C}"/>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nvGrpSpPr>
            <p:cNvPr id="6" name="Graphic 2">
              <a:extLst>
                <a:ext uri="{FF2B5EF4-FFF2-40B4-BE49-F238E27FC236}">
                  <a16:creationId xmlns:a16="http://schemas.microsoft.com/office/drawing/2014/main" id="{FE7EDF74-69CA-AA8D-52ED-B74393F7AB91}"/>
                </a:ext>
              </a:extLst>
            </p:cNvPr>
            <p:cNvGrpSpPr/>
            <p:nvPr/>
          </p:nvGrpSpPr>
          <p:grpSpPr>
            <a:xfrm>
              <a:off x="879521" y="4954417"/>
              <a:ext cx="306297" cy="518817"/>
              <a:chOff x="879521" y="4954417"/>
              <a:chExt cx="306297" cy="518817"/>
            </a:xfrm>
            <a:solidFill>
              <a:srgbClr val="F1A0C2"/>
            </a:solidFill>
          </p:grpSpPr>
          <p:sp>
            <p:nvSpPr>
              <p:cNvPr id="26" name="Freeform 38">
                <a:extLst>
                  <a:ext uri="{FF2B5EF4-FFF2-40B4-BE49-F238E27FC236}">
                    <a16:creationId xmlns:a16="http://schemas.microsoft.com/office/drawing/2014/main" id="{C9FEAA46-191E-CFF2-A63F-4FC81B621078}"/>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27" name="Freeform 39">
                <a:extLst>
                  <a:ext uri="{FF2B5EF4-FFF2-40B4-BE49-F238E27FC236}">
                    <a16:creationId xmlns:a16="http://schemas.microsoft.com/office/drawing/2014/main" id="{1CE5CF75-66E4-956E-C448-A631213BEF79}"/>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28" name="Freeform 40">
                <a:extLst>
                  <a:ext uri="{FF2B5EF4-FFF2-40B4-BE49-F238E27FC236}">
                    <a16:creationId xmlns:a16="http://schemas.microsoft.com/office/drawing/2014/main" id="{CB189E64-7ACE-820C-A7F1-E08731EE7BA4}"/>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29" name="Freeform 41">
                <a:extLst>
                  <a:ext uri="{FF2B5EF4-FFF2-40B4-BE49-F238E27FC236}">
                    <a16:creationId xmlns:a16="http://schemas.microsoft.com/office/drawing/2014/main" id="{2836C3B7-1EBD-2F81-DA57-E0352997729B}"/>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30" name="Freeform 42">
                <a:extLst>
                  <a:ext uri="{FF2B5EF4-FFF2-40B4-BE49-F238E27FC236}">
                    <a16:creationId xmlns:a16="http://schemas.microsoft.com/office/drawing/2014/main" id="{B75549B9-1012-2684-BE92-69AE1776BACE}"/>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7" name="Graphic 2">
              <a:extLst>
                <a:ext uri="{FF2B5EF4-FFF2-40B4-BE49-F238E27FC236}">
                  <a16:creationId xmlns:a16="http://schemas.microsoft.com/office/drawing/2014/main" id="{7E6C57D9-BD92-B604-373B-73BD7A179AC8}"/>
                </a:ext>
              </a:extLst>
            </p:cNvPr>
            <p:cNvGrpSpPr/>
            <p:nvPr/>
          </p:nvGrpSpPr>
          <p:grpSpPr>
            <a:xfrm>
              <a:off x="1305674" y="4681705"/>
              <a:ext cx="305346" cy="518817"/>
              <a:chOff x="1305674" y="4681705"/>
              <a:chExt cx="305346" cy="518817"/>
            </a:xfrm>
            <a:solidFill>
              <a:srgbClr val="F1A0C2"/>
            </a:solidFill>
          </p:grpSpPr>
          <p:sp>
            <p:nvSpPr>
              <p:cNvPr id="21" name="Freeform 33">
                <a:extLst>
                  <a:ext uri="{FF2B5EF4-FFF2-40B4-BE49-F238E27FC236}">
                    <a16:creationId xmlns:a16="http://schemas.microsoft.com/office/drawing/2014/main" id="{F970DFB5-AC54-C806-F749-B27C3FC3E97F}"/>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22" name="Freeform 34">
                <a:extLst>
                  <a:ext uri="{FF2B5EF4-FFF2-40B4-BE49-F238E27FC236}">
                    <a16:creationId xmlns:a16="http://schemas.microsoft.com/office/drawing/2014/main" id="{97357F23-20AC-76D8-4DB5-0569FD2CBB7E}"/>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23" name="Freeform 35">
                <a:extLst>
                  <a:ext uri="{FF2B5EF4-FFF2-40B4-BE49-F238E27FC236}">
                    <a16:creationId xmlns:a16="http://schemas.microsoft.com/office/drawing/2014/main" id="{1AFD451F-C603-89BE-D622-45D545B33BD3}"/>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24" name="Freeform 36">
                <a:extLst>
                  <a:ext uri="{FF2B5EF4-FFF2-40B4-BE49-F238E27FC236}">
                    <a16:creationId xmlns:a16="http://schemas.microsoft.com/office/drawing/2014/main" id="{3039C287-E0BF-76D8-835C-E76BF2BE3C07}"/>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25" name="Freeform 37">
                <a:extLst>
                  <a:ext uri="{FF2B5EF4-FFF2-40B4-BE49-F238E27FC236}">
                    <a16:creationId xmlns:a16="http://schemas.microsoft.com/office/drawing/2014/main" id="{C014C36F-C1ED-FC87-6401-A0F685A73F03}"/>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8" name="Graphic 2">
              <a:extLst>
                <a:ext uri="{FF2B5EF4-FFF2-40B4-BE49-F238E27FC236}">
                  <a16:creationId xmlns:a16="http://schemas.microsoft.com/office/drawing/2014/main" id="{4A2C0E34-9FDA-4D55-8FA0-8DEC2BAE6B38}"/>
                </a:ext>
              </a:extLst>
            </p:cNvPr>
            <p:cNvGrpSpPr/>
            <p:nvPr/>
          </p:nvGrpSpPr>
          <p:grpSpPr>
            <a:xfrm>
              <a:off x="1725169" y="4951566"/>
              <a:ext cx="306297" cy="518817"/>
              <a:chOff x="1725169" y="4951566"/>
              <a:chExt cx="306297" cy="518817"/>
            </a:xfrm>
            <a:solidFill>
              <a:srgbClr val="F1A0C2"/>
            </a:solidFill>
          </p:grpSpPr>
          <p:sp>
            <p:nvSpPr>
              <p:cNvPr id="16" name="Freeform 28">
                <a:extLst>
                  <a:ext uri="{FF2B5EF4-FFF2-40B4-BE49-F238E27FC236}">
                    <a16:creationId xmlns:a16="http://schemas.microsoft.com/office/drawing/2014/main" id="{784153BC-6C36-1549-9D44-A7954EF51637}"/>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17" name="Freeform 29">
                <a:extLst>
                  <a:ext uri="{FF2B5EF4-FFF2-40B4-BE49-F238E27FC236}">
                    <a16:creationId xmlns:a16="http://schemas.microsoft.com/office/drawing/2014/main" id="{59241FB3-F8D7-B2DE-08FC-27B19DBBD9A1}"/>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18" name="Freeform 30">
                <a:extLst>
                  <a:ext uri="{FF2B5EF4-FFF2-40B4-BE49-F238E27FC236}">
                    <a16:creationId xmlns:a16="http://schemas.microsoft.com/office/drawing/2014/main" id="{B4D973B6-C578-DF41-50B9-BB921371120A}"/>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19" name="Freeform 31">
                <a:extLst>
                  <a:ext uri="{FF2B5EF4-FFF2-40B4-BE49-F238E27FC236}">
                    <a16:creationId xmlns:a16="http://schemas.microsoft.com/office/drawing/2014/main" id="{22E59DE0-D5EC-E767-BB8E-BD19B441AB75}"/>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20" name="Freeform 32">
                <a:extLst>
                  <a:ext uri="{FF2B5EF4-FFF2-40B4-BE49-F238E27FC236}">
                    <a16:creationId xmlns:a16="http://schemas.microsoft.com/office/drawing/2014/main" id="{7FDD6D74-E9D7-1E82-938A-E91821EE9087}"/>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9" name="Graphic 2">
              <a:extLst>
                <a:ext uri="{FF2B5EF4-FFF2-40B4-BE49-F238E27FC236}">
                  <a16:creationId xmlns:a16="http://schemas.microsoft.com/office/drawing/2014/main" id="{4EAD6228-55DE-1AA3-429F-C889712B6E41}"/>
                </a:ext>
              </a:extLst>
            </p:cNvPr>
            <p:cNvGrpSpPr/>
            <p:nvPr/>
          </p:nvGrpSpPr>
          <p:grpSpPr>
            <a:xfrm>
              <a:off x="690225" y="4499263"/>
              <a:ext cx="1499146" cy="1498491"/>
              <a:chOff x="690225" y="4499263"/>
              <a:chExt cx="1499146" cy="1498491"/>
            </a:xfrm>
            <a:solidFill>
              <a:srgbClr val="000000"/>
            </a:solidFill>
          </p:grpSpPr>
          <p:grpSp>
            <p:nvGrpSpPr>
              <p:cNvPr id="10" name="Graphic 2">
                <a:extLst>
                  <a:ext uri="{FF2B5EF4-FFF2-40B4-BE49-F238E27FC236}">
                    <a16:creationId xmlns:a16="http://schemas.microsoft.com/office/drawing/2014/main" id="{2E7205ED-0FE0-593C-8005-4E95D024ECE7}"/>
                  </a:ext>
                </a:extLst>
              </p:cNvPr>
              <p:cNvGrpSpPr/>
              <p:nvPr userDrawn="1"/>
            </p:nvGrpSpPr>
            <p:grpSpPr>
              <a:xfrm>
                <a:off x="690225" y="4499263"/>
                <a:ext cx="1499146" cy="1498491"/>
                <a:chOff x="690225" y="4499263"/>
                <a:chExt cx="1499146" cy="1498491"/>
              </a:xfrm>
              <a:solidFill>
                <a:srgbClr val="000000"/>
              </a:solidFill>
            </p:grpSpPr>
            <p:sp>
              <p:nvSpPr>
                <p:cNvPr id="14" name="Freeform 26">
                  <a:extLst>
                    <a:ext uri="{FF2B5EF4-FFF2-40B4-BE49-F238E27FC236}">
                      <a16:creationId xmlns:a16="http://schemas.microsoft.com/office/drawing/2014/main" id="{E09BC660-6940-D768-F64F-1AB5FEA13CAA}"/>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15" name="Freeform 27">
                  <a:extLst>
                    <a:ext uri="{FF2B5EF4-FFF2-40B4-BE49-F238E27FC236}">
                      <a16:creationId xmlns:a16="http://schemas.microsoft.com/office/drawing/2014/main" id="{AEBA833F-AA3E-1ACE-F94C-4F6B7134A85D}"/>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11" name="Freeform 18">
                <a:extLst>
                  <a:ext uri="{FF2B5EF4-FFF2-40B4-BE49-F238E27FC236}">
                    <a16:creationId xmlns:a16="http://schemas.microsoft.com/office/drawing/2014/main" id="{6D41E039-20D3-2BA0-B125-CC4ECBF0DCFB}"/>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12" name="Freeform 20">
                <a:extLst>
                  <a:ext uri="{FF2B5EF4-FFF2-40B4-BE49-F238E27FC236}">
                    <a16:creationId xmlns:a16="http://schemas.microsoft.com/office/drawing/2014/main" id="{8C4BCFA6-8BFB-96EE-82E0-6E3A0121DEB6}"/>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13" name="Freeform 25">
                <a:extLst>
                  <a:ext uri="{FF2B5EF4-FFF2-40B4-BE49-F238E27FC236}">
                    <a16:creationId xmlns:a16="http://schemas.microsoft.com/office/drawing/2014/main" id="{EAF2EC48-3328-0A20-93AC-2E8402A7CF69}"/>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2090256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9C4C521-ACB3-3C4A-98C7-52C0D86C782A}"/>
              </a:ext>
            </a:extLst>
          </p:cNvPr>
          <p:cNvSpPr>
            <a:spLocks noGrp="1"/>
          </p:cNvSpPr>
          <p:nvPr>
            <p:ph type="body" sz="quarter" idx="13"/>
          </p:nvPr>
        </p:nvSpPr>
        <p:spPr>
          <a:xfrm>
            <a:off x="629148" y="1532028"/>
            <a:ext cx="4624777" cy="3793943"/>
          </a:xfrm>
        </p:spPr>
        <p:txBody>
          <a:bodyPr/>
          <a:lstStyle/>
          <a:p>
            <a:r>
              <a:rPr lang="en-US" b="1" dirty="0"/>
              <a:t>EVERY TIME YOU BUY ORGANIC, YOU’RE PERSUADING MORE FARMERS TO GROW ORGANIC</a:t>
            </a:r>
          </a:p>
          <a:p>
            <a:endParaRPr lang="en-US" b="1" dirty="0"/>
          </a:p>
        </p:txBody>
      </p:sp>
      <p:pic>
        <p:nvPicPr>
          <p:cNvPr id="23" name="Picture Placeholder 22">
            <a:extLst>
              <a:ext uri="{FF2B5EF4-FFF2-40B4-BE49-F238E27FC236}">
                <a16:creationId xmlns:a16="http://schemas.microsoft.com/office/drawing/2014/main" id="{C3573787-DFF1-CB4F-A5BF-AB39C367BF56}"/>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t="8899" b="8899"/>
          <a:stretch>
            <a:fillRect/>
          </a:stretch>
        </p:blipFill>
        <p:spPr/>
      </p:pic>
      <p:grpSp>
        <p:nvGrpSpPr>
          <p:cNvPr id="24" name="Group 23">
            <a:extLst>
              <a:ext uri="{FF2B5EF4-FFF2-40B4-BE49-F238E27FC236}">
                <a16:creationId xmlns:a16="http://schemas.microsoft.com/office/drawing/2014/main" id="{8B08CF45-6FE0-9940-9FBF-A234457404D0}"/>
              </a:ext>
            </a:extLst>
          </p:cNvPr>
          <p:cNvGrpSpPr/>
          <p:nvPr/>
        </p:nvGrpSpPr>
        <p:grpSpPr>
          <a:xfrm>
            <a:off x="4818620" y="850021"/>
            <a:ext cx="1487826" cy="1083162"/>
            <a:chOff x="3400450" y="986392"/>
            <a:chExt cx="1487826" cy="1083162"/>
          </a:xfrm>
        </p:grpSpPr>
        <p:sp>
          <p:nvSpPr>
            <p:cNvPr id="25" name="Freeform 24">
              <a:extLst>
                <a:ext uri="{FF2B5EF4-FFF2-40B4-BE49-F238E27FC236}">
                  <a16:creationId xmlns:a16="http://schemas.microsoft.com/office/drawing/2014/main" id="{232561EF-98E9-9948-9538-B6806B3E5136}"/>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F1A0C2"/>
            </a:solidFill>
            <a:ln w="8971"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AFE9B329-CE44-B44E-9FA4-0C36AEF53A2A}"/>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w="8971" cap="flat">
              <a:noFill/>
              <a:prstDash val="solid"/>
              <a:miter/>
            </a:ln>
          </p:spPr>
          <p:txBody>
            <a:bodyPr rtlCol="0" anchor="ctr"/>
            <a:lstStyle/>
            <a:p>
              <a:endParaRPr lang="en-US"/>
            </a:p>
          </p:txBody>
        </p:sp>
      </p:grpSp>
    </p:spTree>
    <p:extLst>
      <p:ext uri="{BB962C8B-B14F-4D97-AF65-F5344CB8AC3E}">
        <p14:creationId xmlns:p14="http://schemas.microsoft.com/office/powerpoint/2010/main" val="23824678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5241DAC-738A-2446-AED5-50E6EF776372}"/>
              </a:ext>
            </a:extLst>
          </p:cNvPr>
          <p:cNvSpPr>
            <a:spLocks noGrp="1"/>
          </p:cNvSpPr>
          <p:nvPr>
            <p:ph type="body" sz="quarter" idx="18"/>
          </p:nvPr>
        </p:nvSpPr>
        <p:spPr>
          <a:xfrm>
            <a:off x="804631" y="1822976"/>
            <a:ext cx="5835655" cy="3291086"/>
          </a:xfrm>
        </p:spPr>
        <p:txBody>
          <a:bodyPr/>
          <a:lstStyle/>
          <a:p>
            <a:r>
              <a:rPr lang="en-US" b="1" dirty="0"/>
              <a:t>Reflection:</a:t>
            </a:r>
          </a:p>
          <a:p>
            <a:pPr marL="342900" indent="-342900">
              <a:buFont typeface="Arial" panose="020B0604020202020204" pitchFamily="34" charset="0"/>
              <a:buChar char="•"/>
            </a:pPr>
            <a:r>
              <a:rPr lang="en-US" dirty="0"/>
              <a:t>List 3 actions you have already implemented in your business or personal life that make a difference in building a more sustainable food system.</a:t>
            </a:r>
          </a:p>
          <a:p>
            <a:pPr marL="342900" indent="-342900">
              <a:buFont typeface="Arial" panose="020B0604020202020204" pitchFamily="34" charset="0"/>
              <a:buChar char="•"/>
            </a:pPr>
            <a:r>
              <a:rPr lang="en-US" dirty="0"/>
              <a:t>List 3 additional actions that you pledge to introduce in the near future.</a:t>
            </a:r>
          </a:p>
          <a:p>
            <a:endParaRPr lang="en-US" dirty="0"/>
          </a:p>
        </p:txBody>
      </p:sp>
      <p:sp>
        <p:nvSpPr>
          <p:cNvPr id="2" name="Text Placeholder 1">
            <a:extLst>
              <a:ext uri="{FF2B5EF4-FFF2-40B4-BE49-F238E27FC236}">
                <a16:creationId xmlns:a16="http://schemas.microsoft.com/office/drawing/2014/main" id="{A3609859-F9E5-1140-8DE2-548E2441BEF9}"/>
              </a:ext>
            </a:extLst>
          </p:cNvPr>
          <p:cNvSpPr>
            <a:spLocks noGrp="1"/>
          </p:cNvSpPr>
          <p:nvPr>
            <p:ph type="body" sz="quarter" idx="16"/>
          </p:nvPr>
        </p:nvSpPr>
        <p:spPr>
          <a:xfrm>
            <a:off x="680644" y="751287"/>
            <a:ext cx="4990998" cy="992652"/>
          </a:xfrm>
        </p:spPr>
        <p:txBody>
          <a:bodyPr/>
          <a:lstStyle/>
          <a:p>
            <a:r>
              <a:rPr lang="en-US" b="1" dirty="0">
                <a:highlight>
                  <a:srgbClr val="F79037"/>
                </a:highlight>
              </a:rPr>
              <a:t>Learner Exercise:</a:t>
            </a:r>
          </a:p>
          <a:p>
            <a:endParaRPr lang="en-US" b="1" dirty="0">
              <a:highlight>
                <a:srgbClr val="F79037"/>
              </a:highlight>
            </a:endParaRPr>
          </a:p>
        </p:txBody>
      </p:sp>
      <p:pic>
        <p:nvPicPr>
          <p:cNvPr id="10" name="Picture Placeholder 9">
            <a:extLst>
              <a:ext uri="{FF2B5EF4-FFF2-40B4-BE49-F238E27FC236}">
                <a16:creationId xmlns:a16="http://schemas.microsoft.com/office/drawing/2014/main" id="{1161404A-DBC0-754F-9E22-6BB80C1898D0}"/>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grpSp>
        <p:nvGrpSpPr>
          <p:cNvPr id="3" name="Group 2">
            <a:extLst>
              <a:ext uri="{FF2B5EF4-FFF2-40B4-BE49-F238E27FC236}">
                <a16:creationId xmlns:a16="http://schemas.microsoft.com/office/drawing/2014/main" id="{F202B891-9528-8D47-36E8-887129A52651}"/>
              </a:ext>
            </a:extLst>
          </p:cNvPr>
          <p:cNvGrpSpPr/>
          <p:nvPr/>
        </p:nvGrpSpPr>
        <p:grpSpPr>
          <a:xfrm>
            <a:off x="4648632" y="813559"/>
            <a:ext cx="1035918" cy="1043265"/>
            <a:chOff x="3258209" y="1217582"/>
            <a:chExt cx="4712093" cy="4711281"/>
          </a:xfrm>
        </p:grpSpPr>
        <p:sp>
          <p:nvSpPr>
            <p:cNvPr id="4" name="Freeform 31">
              <a:extLst>
                <a:ext uri="{FF2B5EF4-FFF2-40B4-BE49-F238E27FC236}">
                  <a16:creationId xmlns:a16="http://schemas.microsoft.com/office/drawing/2014/main" id="{F9EE6990-EEAF-03CC-ED4C-BAAA3421E4A1}"/>
                </a:ext>
              </a:extLst>
            </p:cNvPr>
            <p:cNvSpPr/>
            <p:nvPr/>
          </p:nvSpPr>
          <p:spPr>
            <a:xfrm>
              <a:off x="3687633" y="4742937"/>
              <a:ext cx="759770" cy="759011"/>
            </a:xfrm>
            <a:custGeom>
              <a:avLst/>
              <a:gdLst>
                <a:gd name="connsiteX0" fmla="*/ 650208 w 759770"/>
                <a:gd name="connsiteY0" fmla="*/ 118444 h 759011"/>
                <a:gd name="connsiteX1" fmla="*/ 630221 w 759770"/>
                <a:gd name="connsiteY1" fmla="*/ 141291 h 759011"/>
                <a:gd name="connsiteX2" fmla="*/ 367539 w 759770"/>
                <a:gd name="connsiteY2" fmla="*/ 430688 h 759011"/>
                <a:gd name="connsiteX3" fmla="*/ 193370 w 759770"/>
                <a:gd name="connsiteY3" fmla="*/ 316452 h 759011"/>
                <a:gd name="connsiteX4" fmla="*/ 109616 w 759770"/>
                <a:gd name="connsiteY4" fmla="*/ 442112 h 759011"/>
                <a:gd name="connsiteX5" fmla="*/ 391333 w 759770"/>
                <a:gd name="connsiteY5" fmla="*/ 630601 h 759011"/>
                <a:gd name="connsiteX6" fmla="*/ 730154 w 759770"/>
                <a:gd name="connsiteY6" fmla="*/ 258382 h 759011"/>
                <a:gd name="connsiteX7" fmla="*/ 583585 w 759770"/>
                <a:gd name="connsiteY7" fmla="*/ 699143 h 759011"/>
                <a:gd name="connsiteX8" fmla="*/ 68691 w 759770"/>
                <a:gd name="connsiteY8" fmla="*/ 598235 h 759011"/>
                <a:gd name="connsiteX9" fmla="*/ 139120 w 759770"/>
                <a:gd name="connsiteY9" fmla="*/ 85125 h 759011"/>
                <a:gd name="connsiteX10" fmla="*/ 650208 w 759770"/>
                <a:gd name="connsiteY10" fmla="*/ 118444 h 759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9770" h="759011">
                  <a:moveTo>
                    <a:pt x="650208" y="118444"/>
                  </a:moveTo>
                  <a:cubicBezTo>
                    <a:pt x="642594" y="127963"/>
                    <a:pt x="636883" y="134627"/>
                    <a:pt x="630221" y="141291"/>
                  </a:cubicBezTo>
                  <a:cubicBezTo>
                    <a:pt x="543612" y="236487"/>
                    <a:pt x="457003" y="331684"/>
                    <a:pt x="367539" y="430688"/>
                  </a:cubicBezTo>
                  <a:cubicBezTo>
                    <a:pt x="309482" y="392610"/>
                    <a:pt x="252378" y="355483"/>
                    <a:pt x="193370" y="316452"/>
                  </a:cubicBezTo>
                  <a:cubicBezTo>
                    <a:pt x="164817" y="358339"/>
                    <a:pt x="139120" y="398322"/>
                    <a:pt x="109616" y="442112"/>
                  </a:cubicBezTo>
                  <a:cubicBezTo>
                    <a:pt x="203839" y="504942"/>
                    <a:pt x="296158" y="566820"/>
                    <a:pt x="391333" y="630601"/>
                  </a:cubicBezTo>
                  <a:cubicBezTo>
                    <a:pt x="505542" y="505894"/>
                    <a:pt x="617848" y="382138"/>
                    <a:pt x="730154" y="258382"/>
                  </a:cubicBezTo>
                  <a:cubicBezTo>
                    <a:pt x="804390" y="391658"/>
                    <a:pt x="733009" y="602994"/>
                    <a:pt x="583585" y="699143"/>
                  </a:cubicBezTo>
                  <a:cubicBezTo>
                    <a:pt x="413223" y="808619"/>
                    <a:pt x="185756" y="763877"/>
                    <a:pt x="68691" y="598235"/>
                  </a:cubicBezTo>
                  <a:cubicBezTo>
                    <a:pt x="-45519" y="436400"/>
                    <a:pt x="-14111" y="209832"/>
                    <a:pt x="139120" y="85125"/>
                  </a:cubicBezTo>
                  <a:cubicBezTo>
                    <a:pt x="293303" y="-39583"/>
                    <a:pt x="520770" y="-26255"/>
                    <a:pt x="650208" y="118444"/>
                  </a:cubicBezTo>
                  <a:close/>
                </a:path>
              </a:pathLst>
            </a:custGeom>
            <a:solidFill>
              <a:srgbClr val="B2DEDD"/>
            </a:solidFill>
            <a:ln w="3175" cap="flat">
              <a:noFill/>
              <a:prstDash val="solid"/>
              <a:miter/>
            </a:ln>
          </p:spPr>
          <p:txBody>
            <a:bodyPr rtlCol="0" anchor="ctr"/>
            <a:lstStyle/>
            <a:p>
              <a:endParaRPr lang="en-US"/>
            </a:p>
          </p:txBody>
        </p:sp>
        <p:sp>
          <p:nvSpPr>
            <p:cNvPr id="6" name="Freeform 32">
              <a:extLst>
                <a:ext uri="{FF2B5EF4-FFF2-40B4-BE49-F238E27FC236}">
                  <a16:creationId xmlns:a16="http://schemas.microsoft.com/office/drawing/2014/main" id="{1CFEDBA0-8B13-B0FE-8D33-6661C13F3A41}"/>
                </a:ext>
              </a:extLst>
            </p:cNvPr>
            <p:cNvSpPr/>
            <p:nvPr/>
          </p:nvSpPr>
          <p:spPr>
            <a:xfrm>
              <a:off x="3686062" y="3374832"/>
              <a:ext cx="759133" cy="758614"/>
            </a:xfrm>
            <a:custGeom>
              <a:avLst/>
              <a:gdLst>
                <a:gd name="connsiteX0" fmla="*/ 651779 w 759133"/>
                <a:gd name="connsiteY0" fmla="*/ 119525 h 758614"/>
                <a:gd name="connsiteX1" fmla="*/ 368159 w 759133"/>
                <a:gd name="connsiteY1" fmla="*/ 430819 h 758614"/>
                <a:gd name="connsiteX2" fmla="*/ 193989 w 759133"/>
                <a:gd name="connsiteY2" fmla="*/ 315631 h 758614"/>
                <a:gd name="connsiteX3" fmla="*/ 110235 w 759133"/>
                <a:gd name="connsiteY3" fmla="*/ 441290 h 758614"/>
                <a:gd name="connsiteX4" fmla="*/ 391952 w 759133"/>
                <a:gd name="connsiteY4" fmla="*/ 629780 h 758614"/>
                <a:gd name="connsiteX5" fmla="*/ 732677 w 759133"/>
                <a:gd name="connsiteY5" fmla="*/ 255657 h 758614"/>
                <a:gd name="connsiteX6" fmla="*/ 558508 w 759133"/>
                <a:gd name="connsiteY6" fmla="*/ 713552 h 758614"/>
                <a:gd name="connsiteX7" fmla="*/ 58841 w 759133"/>
                <a:gd name="connsiteY7" fmla="*/ 581229 h 758614"/>
                <a:gd name="connsiteX8" fmla="*/ 154968 w 759133"/>
                <a:gd name="connsiteY8" fmla="*/ 72879 h 758614"/>
                <a:gd name="connsiteX9" fmla="*/ 651779 w 759133"/>
                <a:gd name="connsiteY9" fmla="*/ 119525 h 75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9133" h="758614">
                  <a:moveTo>
                    <a:pt x="651779" y="119525"/>
                  </a:moveTo>
                  <a:cubicBezTo>
                    <a:pt x="556604" y="224242"/>
                    <a:pt x="463333" y="327054"/>
                    <a:pt x="368159" y="430819"/>
                  </a:cubicBezTo>
                  <a:cubicBezTo>
                    <a:pt x="309150" y="391788"/>
                    <a:pt x="252997" y="354661"/>
                    <a:pt x="193989" y="315631"/>
                  </a:cubicBezTo>
                  <a:cubicBezTo>
                    <a:pt x="165437" y="358469"/>
                    <a:pt x="138788" y="398451"/>
                    <a:pt x="110235" y="441290"/>
                  </a:cubicBezTo>
                  <a:cubicBezTo>
                    <a:pt x="204458" y="504120"/>
                    <a:pt x="295826" y="565046"/>
                    <a:pt x="391952" y="629780"/>
                  </a:cubicBezTo>
                  <a:cubicBezTo>
                    <a:pt x="506162" y="504120"/>
                    <a:pt x="618468" y="380364"/>
                    <a:pt x="732677" y="255657"/>
                  </a:cubicBezTo>
                  <a:cubicBezTo>
                    <a:pt x="805010" y="416539"/>
                    <a:pt x="723160" y="625972"/>
                    <a:pt x="558508" y="713552"/>
                  </a:cubicBezTo>
                  <a:cubicBezTo>
                    <a:pt x="382435" y="807797"/>
                    <a:pt x="165437" y="749727"/>
                    <a:pt x="58841" y="581229"/>
                  </a:cubicBezTo>
                  <a:cubicBezTo>
                    <a:pt x="-47754" y="412731"/>
                    <a:pt x="-5878" y="190923"/>
                    <a:pt x="154968" y="72879"/>
                  </a:cubicBezTo>
                  <a:cubicBezTo>
                    <a:pt x="309150" y="-39453"/>
                    <a:pt x="532811" y="-20414"/>
                    <a:pt x="651779" y="119525"/>
                  </a:cubicBezTo>
                  <a:close/>
                </a:path>
              </a:pathLst>
            </a:custGeom>
            <a:solidFill>
              <a:srgbClr val="B2DEDD"/>
            </a:solidFill>
            <a:ln w="3175" cap="flat">
              <a:noFill/>
              <a:prstDash val="solid"/>
              <a:miter/>
            </a:ln>
          </p:spPr>
          <p:txBody>
            <a:bodyPr rtlCol="0" anchor="ctr"/>
            <a:lstStyle/>
            <a:p>
              <a:endParaRPr lang="en-US"/>
            </a:p>
          </p:txBody>
        </p:sp>
        <p:grpSp>
          <p:nvGrpSpPr>
            <p:cNvPr id="7" name="Group 6">
              <a:extLst>
                <a:ext uri="{FF2B5EF4-FFF2-40B4-BE49-F238E27FC236}">
                  <a16:creationId xmlns:a16="http://schemas.microsoft.com/office/drawing/2014/main" id="{A92EA42A-93CF-BE1C-FCCA-18C134DBB6D1}"/>
                </a:ext>
              </a:extLst>
            </p:cNvPr>
            <p:cNvGrpSpPr/>
            <p:nvPr/>
          </p:nvGrpSpPr>
          <p:grpSpPr>
            <a:xfrm>
              <a:off x="3258209" y="1217582"/>
              <a:ext cx="4712093" cy="4711281"/>
              <a:chOff x="3258209" y="1217582"/>
              <a:chExt cx="4712093" cy="4711281"/>
            </a:xfrm>
          </p:grpSpPr>
          <p:sp>
            <p:nvSpPr>
              <p:cNvPr id="8" name="Freeform 16">
                <a:extLst>
                  <a:ext uri="{FF2B5EF4-FFF2-40B4-BE49-F238E27FC236}">
                    <a16:creationId xmlns:a16="http://schemas.microsoft.com/office/drawing/2014/main" id="{E1DA7D92-8E1B-2B60-AD48-D65E257B5B49}"/>
                  </a:ext>
                </a:extLst>
              </p:cNvPr>
              <p:cNvSpPr/>
              <p:nvPr/>
            </p:nvSpPr>
            <p:spPr>
              <a:xfrm>
                <a:off x="3258209" y="1217582"/>
                <a:ext cx="4712093" cy="4711281"/>
              </a:xfrm>
              <a:custGeom>
                <a:avLst/>
                <a:gdLst>
                  <a:gd name="connsiteX0" fmla="*/ 800418 w 4712093"/>
                  <a:gd name="connsiteY0" fmla="*/ 0 h 4711281"/>
                  <a:gd name="connsiteX1" fmla="*/ 3800321 w 4712093"/>
                  <a:gd name="connsiteY1" fmla="*/ 0 h 4711281"/>
                  <a:gd name="connsiteX2" fmla="*/ 3800321 w 4712093"/>
                  <a:gd name="connsiteY2" fmla="*/ 2666458 h 4711281"/>
                  <a:gd name="connsiteX3" fmla="*/ 3805080 w 4712093"/>
                  <a:gd name="connsiteY3" fmla="*/ 2695017 h 4711281"/>
                  <a:gd name="connsiteX4" fmla="*/ 3835536 w 4712093"/>
                  <a:gd name="connsiteY4" fmla="*/ 2666458 h 4711281"/>
                  <a:gd name="connsiteX5" fmla="*/ 4124867 w 4712093"/>
                  <a:gd name="connsiteY5" fmla="*/ 2378012 h 4711281"/>
                  <a:gd name="connsiteX6" fmla="*/ 4702576 w 4712093"/>
                  <a:gd name="connsiteY6" fmla="*/ 2543654 h 4711281"/>
                  <a:gd name="connsiteX7" fmla="*/ 4712094 w 4712093"/>
                  <a:gd name="connsiteY7" fmla="*/ 2568405 h 4711281"/>
                  <a:gd name="connsiteX8" fmla="*/ 4712094 w 4712093"/>
                  <a:gd name="connsiteY8" fmla="*/ 2678834 h 4711281"/>
                  <a:gd name="connsiteX9" fmla="*/ 4540779 w 4712093"/>
                  <a:gd name="connsiteY9" fmla="*/ 2938720 h 4711281"/>
                  <a:gd name="connsiteX10" fmla="*/ 3830777 w 4712093"/>
                  <a:gd name="connsiteY10" fmla="*/ 3646983 h 4711281"/>
                  <a:gd name="connsiteX11" fmla="*/ 3800321 w 4712093"/>
                  <a:gd name="connsiteY11" fmla="*/ 3719333 h 4711281"/>
                  <a:gd name="connsiteX12" fmla="*/ 3801273 w 4712093"/>
                  <a:gd name="connsiteY12" fmla="*/ 4657972 h 4711281"/>
                  <a:gd name="connsiteX13" fmla="*/ 3801273 w 4712093"/>
                  <a:gd name="connsiteY13" fmla="*/ 4711282 h 4711281"/>
                  <a:gd name="connsiteX14" fmla="*/ 952 w 4712093"/>
                  <a:gd name="connsiteY14" fmla="*/ 4711282 h 4711281"/>
                  <a:gd name="connsiteX15" fmla="*/ 952 w 4712093"/>
                  <a:gd name="connsiteY15" fmla="*/ 4663683 h 4711281"/>
                  <a:gd name="connsiteX16" fmla="*/ 0 w 4712093"/>
                  <a:gd name="connsiteY16" fmla="*/ 848202 h 4711281"/>
                  <a:gd name="connsiteX17" fmla="*/ 32359 w 4712093"/>
                  <a:gd name="connsiteY17" fmla="*/ 772997 h 4711281"/>
                  <a:gd name="connsiteX18" fmla="*/ 768059 w 4712093"/>
                  <a:gd name="connsiteY18" fmla="*/ 38079 h 4711281"/>
                  <a:gd name="connsiteX19" fmla="*/ 800418 w 4712093"/>
                  <a:gd name="connsiteY19" fmla="*/ 0 h 4711281"/>
                  <a:gd name="connsiteX20" fmla="*/ 3647090 w 4712093"/>
                  <a:gd name="connsiteY20" fmla="*/ 157074 h 4711281"/>
                  <a:gd name="connsiteX21" fmla="*/ 909869 w 4712093"/>
                  <a:gd name="connsiteY21" fmla="*/ 157074 h 4711281"/>
                  <a:gd name="connsiteX22" fmla="*/ 909869 w 4712093"/>
                  <a:gd name="connsiteY22" fmla="*/ 912936 h 4711281"/>
                  <a:gd name="connsiteX23" fmla="*/ 156086 w 4712093"/>
                  <a:gd name="connsiteY23" fmla="*/ 912936 h 4711281"/>
                  <a:gd name="connsiteX24" fmla="*/ 156086 w 4712093"/>
                  <a:gd name="connsiteY24" fmla="*/ 4557064 h 4711281"/>
                  <a:gd name="connsiteX25" fmla="*/ 3643283 w 4712093"/>
                  <a:gd name="connsiteY25" fmla="*/ 4557064 h 4711281"/>
                  <a:gd name="connsiteX26" fmla="*/ 3643283 w 4712093"/>
                  <a:gd name="connsiteY26" fmla="*/ 3836425 h 4711281"/>
                  <a:gd name="connsiteX27" fmla="*/ 3602358 w 4712093"/>
                  <a:gd name="connsiteY27" fmla="*/ 3875455 h 4711281"/>
                  <a:gd name="connsiteX28" fmla="*/ 3263537 w 4712093"/>
                  <a:gd name="connsiteY28" fmla="*/ 4213403 h 4711281"/>
                  <a:gd name="connsiteX29" fmla="*/ 3186445 w 4712093"/>
                  <a:gd name="connsiteY29" fmla="*/ 4259098 h 4711281"/>
                  <a:gd name="connsiteX30" fmla="*/ 2727704 w 4712093"/>
                  <a:gd name="connsiteY30" fmla="*/ 4393325 h 4711281"/>
                  <a:gd name="connsiteX31" fmla="*/ 2550679 w 4712093"/>
                  <a:gd name="connsiteY31" fmla="*/ 4444731 h 4711281"/>
                  <a:gd name="connsiteX32" fmla="*/ 2563052 w 4712093"/>
                  <a:gd name="connsiteY32" fmla="*/ 4394277 h 4711281"/>
                  <a:gd name="connsiteX33" fmla="*/ 2732462 w 4712093"/>
                  <a:gd name="connsiteY33" fmla="*/ 3802154 h 4711281"/>
                  <a:gd name="connsiteX34" fmla="*/ 2775291 w 4712093"/>
                  <a:gd name="connsiteY34" fmla="*/ 3728852 h 4711281"/>
                  <a:gd name="connsiteX35" fmla="*/ 3610924 w 4712093"/>
                  <a:gd name="connsiteY35" fmla="*/ 2893026 h 4711281"/>
                  <a:gd name="connsiteX36" fmla="*/ 3647090 w 4712093"/>
                  <a:gd name="connsiteY36" fmla="*/ 2804493 h 4711281"/>
                  <a:gd name="connsiteX37" fmla="*/ 3646139 w 4712093"/>
                  <a:gd name="connsiteY37" fmla="*/ 214192 h 4711281"/>
                  <a:gd name="connsiteX38" fmla="*/ 3647090 w 4712093"/>
                  <a:gd name="connsiteY38" fmla="*/ 157074 h 4711281"/>
                  <a:gd name="connsiteX39" fmla="*/ 4010657 w 4712093"/>
                  <a:gd name="connsiteY39" fmla="*/ 2719768 h 4711281"/>
                  <a:gd name="connsiteX40" fmla="*/ 2930426 w 4712093"/>
                  <a:gd name="connsiteY40" fmla="*/ 3800250 h 4711281"/>
                  <a:gd name="connsiteX41" fmla="*/ 2996096 w 4712093"/>
                  <a:gd name="connsiteY41" fmla="*/ 3871647 h 4711281"/>
                  <a:gd name="connsiteX42" fmla="*/ 4079183 w 4712093"/>
                  <a:gd name="connsiteY42" fmla="*/ 2787358 h 4711281"/>
                  <a:gd name="connsiteX43" fmla="*/ 4010657 w 4712093"/>
                  <a:gd name="connsiteY43" fmla="*/ 2719768 h 4711281"/>
                  <a:gd name="connsiteX44" fmla="*/ 3186445 w 4712093"/>
                  <a:gd name="connsiteY44" fmla="*/ 4064897 h 4711281"/>
                  <a:gd name="connsiteX45" fmla="*/ 4265725 w 4712093"/>
                  <a:gd name="connsiteY45" fmla="*/ 2982511 h 4711281"/>
                  <a:gd name="connsiteX46" fmla="*/ 4197199 w 4712093"/>
                  <a:gd name="connsiteY46" fmla="*/ 2913969 h 4711281"/>
                  <a:gd name="connsiteX47" fmla="*/ 3116968 w 4712093"/>
                  <a:gd name="connsiteY47" fmla="*/ 3994451 h 4711281"/>
                  <a:gd name="connsiteX48" fmla="*/ 3186445 w 4712093"/>
                  <a:gd name="connsiteY48" fmla="*/ 4064897 h 4711281"/>
                  <a:gd name="connsiteX49" fmla="*/ 269344 w 4712093"/>
                  <a:gd name="connsiteY49" fmla="*/ 759669 h 4711281"/>
                  <a:gd name="connsiteX50" fmla="*/ 303607 w 4712093"/>
                  <a:gd name="connsiteY50" fmla="*/ 761573 h 4711281"/>
                  <a:gd name="connsiteX51" fmla="*/ 716665 w 4712093"/>
                  <a:gd name="connsiteY51" fmla="*/ 762525 h 4711281"/>
                  <a:gd name="connsiteX52" fmla="*/ 760445 w 4712093"/>
                  <a:gd name="connsiteY52" fmla="*/ 718735 h 4711281"/>
                  <a:gd name="connsiteX53" fmla="*/ 759493 w 4712093"/>
                  <a:gd name="connsiteY53" fmla="*/ 305581 h 4711281"/>
                  <a:gd name="connsiteX54" fmla="*/ 755686 w 4712093"/>
                  <a:gd name="connsiteY54" fmla="*/ 273214 h 4711281"/>
                  <a:gd name="connsiteX55" fmla="*/ 269344 w 4712093"/>
                  <a:gd name="connsiteY55" fmla="*/ 759669 h 4711281"/>
                  <a:gd name="connsiteX56" fmla="*/ 4385645 w 4712093"/>
                  <a:gd name="connsiteY56" fmla="*/ 2868275 h 4711281"/>
                  <a:gd name="connsiteX57" fmla="*/ 4515083 w 4712093"/>
                  <a:gd name="connsiteY57" fmla="*/ 2742615 h 4711281"/>
                  <a:gd name="connsiteX58" fmla="*/ 4503662 w 4712093"/>
                  <a:gd name="connsiteY58" fmla="*/ 2487488 h 4711281"/>
                  <a:gd name="connsiteX59" fmla="*/ 4248594 w 4712093"/>
                  <a:gd name="connsiteY59" fmla="*/ 2471305 h 4711281"/>
                  <a:gd name="connsiteX60" fmla="*/ 4119156 w 4712093"/>
                  <a:gd name="connsiteY60" fmla="*/ 2602676 h 4711281"/>
                  <a:gd name="connsiteX61" fmla="*/ 4385645 w 4712093"/>
                  <a:gd name="connsiteY61" fmla="*/ 2868275 h 4711281"/>
                  <a:gd name="connsiteX62" fmla="*/ 2846672 w 4712093"/>
                  <a:gd name="connsiteY62" fmla="*/ 3952565 h 4711281"/>
                  <a:gd name="connsiteX63" fmla="*/ 2771484 w 4712093"/>
                  <a:gd name="connsiteY63" fmla="*/ 4221019 h 4711281"/>
                  <a:gd name="connsiteX64" fmla="*/ 3037021 w 4712093"/>
                  <a:gd name="connsiteY64" fmla="*/ 4143910 h 4711281"/>
                  <a:gd name="connsiteX65" fmla="*/ 2846672 w 4712093"/>
                  <a:gd name="connsiteY65" fmla="*/ 3952565 h 471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712093" h="4711281">
                    <a:moveTo>
                      <a:pt x="800418" y="0"/>
                    </a:moveTo>
                    <a:cubicBezTo>
                      <a:pt x="1800703" y="0"/>
                      <a:pt x="2800037" y="0"/>
                      <a:pt x="3800321" y="0"/>
                    </a:cubicBezTo>
                    <a:cubicBezTo>
                      <a:pt x="3800321" y="889137"/>
                      <a:pt x="3800321" y="1777321"/>
                      <a:pt x="3800321" y="2666458"/>
                    </a:cubicBezTo>
                    <a:cubicBezTo>
                      <a:pt x="3800321" y="2674074"/>
                      <a:pt x="3803176" y="2682641"/>
                      <a:pt x="3805080" y="2695017"/>
                    </a:cubicBezTo>
                    <a:cubicBezTo>
                      <a:pt x="3818405" y="2682641"/>
                      <a:pt x="3826970" y="2675026"/>
                      <a:pt x="3835536" y="2666458"/>
                    </a:cubicBezTo>
                    <a:cubicBezTo>
                      <a:pt x="3931662" y="2570310"/>
                      <a:pt x="4026837" y="2472257"/>
                      <a:pt x="4124867" y="2378012"/>
                    </a:cubicBezTo>
                    <a:cubicBezTo>
                      <a:pt x="4320926" y="2189523"/>
                      <a:pt x="4635003" y="2279960"/>
                      <a:pt x="4702576" y="2543654"/>
                    </a:cubicBezTo>
                    <a:cubicBezTo>
                      <a:pt x="4704480" y="2552222"/>
                      <a:pt x="4708287" y="2560790"/>
                      <a:pt x="4712094" y="2568405"/>
                    </a:cubicBezTo>
                    <a:cubicBezTo>
                      <a:pt x="4712094" y="2605532"/>
                      <a:pt x="4712094" y="2641707"/>
                      <a:pt x="4712094" y="2678834"/>
                    </a:cubicBezTo>
                    <a:cubicBezTo>
                      <a:pt x="4687349" y="2786406"/>
                      <a:pt x="4615968" y="2863515"/>
                      <a:pt x="4540779" y="2938720"/>
                    </a:cubicBezTo>
                    <a:cubicBezTo>
                      <a:pt x="4302843" y="3173856"/>
                      <a:pt x="4067762" y="3410896"/>
                      <a:pt x="3830777" y="3646983"/>
                    </a:cubicBezTo>
                    <a:cubicBezTo>
                      <a:pt x="3809839" y="3667927"/>
                      <a:pt x="3800321" y="3688870"/>
                      <a:pt x="3800321" y="3719333"/>
                    </a:cubicBezTo>
                    <a:cubicBezTo>
                      <a:pt x="3801273" y="4032530"/>
                      <a:pt x="3801273" y="4344775"/>
                      <a:pt x="3801273" y="4657972"/>
                    </a:cubicBezTo>
                    <a:cubicBezTo>
                      <a:pt x="3801273" y="4676059"/>
                      <a:pt x="3801273" y="4693195"/>
                      <a:pt x="3801273" y="4711282"/>
                    </a:cubicBezTo>
                    <a:cubicBezTo>
                      <a:pt x="2531644" y="4711282"/>
                      <a:pt x="1268677" y="4711282"/>
                      <a:pt x="952" y="4711282"/>
                    </a:cubicBezTo>
                    <a:cubicBezTo>
                      <a:pt x="952" y="4694146"/>
                      <a:pt x="952" y="4678915"/>
                      <a:pt x="952" y="4663683"/>
                    </a:cubicBezTo>
                    <a:cubicBezTo>
                      <a:pt x="952" y="3391856"/>
                      <a:pt x="952" y="2120029"/>
                      <a:pt x="0" y="848202"/>
                    </a:cubicBezTo>
                    <a:cubicBezTo>
                      <a:pt x="0" y="815835"/>
                      <a:pt x="10469" y="794892"/>
                      <a:pt x="32359" y="772997"/>
                    </a:cubicBezTo>
                    <a:cubicBezTo>
                      <a:pt x="277910" y="528341"/>
                      <a:pt x="523460" y="282734"/>
                      <a:pt x="768059" y="38079"/>
                    </a:cubicBezTo>
                    <a:cubicBezTo>
                      <a:pt x="778528" y="25703"/>
                      <a:pt x="788997" y="13328"/>
                      <a:pt x="800418" y="0"/>
                    </a:cubicBezTo>
                    <a:close/>
                    <a:moveTo>
                      <a:pt x="3647090" y="157074"/>
                    </a:moveTo>
                    <a:cubicBezTo>
                      <a:pt x="2730559" y="157074"/>
                      <a:pt x="1822593" y="157074"/>
                      <a:pt x="909869" y="157074"/>
                    </a:cubicBezTo>
                    <a:cubicBezTo>
                      <a:pt x="909869" y="410298"/>
                      <a:pt x="909869" y="659713"/>
                      <a:pt x="909869" y="912936"/>
                    </a:cubicBezTo>
                    <a:cubicBezTo>
                      <a:pt x="655753" y="912936"/>
                      <a:pt x="406395" y="912936"/>
                      <a:pt x="156086" y="912936"/>
                    </a:cubicBezTo>
                    <a:cubicBezTo>
                      <a:pt x="156086" y="2130501"/>
                      <a:pt x="156086" y="3344258"/>
                      <a:pt x="156086" y="4557064"/>
                    </a:cubicBezTo>
                    <a:cubicBezTo>
                      <a:pt x="1321023" y="4557064"/>
                      <a:pt x="2482153" y="4557064"/>
                      <a:pt x="3643283" y="4557064"/>
                    </a:cubicBezTo>
                    <a:cubicBezTo>
                      <a:pt x="3643283" y="4316216"/>
                      <a:pt x="3643283" y="4080128"/>
                      <a:pt x="3643283" y="3836425"/>
                    </a:cubicBezTo>
                    <a:cubicBezTo>
                      <a:pt x="3626152" y="3852608"/>
                      <a:pt x="3613779" y="3864032"/>
                      <a:pt x="3602358" y="3875455"/>
                    </a:cubicBezTo>
                    <a:cubicBezTo>
                      <a:pt x="3489100" y="3987787"/>
                      <a:pt x="3377746" y="4102023"/>
                      <a:pt x="3263537" y="4213403"/>
                    </a:cubicBezTo>
                    <a:cubicBezTo>
                      <a:pt x="3242598" y="4233395"/>
                      <a:pt x="3214997" y="4250530"/>
                      <a:pt x="3186445" y="4259098"/>
                    </a:cubicBezTo>
                    <a:cubicBezTo>
                      <a:pt x="3034166" y="4305744"/>
                      <a:pt x="2880935" y="4348583"/>
                      <a:pt x="2727704" y="4393325"/>
                    </a:cubicBezTo>
                    <a:cubicBezTo>
                      <a:pt x="2670599" y="4409509"/>
                      <a:pt x="2614446" y="4426644"/>
                      <a:pt x="2550679" y="4444731"/>
                    </a:cubicBezTo>
                    <a:cubicBezTo>
                      <a:pt x="2556390" y="4422836"/>
                      <a:pt x="2559245" y="4408556"/>
                      <a:pt x="2563052" y="4394277"/>
                    </a:cubicBezTo>
                    <a:cubicBezTo>
                      <a:pt x="2619205" y="4197220"/>
                      <a:pt x="2674406" y="3999211"/>
                      <a:pt x="2732462" y="3802154"/>
                    </a:cubicBezTo>
                    <a:cubicBezTo>
                      <a:pt x="2740076" y="3775499"/>
                      <a:pt x="2755304" y="3748844"/>
                      <a:pt x="2775291" y="3728852"/>
                    </a:cubicBezTo>
                    <a:cubicBezTo>
                      <a:pt x="3053201" y="3448974"/>
                      <a:pt x="3332062" y="3170048"/>
                      <a:pt x="3610924" y="2893026"/>
                    </a:cubicBezTo>
                    <a:cubicBezTo>
                      <a:pt x="3636621" y="2867323"/>
                      <a:pt x="3647090" y="2841620"/>
                      <a:pt x="3647090" y="2804493"/>
                    </a:cubicBezTo>
                    <a:cubicBezTo>
                      <a:pt x="3646139" y="1941060"/>
                      <a:pt x="3646139" y="1077626"/>
                      <a:pt x="3646139" y="214192"/>
                    </a:cubicBezTo>
                    <a:cubicBezTo>
                      <a:pt x="3647090" y="195153"/>
                      <a:pt x="3647090" y="177066"/>
                      <a:pt x="3647090" y="157074"/>
                    </a:cubicBezTo>
                    <a:close/>
                    <a:moveTo>
                      <a:pt x="4010657" y="2719768"/>
                    </a:moveTo>
                    <a:cubicBezTo>
                      <a:pt x="3648042" y="3082467"/>
                      <a:pt x="3288282" y="3442310"/>
                      <a:pt x="2930426" y="3800250"/>
                    </a:cubicBezTo>
                    <a:cubicBezTo>
                      <a:pt x="2951364" y="3823097"/>
                      <a:pt x="2976109" y="3849752"/>
                      <a:pt x="2996096" y="3871647"/>
                    </a:cubicBezTo>
                    <a:cubicBezTo>
                      <a:pt x="3357759" y="3508948"/>
                      <a:pt x="3718471" y="3149105"/>
                      <a:pt x="4079183" y="2787358"/>
                    </a:cubicBezTo>
                    <a:cubicBezTo>
                      <a:pt x="4058245" y="2767366"/>
                      <a:pt x="4033499" y="2742615"/>
                      <a:pt x="4010657" y="2719768"/>
                    </a:cubicBezTo>
                    <a:close/>
                    <a:moveTo>
                      <a:pt x="3186445" y="4064897"/>
                    </a:moveTo>
                    <a:cubicBezTo>
                      <a:pt x="3549060" y="3701245"/>
                      <a:pt x="3907868" y="3341402"/>
                      <a:pt x="4265725" y="2982511"/>
                    </a:cubicBezTo>
                    <a:cubicBezTo>
                      <a:pt x="4242883" y="2959664"/>
                      <a:pt x="4218138" y="2933960"/>
                      <a:pt x="4197199" y="2913969"/>
                    </a:cubicBezTo>
                    <a:cubicBezTo>
                      <a:pt x="3837439" y="3273813"/>
                      <a:pt x="3477679" y="3633656"/>
                      <a:pt x="3116968" y="3994451"/>
                    </a:cubicBezTo>
                    <a:cubicBezTo>
                      <a:pt x="3137906" y="4016346"/>
                      <a:pt x="3162651" y="4041098"/>
                      <a:pt x="3186445" y="4064897"/>
                    </a:cubicBezTo>
                    <a:close/>
                    <a:moveTo>
                      <a:pt x="269344" y="759669"/>
                    </a:moveTo>
                    <a:cubicBezTo>
                      <a:pt x="283620" y="760621"/>
                      <a:pt x="293138" y="761573"/>
                      <a:pt x="303607" y="761573"/>
                    </a:cubicBezTo>
                    <a:cubicBezTo>
                      <a:pt x="441610" y="761573"/>
                      <a:pt x="579613" y="760621"/>
                      <a:pt x="716665" y="762525"/>
                    </a:cubicBezTo>
                    <a:cubicBezTo>
                      <a:pt x="750927" y="762525"/>
                      <a:pt x="761397" y="752053"/>
                      <a:pt x="760445" y="718735"/>
                    </a:cubicBezTo>
                    <a:cubicBezTo>
                      <a:pt x="758541" y="580700"/>
                      <a:pt x="759493" y="443616"/>
                      <a:pt x="759493" y="305581"/>
                    </a:cubicBezTo>
                    <a:cubicBezTo>
                      <a:pt x="759493" y="295110"/>
                      <a:pt x="756638" y="283686"/>
                      <a:pt x="755686" y="273214"/>
                    </a:cubicBezTo>
                    <a:cubicBezTo>
                      <a:pt x="593889" y="435049"/>
                      <a:pt x="433996" y="594979"/>
                      <a:pt x="269344" y="759669"/>
                    </a:cubicBezTo>
                    <a:close/>
                    <a:moveTo>
                      <a:pt x="4385645" y="2868275"/>
                    </a:moveTo>
                    <a:cubicBezTo>
                      <a:pt x="4427522" y="2828292"/>
                      <a:pt x="4475109" y="2789262"/>
                      <a:pt x="4515083" y="2742615"/>
                    </a:cubicBezTo>
                    <a:cubicBezTo>
                      <a:pt x="4578849" y="2669314"/>
                      <a:pt x="4571235" y="2556030"/>
                      <a:pt x="4503662" y="2487488"/>
                    </a:cubicBezTo>
                    <a:cubicBezTo>
                      <a:pt x="4435136" y="2417995"/>
                      <a:pt x="4323781" y="2408475"/>
                      <a:pt x="4248594" y="2471305"/>
                    </a:cubicBezTo>
                    <a:cubicBezTo>
                      <a:pt x="4201007" y="2511287"/>
                      <a:pt x="4161033" y="2559838"/>
                      <a:pt x="4119156" y="2602676"/>
                    </a:cubicBezTo>
                    <a:cubicBezTo>
                      <a:pt x="4207668" y="2690257"/>
                      <a:pt x="4296181" y="2778790"/>
                      <a:pt x="4385645" y="2868275"/>
                    </a:cubicBezTo>
                    <a:close/>
                    <a:moveTo>
                      <a:pt x="2846672" y="3952565"/>
                    </a:moveTo>
                    <a:cubicBezTo>
                      <a:pt x="2821927" y="4039194"/>
                      <a:pt x="2798133" y="4125823"/>
                      <a:pt x="2771484" y="4221019"/>
                    </a:cubicBezTo>
                    <a:cubicBezTo>
                      <a:pt x="2867610" y="4193412"/>
                      <a:pt x="2954219" y="4167709"/>
                      <a:pt x="3037021" y="4143910"/>
                    </a:cubicBezTo>
                    <a:cubicBezTo>
                      <a:pt x="2973254" y="4080128"/>
                      <a:pt x="2911391" y="4017298"/>
                      <a:pt x="2846672" y="3952565"/>
                    </a:cubicBezTo>
                    <a:close/>
                  </a:path>
                </a:pathLst>
              </a:custGeom>
              <a:solidFill>
                <a:srgbClr val="000000"/>
              </a:solidFill>
              <a:ln w="3175" cap="flat">
                <a:noFill/>
                <a:prstDash val="solid"/>
                <a:miter/>
              </a:ln>
            </p:spPr>
            <p:txBody>
              <a:bodyPr rtlCol="0" anchor="ctr"/>
              <a:lstStyle/>
              <a:p>
                <a:endParaRPr lang="en-US"/>
              </a:p>
            </p:txBody>
          </p:sp>
          <p:sp>
            <p:nvSpPr>
              <p:cNvPr id="9" name="Freeform 17">
                <a:extLst>
                  <a:ext uri="{FF2B5EF4-FFF2-40B4-BE49-F238E27FC236}">
                    <a16:creationId xmlns:a16="http://schemas.microsoft.com/office/drawing/2014/main" id="{27BB5920-42E1-5043-F614-AF33565BDEDF}"/>
                  </a:ext>
                </a:extLst>
              </p:cNvPr>
              <p:cNvSpPr/>
              <p:nvPr/>
            </p:nvSpPr>
            <p:spPr>
              <a:xfrm>
                <a:off x="7057578" y="1217582"/>
                <a:ext cx="911772" cy="2695016"/>
              </a:xfrm>
              <a:custGeom>
                <a:avLst/>
                <a:gdLst>
                  <a:gd name="connsiteX0" fmla="*/ 911772 w 911772"/>
                  <a:gd name="connsiteY0" fmla="*/ 2568405 h 2695016"/>
                  <a:gd name="connsiteX1" fmla="*/ 902255 w 911772"/>
                  <a:gd name="connsiteY1" fmla="*/ 2543654 h 2695016"/>
                  <a:gd name="connsiteX2" fmla="*/ 324545 w 911772"/>
                  <a:gd name="connsiteY2" fmla="*/ 2378012 h 2695016"/>
                  <a:gd name="connsiteX3" fmla="*/ 35215 w 911772"/>
                  <a:gd name="connsiteY3" fmla="*/ 2666458 h 2695016"/>
                  <a:gd name="connsiteX4" fmla="*/ 4759 w 911772"/>
                  <a:gd name="connsiteY4" fmla="*/ 2695017 h 2695016"/>
                  <a:gd name="connsiteX5" fmla="*/ 0 w 911772"/>
                  <a:gd name="connsiteY5" fmla="*/ 2666458 h 2695016"/>
                  <a:gd name="connsiteX6" fmla="*/ 0 w 911772"/>
                  <a:gd name="connsiteY6" fmla="*/ 0 h 2695016"/>
                  <a:gd name="connsiteX7" fmla="*/ 910821 w 911772"/>
                  <a:gd name="connsiteY7" fmla="*/ 0 h 2695016"/>
                  <a:gd name="connsiteX8" fmla="*/ 911772 w 911772"/>
                  <a:gd name="connsiteY8" fmla="*/ 2568405 h 2695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1772" h="2695016">
                    <a:moveTo>
                      <a:pt x="911772" y="2568405"/>
                    </a:moveTo>
                    <a:cubicBezTo>
                      <a:pt x="908917" y="2559838"/>
                      <a:pt x="905110" y="2552222"/>
                      <a:pt x="902255" y="2543654"/>
                    </a:cubicBezTo>
                    <a:cubicBezTo>
                      <a:pt x="835633" y="2279960"/>
                      <a:pt x="520605" y="2189523"/>
                      <a:pt x="324545" y="2378012"/>
                    </a:cubicBezTo>
                    <a:cubicBezTo>
                      <a:pt x="226515" y="2472257"/>
                      <a:pt x="131341" y="2570310"/>
                      <a:pt x="35215" y="2666458"/>
                    </a:cubicBezTo>
                    <a:cubicBezTo>
                      <a:pt x="26649" y="2675026"/>
                      <a:pt x="18083" y="2682641"/>
                      <a:pt x="4759" y="2695017"/>
                    </a:cubicBezTo>
                    <a:cubicBezTo>
                      <a:pt x="2855" y="2682641"/>
                      <a:pt x="0" y="2675026"/>
                      <a:pt x="0" y="2666458"/>
                    </a:cubicBezTo>
                    <a:cubicBezTo>
                      <a:pt x="0" y="1777321"/>
                      <a:pt x="0" y="889137"/>
                      <a:pt x="0" y="0"/>
                    </a:cubicBezTo>
                    <a:cubicBezTo>
                      <a:pt x="303607" y="0"/>
                      <a:pt x="607214" y="0"/>
                      <a:pt x="910821" y="0"/>
                    </a:cubicBezTo>
                    <a:cubicBezTo>
                      <a:pt x="911772" y="856770"/>
                      <a:pt x="911772" y="1712588"/>
                      <a:pt x="911772" y="2568405"/>
                    </a:cubicBezTo>
                    <a:close/>
                  </a:path>
                </a:pathLst>
              </a:custGeom>
              <a:solidFill>
                <a:srgbClr val="B2DEDD"/>
              </a:solidFill>
              <a:ln w="3175" cap="flat">
                <a:noFill/>
                <a:prstDash val="solid"/>
                <a:miter/>
              </a:ln>
            </p:spPr>
            <p:txBody>
              <a:bodyPr rtlCol="0" anchor="ctr"/>
              <a:lstStyle/>
              <a:p>
                <a:endParaRPr lang="en-US"/>
              </a:p>
            </p:txBody>
          </p:sp>
          <p:sp>
            <p:nvSpPr>
              <p:cNvPr id="11" name="Freeform 18">
                <a:extLst>
                  <a:ext uri="{FF2B5EF4-FFF2-40B4-BE49-F238E27FC236}">
                    <a16:creationId xmlns:a16="http://schemas.microsoft.com/office/drawing/2014/main" id="{1C2BA558-965F-0F22-C5D2-37C344F4343C}"/>
                  </a:ext>
                </a:extLst>
              </p:cNvPr>
              <p:cNvSpPr/>
              <p:nvPr/>
            </p:nvSpPr>
            <p:spPr>
              <a:xfrm>
                <a:off x="4321547" y="1521788"/>
                <a:ext cx="2432424" cy="1369773"/>
              </a:xfrm>
              <a:custGeom>
                <a:avLst/>
                <a:gdLst>
                  <a:gd name="connsiteX0" fmla="*/ 1217997 w 2432424"/>
                  <a:gd name="connsiteY0" fmla="*/ 423 h 1369773"/>
                  <a:gd name="connsiteX1" fmla="*/ 2023174 w 2432424"/>
                  <a:gd name="connsiteY1" fmla="*/ 423 h 1369773"/>
                  <a:gd name="connsiteX2" fmla="*/ 2432424 w 2432424"/>
                  <a:gd name="connsiteY2" fmla="*/ 412625 h 1369773"/>
                  <a:gd name="connsiteX3" fmla="*/ 2432424 w 2432424"/>
                  <a:gd name="connsiteY3" fmla="*/ 964765 h 1369773"/>
                  <a:gd name="connsiteX4" fmla="*/ 2028884 w 2432424"/>
                  <a:gd name="connsiteY4" fmla="*/ 1369351 h 1369773"/>
                  <a:gd name="connsiteX5" fmla="*/ 400447 w 2432424"/>
                  <a:gd name="connsiteY5" fmla="*/ 1369351 h 1369773"/>
                  <a:gd name="connsiteX6" fmla="*/ 714 w 2432424"/>
                  <a:gd name="connsiteY6" fmla="*/ 970477 h 1369773"/>
                  <a:gd name="connsiteX7" fmla="*/ 714 w 2432424"/>
                  <a:gd name="connsiteY7" fmla="*/ 395489 h 1369773"/>
                  <a:gd name="connsiteX8" fmla="*/ 398544 w 2432424"/>
                  <a:gd name="connsiteY8" fmla="*/ 423 h 1369773"/>
                  <a:gd name="connsiteX9" fmla="*/ 1217997 w 2432424"/>
                  <a:gd name="connsiteY9" fmla="*/ 423 h 1369773"/>
                  <a:gd name="connsiteX10" fmla="*/ 1215142 w 2432424"/>
                  <a:gd name="connsiteY10" fmla="*/ 1216084 h 1369773"/>
                  <a:gd name="connsiteX11" fmla="*/ 2033643 w 2432424"/>
                  <a:gd name="connsiteY11" fmla="*/ 1216084 h 1369773"/>
                  <a:gd name="connsiteX12" fmla="*/ 2279194 w 2432424"/>
                  <a:gd name="connsiteY12" fmla="*/ 974285 h 1369773"/>
                  <a:gd name="connsiteX13" fmla="*/ 2279194 w 2432424"/>
                  <a:gd name="connsiteY13" fmla="*/ 394537 h 1369773"/>
                  <a:gd name="connsiteX14" fmla="*/ 2038402 w 2432424"/>
                  <a:gd name="connsiteY14" fmla="*/ 152738 h 1369773"/>
                  <a:gd name="connsiteX15" fmla="*/ 396640 w 2432424"/>
                  <a:gd name="connsiteY15" fmla="*/ 152738 h 1369773"/>
                  <a:gd name="connsiteX16" fmla="*/ 152041 w 2432424"/>
                  <a:gd name="connsiteY16" fmla="*/ 401201 h 1369773"/>
                  <a:gd name="connsiteX17" fmla="*/ 152041 w 2432424"/>
                  <a:gd name="connsiteY17" fmla="*/ 966669 h 1369773"/>
                  <a:gd name="connsiteX18" fmla="*/ 401399 w 2432424"/>
                  <a:gd name="connsiteY18" fmla="*/ 1215132 h 1369773"/>
                  <a:gd name="connsiteX19" fmla="*/ 1215142 w 2432424"/>
                  <a:gd name="connsiteY19" fmla="*/ 1216084 h 136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32424" h="1369773">
                    <a:moveTo>
                      <a:pt x="1217997" y="423"/>
                    </a:moveTo>
                    <a:cubicBezTo>
                      <a:pt x="1486389" y="423"/>
                      <a:pt x="1754782" y="423"/>
                      <a:pt x="2023174" y="423"/>
                    </a:cubicBezTo>
                    <a:cubicBezTo>
                      <a:pt x="2274435" y="423"/>
                      <a:pt x="2432424" y="160353"/>
                      <a:pt x="2432424" y="412625"/>
                    </a:cubicBezTo>
                    <a:cubicBezTo>
                      <a:pt x="2432424" y="596354"/>
                      <a:pt x="2432424" y="781036"/>
                      <a:pt x="2432424" y="964765"/>
                    </a:cubicBezTo>
                    <a:cubicBezTo>
                      <a:pt x="2432424" y="1207517"/>
                      <a:pt x="2270628" y="1369351"/>
                      <a:pt x="2028884" y="1369351"/>
                    </a:cubicBezTo>
                    <a:cubicBezTo>
                      <a:pt x="1486389" y="1369351"/>
                      <a:pt x="942942" y="1370303"/>
                      <a:pt x="400447" y="1369351"/>
                    </a:cubicBezTo>
                    <a:cubicBezTo>
                      <a:pt x="162511" y="1369351"/>
                      <a:pt x="2617" y="1208469"/>
                      <a:pt x="714" y="970477"/>
                    </a:cubicBezTo>
                    <a:cubicBezTo>
                      <a:pt x="-238" y="779132"/>
                      <a:pt x="-238" y="586834"/>
                      <a:pt x="714" y="395489"/>
                    </a:cubicBezTo>
                    <a:cubicBezTo>
                      <a:pt x="2617" y="160353"/>
                      <a:pt x="163462" y="1375"/>
                      <a:pt x="398544" y="423"/>
                    </a:cubicBezTo>
                    <a:cubicBezTo>
                      <a:pt x="671695" y="-529"/>
                      <a:pt x="944846" y="423"/>
                      <a:pt x="1217997" y="423"/>
                    </a:cubicBezTo>
                    <a:close/>
                    <a:moveTo>
                      <a:pt x="1215142" y="1216084"/>
                    </a:moveTo>
                    <a:cubicBezTo>
                      <a:pt x="1488293" y="1216084"/>
                      <a:pt x="1760492" y="1216084"/>
                      <a:pt x="2033643" y="1216084"/>
                    </a:cubicBezTo>
                    <a:cubicBezTo>
                      <a:pt x="2184971" y="1216084"/>
                      <a:pt x="2279194" y="1124696"/>
                      <a:pt x="2279194" y="974285"/>
                    </a:cubicBezTo>
                    <a:cubicBezTo>
                      <a:pt x="2280145" y="781036"/>
                      <a:pt x="2280145" y="587786"/>
                      <a:pt x="2279194" y="394537"/>
                    </a:cubicBezTo>
                    <a:cubicBezTo>
                      <a:pt x="2278242" y="246030"/>
                      <a:pt x="2186874" y="152738"/>
                      <a:pt x="2038402" y="152738"/>
                    </a:cubicBezTo>
                    <a:cubicBezTo>
                      <a:pt x="1491148" y="151786"/>
                      <a:pt x="943894" y="151786"/>
                      <a:pt x="396640" y="152738"/>
                    </a:cubicBezTo>
                    <a:cubicBezTo>
                      <a:pt x="243409" y="152738"/>
                      <a:pt x="152041" y="247934"/>
                      <a:pt x="152041" y="401201"/>
                    </a:cubicBezTo>
                    <a:cubicBezTo>
                      <a:pt x="152041" y="589690"/>
                      <a:pt x="152041" y="778180"/>
                      <a:pt x="152041" y="966669"/>
                    </a:cubicBezTo>
                    <a:cubicBezTo>
                      <a:pt x="152041" y="1121840"/>
                      <a:pt x="246264" y="1215132"/>
                      <a:pt x="401399" y="1215132"/>
                    </a:cubicBezTo>
                    <a:cubicBezTo>
                      <a:pt x="672646" y="1216084"/>
                      <a:pt x="943894" y="1216084"/>
                      <a:pt x="1215142" y="1216084"/>
                    </a:cubicBezTo>
                    <a:close/>
                  </a:path>
                </a:pathLst>
              </a:custGeom>
              <a:solidFill>
                <a:srgbClr val="000000"/>
              </a:solidFill>
              <a:ln w="3175" cap="flat">
                <a:noFill/>
                <a:prstDash val="solid"/>
                <a:miter/>
              </a:ln>
            </p:spPr>
            <p:txBody>
              <a:bodyPr rtlCol="0" anchor="ctr"/>
              <a:lstStyle/>
              <a:p>
                <a:endParaRPr lang="en-US"/>
              </a:p>
            </p:txBody>
          </p:sp>
          <p:sp>
            <p:nvSpPr>
              <p:cNvPr id="12" name="Freeform 19">
                <a:extLst>
                  <a:ext uri="{FF2B5EF4-FFF2-40B4-BE49-F238E27FC236}">
                    <a16:creationId xmlns:a16="http://schemas.microsoft.com/office/drawing/2014/main" id="{370C222E-FF04-E01C-A48A-049ADFBD9D50}"/>
                  </a:ext>
                </a:extLst>
              </p:cNvPr>
              <p:cNvSpPr/>
              <p:nvPr/>
            </p:nvSpPr>
            <p:spPr>
              <a:xfrm>
                <a:off x="3564070" y="4360023"/>
                <a:ext cx="1346369" cy="1271701"/>
              </a:xfrm>
              <a:custGeom>
                <a:avLst/>
                <a:gdLst>
                  <a:gd name="connsiteX0" fmla="*/ 907615 w 1346369"/>
                  <a:gd name="connsiteY0" fmla="*/ 357939 h 1271701"/>
                  <a:gd name="connsiteX1" fmla="*/ 1234063 w 1346369"/>
                  <a:gd name="connsiteY1" fmla="*/ 0 h 1271701"/>
                  <a:gd name="connsiteX2" fmla="*/ 1346369 w 1346369"/>
                  <a:gd name="connsiteY2" fmla="*/ 101861 h 1271701"/>
                  <a:gd name="connsiteX3" fmla="*/ 1129371 w 1346369"/>
                  <a:gd name="connsiteY3" fmla="*/ 341756 h 1271701"/>
                  <a:gd name="connsiteX4" fmla="*/ 1110336 w 1346369"/>
                  <a:gd name="connsiteY4" fmla="*/ 361747 h 1271701"/>
                  <a:gd name="connsiteX5" fmla="*/ 1016114 w 1346369"/>
                  <a:gd name="connsiteY5" fmla="*/ 472175 h 1271701"/>
                  <a:gd name="connsiteX6" fmla="*/ 1045618 w 1346369"/>
                  <a:gd name="connsiteY6" fmla="*/ 606403 h 1271701"/>
                  <a:gd name="connsiteX7" fmla="*/ 857172 w 1346369"/>
                  <a:gd name="connsiteY7" fmla="*/ 1151879 h 1271701"/>
                  <a:gd name="connsiteX8" fmla="*/ 280414 w 1346369"/>
                  <a:gd name="connsiteY8" fmla="*/ 1202333 h 1271701"/>
                  <a:gd name="connsiteX9" fmla="*/ 1552 w 1346369"/>
                  <a:gd name="connsiteY9" fmla="*/ 697792 h 1271701"/>
                  <a:gd name="connsiteX10" fmla="*/ 323243 w 1346369"/>
                  <a:gd name="connsiteY10" fmla="*/ 247511 h 1271701"/>
                  <a:gd name="connsiteX11" fmla="*/ 871448 w 1346369"/>
                  <a:gd name="connsiteY11" fmla="*/ 327477 h 1271701"/>
                  <a:gd name="connsiteX12" fmla="*/ 907615 w 1346369"/>
                  <a:gd name="connsiteY12" fmla="*/ 357939 h 1271701"/>
                  <a:gd name="connsiteX13" fmla="*/ 801019 w 1346369"/>
                  <a:gd name="connsiteY13" fmla="*/ 474079 h 1271701"/>
                  <a:gd name="connsiteX14" fmla="*/ 290883 w 1346369"/>
                  <a:gd name="connsiteY14" fmla="*/ 439809 h 1271701"/>
                  <a:gd name="connsiteX15" fmla="*/ 220454 w 1346369"/>
                  <a:gd name="connsiteY15" fmla="*/ 952918 h 1271701"/>
                  <a:gd name="connsiteX16" fmla="*/ 735348 w 1346369"/>
                  <a:gd name="connsiteY16" fmla="*/ 1053827 h 1271701"/>
                  <a:gd name="connsiteX17" fmla="*/ 881917 w 1346369"/>
                  <a:gd name="connsiteY17" fmla="*/ 613067 h 1271701"/>
                  <a:gd name="connsiteX18" fmla="*/ 543096 w 1346369"/>
                  <a:gd name="connsiteY18" fmla="*/ 985285 h 1271701"/>
                  <a:gd name="connsiteX19" fmla="*/ 261379 w 1346369"/>
                  <a:gd name="connsiteY19" fmla="*/ 796796 h 1271701"/>
                  <a:gd name="connsiteX20" fmla="*/ 345133 w 1346369"/>
                  <a:gd name="connsiteY20" fmla="*/ 671136 h 1271701"/>
                  <a:gd name="connsiteX21" fmla="*/ 519302 w 1346369"/>
                  <a:gd name="connsiteY21" fmla="*/ 785372 h 1271701"/>
                  <a:gd name="connsiteX22" fmla="*/ 781984 w 1346369"/>
                  <a:gd name="connsiteY22" fmla="*/ 495975 h 1271701"/>
                  <a:gd name="connsiteX23" fmla="*/ 801019 w 1346369"/>
                  <a:gd name="connsiteY23" fmla="*/ 474079 h 1271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46369" h="1271701">
                    <a:moveTo>
                      <a:pt x="907615" y="357939"/>
                    </a:moveTo>
                    <a:cubicBezTo>
                      <a:pt x="1016114" y="238944"/>
                      <a:pt x="1122709" y="121852"/>
                      <a:pt x="1234063" y="0"/>
                    </a:cubicBezTo>
                    <a:cubicBezTo>
                      <a:pt x="1271182" y="34271"/>
                      <a:pt x="1307348" y="66638"/>
                      <a:pt x="1346369" y="101861"/>
                    </a:cubicBezTo>
                    <a:cubicBezTo>
                      <a:pt x="1273085" y="182778"/>
                      <a:pt x="1200752" y="262743"/>
                      <a:pt x="1129371" y="341756"/>
                    </a:cubicBezTo>
                    <a:cubicBezTo>
                      <a:pt x="1123661" y="348420"/>
                      <a:pt x="1116999" y="355084"/>
                      <a:pt x="1110336" y="361747"/>
                    </a:cubicBezTo>
                    <a:cubicBezTo>
                      <a:pt x="1077025" y="397922"/>
                      <a:pt x="1028486" y="429337"/>
                      <a:pt x="1016114" y="472175"/>
                    </a:cubicBezTo>
                    <a:cubicBezTo>
                      <a:pt x="1005644" y="511206"/>
                      <a:pt x="1036100" y="560708"/>
                      <a:pt x="1045618" y="606403"/>
                    </a:cubicBezTo>
                    <a:cubicBezTo>
                      <a:pt x="1092253" y="826307"/>
                      <a:pt x="1033245" y="1012892"/>
                      <a:pt x="857172" y="1151879"/>
                    </a:cubicBezTo>
                    <a:cubicBezTo>
                      <a:pt x="679196" y="1291819"/>
                      <a:pt x="479329" y="1309906"/>
                      <a:pt x="280414" y="1202333"/>
                    </a:cubicBezTo>
                    <a:cubicBezTo>
                      <a:pt x="83403" y="1095713"/>
                      <a:pt x="-13675" y="921504"/>
                      <a:pt x="1552" y="697792"/>
                    </a:cubicBezTo>
                    <a:cubicBezTo>
                      <a:pt x="15829" y="486455"/>
                      <a:pt x="127183" y="331284"/>
                      <a:pt x="323243" y="247511"/>
                    </a:cubicBezTo>
                    <a:cubicBezTo>
                      <a:pt x="518351" y="163738"/>
                      <a:pt x="703941" y="195153"/>
                      <a:pt x="871448" y="327477"/>
                    </a:cubicBezTo>
                    <a:cubicBezTo>
                      <a:pt x="881917" y="336044"/>
                      <a:pt x="893338" y="345564"/>
                      <a:pt x="907615" y="357939"/>
                    </a:cubicBezTo>
                    <a:close/>
                    <a:moveTo>
                      <a:pt x="801019" y="474079"/>
                    </a:moveTo>
                    <a:cubicBezTo>
                      <a:pt x="671582" y="329380"/>
                      <a:pt x="444114" y="316053"/>
                      <a:pt x="290883" y="439809"/>
                    </a:cubicBezTo>
                    <a:cubicBezTo>
                      <a:pt x="136700" y="564516"/>
                      <a:pt x="105293" y="791084"/>
                      <a:pt x="220454" y="952918"/>
                    </a:cubicBezTo>
                    <a:cubicBezTo>
                      <a:pt x="337519" y="1118561"/>
                      <a:pt x="564986" y="1163303"/>
                      <a:pt x="735348" y="1053827"/>
                    </a:cubicBezTo>
                    <a:cubicBezTo>
                      <a:pt x="884773" y="957678"/>
                      <a:pt x="956154" y="746342"/>
                      <a:pt x="881917" y="613067"/>
                    </a:cubicBezTo>
                    <a:cubicBezTo>
                      <a:pt x="768660" y="736822"/>
                      <a:pt x="657305" y="859626"/>
                      <a:pt x="543096" y="985285"/>
                    </a:cubicBezTo>
                    <a:cubicBezTo>
                      <a:pt x="447921" y="921504"/>
                      <a:pt x="355602" y="859626"/>
                      <a:pt x="261379" y="796796"/>
                    </a:cubicBezTo>
                    <a:cubicBezTo>
                      <a:pt x="290883" y="753006"/>
                      <a:pt x="316580" y="713975"/>
                      <a:pt x="345133" y="671136"/>
                    </a:cubicBezTo>
                    <a:cubicBezTo>
                      <a:pt x="405093" y="710167"/>
                      <a:pt x="462197" y="747294"/>
                      <a:pt x="519302" y="785372"/>
                    </a:cubicBezTo>
                    <a:cubicBezTo>
                      <a:pt x="608766" y="687320"/>
                      <a:pt x="695375" y="592123"/>
                      <a:pt x="781984" y="495975"/>
                    </a:cubicBezTo>
                    <a:cubicBezTo>
                      <a:pt x="786743" y="490263"/>
                      <a:pt x="792453" y="483599"/>
                      <a:pt x="801019" y="474079"/>
                    </a:cubicBezTo>
                    <a:close/>
                  </a:path>
                </a:pathLst>
              </a:custGeom>
              <a:solidFill>
                <a:srgbClr val="000000"/>
              </a:solidFill>
              <a:ln w="3175" cap="flat">
                <a:noFill/>
                <a:prstDash val="solid"/>
                <a:miter/>
              </a:ln>
            </p:spPr>
            <p:txBody>
              <a:bodyPr rtlCol="0" anchor="ctr"/>
              <a:lstStyle/>
              <a:p>
                <a:endParaRPr lang="en-US"/>
              </a:p>
            </p:txBody>
          </p:sp>
          <p:sp>
            <p:nvSpPr>
              <p:cNvPr id="13" name="Freeform 20">
                <a:extLst>
                  <a:ext uri="{FF2B5EF4-FFF2-40B4-BE49-F238E27FC236}">
                    <a16:creationId xmlns:a16="http://schemas.microsoft.com/office/drawing/2014/main" id="{88AAE608-EFB9-654F-CB8C-68AC7AB274CB}"/>
                  </a:ext>
                </a:extLst>
              </p:cNvPr>
              <p:cNvSpPr/>
              <p:nvPr/>
            </p:nvSpPr>
            <p:spPr>
              <a:xfrm>
                <a:off x="3563837" y="2991095"/>
                <a:ext cx="1345650" cy="1268459"/>
              </a:xfrm>
              <a:custGeom>
                <a:avLst/>
                <a:gdLst>
                  <a:gd name="connsiteX0" fmla="*/ 1233345 w 1345650"/>
                  <a:gd name="connsiteY0" fmla="*/ 0 h 1268459"/>
                  <a:gd name="connsiteX1" fmla="*/ 1345651 w 1345650"/>
                  <a:gd name="connsiteY1" fmla="*/ 101861 h 1268459"/>
                  <a:gd name="connsiteX2" fmla="*/ 1177192 w 1345650"/>
                  <a:gd name="connsiteY2" fmla="*/ 288446 h 1268459"/>
                  <a:gd name="connsiteX3" fmla="*/ 1046802 w 1345650"/>
                  <a:gd name="connsiteY3" fmla="*/ 430289 h 1268459"/>
                  <a:gd name="connsiteX4" fmla="*/ 1023961 w 1345650"/>
                  <a:gd name="connsiteY4" fmla="*/ 543573 h 1268459"/>
                  <a:gd name="connsiteX5" fmla="*/ 913558 w 1345650"/>
                  <a:gd name="connsiteY5" fmla="*/ 1100473 h 1268459"/>
                  <a:gd name="connsiteX6" fmla="*/ 371063 w 1345650"/>
                  <a:gd name="connsiteY6" fmla="*/ 1240412 h 1268459"/>
                  <a:gd name="connsiteX7" fmla="*/ 7496 w 1345650"/>
                  <a:gd name="connsiteY7" fmla="*/ 818691 h 1268459"/>
                  <a:gd name="connsiteX8" fmla="*/ 278743 w 1345650"/>
                  <a:gd name="connsiteY8" fmla="*/ 266551 h 1268459"/>
                  <a:gd name="connsiteX9" fmla="*/ 882150 w 1345650"/>
                  <a:gd name="connsiteY9" fmla="*/ 336996 h 1268459"/>
                  <a:gd name="connsiteX10" fmla="*/ 907848 w 1345650"/>
                  <a:gd name="connsiteY10" fmla="*/ 357939 h 1268459"/>
                  <a:gd name="connsiteX11" fmla="*/ 1233345 w 1345650"/>
                  <a:gd name="connsiteY11" fmla="*/ 0 h 1268459"/>
                  <a:gd name="connsiteX12" fmla="*/ 801252 w 1345650"/>
                  <a:gd name="connsiteY12" fmla="*/ 475983 h 1268459"/>
                  <a:gd name="connsiteX13" fmla="*/ 305392 w 1345650"/>
                  <a:gd name="connsiteY13" fmla="*/ 429337 h 1268459"/>
                  <a:gd name="connsiteX14" fmla="*/ 209266 w 1345650"/>
                  <a:gd name="connsiteY14" fmla="*/ 937687 h 1268459"/>
                  <a:gd name="connsiteX15" fmla="*/ 708933 w 1345650"/>
                  <a:gd name="connsiteY15" fmla="*/ 1070010 h 1268459"/>
                  <a:gd name="connsiteX16" fmla="*/ 883102 w 1345650"/>
                  <a:gd name="connsiteY16" fmla="*/ 612114 h 1268459"/>
                  <a:gd name="connsiteX17" fmla="*/ 542377 w 1345650"/>
                  <a:gd name="connsiteY17" fmla="*/ 986237 h 1268459"/>
                  <a:gd name="connsiteX18" fmla="*/ 260660 w 1345650"/>
                  <a:gd name="connsiteY18" fmla="*/ 797748 h 1268459"/>
                  <a:gd name="connsiteX19" fmla="*/ 344414 w 1345650"/>
                  <a:gd name="connsiteY19" fmla="*/ 672088 h 1268459"/>
                  <a:gd name="connsiteX20" fmla="*/ 518584 w 1345650"/>
                  <a:gd name="connsiteY20" fmla="*/ 787276 h 1268459"/>
                  <a:gd name="connsiteX21" fmla="*/ 801252 w 1345650"/>
                  <a:gd name="connsiteY21" fmla="*/ 475983 h 1268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45650" h="1268459">
                    <a:moveTo>
                      <a:pt x="1233345" y="0"/>
                    </a:moveTo>
                    <a:cubicBezTo>
                      <a:pt x="1271415" y="34271"/>
                      <a:pt x="1306629" y="66638"/>
                      <a:pt x="1345651" y="101861"/>
                    </a:cubicBezTo>
                    <a:cubicBezTo>
                      <a:pt x="1287594" y="165642"/>
                      <a:pt x="1232393" y="226568"/>
                      <a:pt x="1177192" y="288446"/>
                    </a:cubicBezTo>
                    <a:cubicBezTo>
                      <a:pt x="1134363" y="336044"/>
                      <a:pt x="1092486" y="385546"/>
                      <a:pt x="1046802" y="430289"/>
                    </a:cubicBezTo>
                    <a:cubicBezTo>
                      <a:pt x="1010636" y="464559"/>
                      <a:pt x="1004926" y="492167"/>
                      <a:pt x="1023961" y="543573"/>
                    </a:cubicBezTo>
                    <a:cubicBezTo>
                      <a:pt x="1102004" y="750149"/>
                      <a:pt x="1065837" y="940543"/>
                      <a:pt x="913558" y="1100473"/>
                    </a:cubicBezTo>
                    <a:cubicBezTo>
                      <a:pt x="764134" y="1257548"/>
                      <a:pt x="576640" y="1305146"/>
                      <a:pt x="371063" y="1240412"/>
                    </a:cubicBezTo>
                    <a:cubicBezTo>
                      <a:pt x="167389" y="1175679"/>
                      <a:pt x="42711" y="1030980"/>
                      <a:pt x="7496" y="818691"/>
                    </a:cubicBezTo>
                    <a:cubicBezTo>
                      <a:pt x="-30574" y="591171"/>
                      <a:pt x="78877" y="375075"/>
                      <a:pt x="278743" y="266551"/>
                    </a:cubicBezTo>
                    <a:cubicBezTo>
                      <a:pt x="473851" y="160882"/>
                      <a:pt x="710836" y="187538"/>
                      <a:pt x="882150" y="336996"/>
                    </a:cubicBezTo>
                    <a:cubicBezTo>
                      <a:pt x="888813" y="342708"/>
                      <a:pt x="896427" y="348420"/>
                      <a:pt x="907848" y="357939"/>
                    </a:cubicBezTo>
                    <a:cubicBezTo>
                      <a:pt x="1015395" y="239896"/>
                      <a:pt x="1123894" y="121852"/>
                      <a:pt x="1233345" y="0"/>
                    </a:cubicBezTo>
                    <a:close/>
                    <a:moveTo>
                      <a:pt x="801252" y="475983"/>
                    </a:moveTo>
                    <a:cubicBezTo>
                      <a:pt x="682284" y="336044"/>
                      <a:pt x="458624" y="317005"/>
                      <a:pt x="305392" y="429337"/>
                    </a:cubicBezTo>
                    <a:cubicBezTo>
                      <a:pt x="144547" y="548333"/>
                      <a:pt x="102670" y="769189"/>
                      <a:pt x="209266" y="937687"/>
                    </a:cubicBezTo>
                    <a:cubicBezTo>
                      <a:pt x="315862" y="1106185"/>
                      <a:pt x="533811" y="1164255"/>
                      <a:pt x="708933" y="1070010"/>
                    </a:cubicBezTo>
                    <a:cubicBezTo>
                      <a:pt x="873585" y="982429"/>
                      <a:pt x="954483" y="772997"/>
                      <a:pt x="883102" y="612114"/>
                    </a:cubicBezTo>
                    <a:cubicBezTo>
                      <a:pt x="768893" y="737774"/>
                      <a:pt x="656587" y="861530"/>
                      <a:pt x="542377" y="986237"/>
                    </a:cubicBezTo>
                    <a:cubicBezTo>
                      <a:pt x="446251" y="922455"/>
                      <a:pt x="354883" y="861530"/>
                      <a:pt x="260660" y="797748"/>
                    </a:cubicBezTo>
                    <a:cubicBezTo>
                      <a:pt x="289213" y="754909"/>
                      <a:pt x="315862" y="714927"/>
                      <a:pt x="344414" y="672088"/>
                    </a:cubicBezTo>
                    <a:cubicBezTo>
                      <a:pt x="403422" y="711119"/>
                      <a:pt x="459575" y="748246"/>
                      <a:pt x="518584" y="787276"/>
                    </a:cubicBezTo>
                    <a:cubicBezTo>
                      <a:pt x="612806" y="683512"/>
                      <a:pt x="706077" y="580700"/>
                      <a:pt x="801252" y="475983"/>
                    </a:cubicBezTo>
                    <a:close/>
                  </a:path>
                </a:pathLst>
              </a:custGeom>
              <a:solidFill>
                <a:srgbClr val="000000"/>
              </a:solidFill>
              <a:ln w="3175" cap="flat">
                <a:noFill/>
                <a:prstDash val="solid"/>
                <a:miter/>
              </a:ln>
            </p:spPr>
            <p:txBody>
              <a:bodyPr rtlCol="0" anchor="ctr"/>
              <a:lstStyle/>
              <a:p>
                <a:endParaRPr lang="en-US"/>
              </a:p>
            </p:txBody>
          </p:sp>
          <p:sp>
            <p:nvSpPr>
              <p:cNvPr id="14" name="Freeform 21">
                <a:extLst>
                  <a:ext uri="{FF2B5EF4-FFF2-40B4-BE49-F238E27FC236}">
                    <a16:creationId xmlns:a16="http://schemas.microsoft.com/office/drawing/2014/main" id="{8F4A0C58-41AF-10A2-7E18-26D68EFE6FCE}"/>
                  </a:ext>
                </a:extLst>
              </p:cNvPr>
              <p:cNvSpPr/>
              <p:nvPr/>
            </p:nvSpPr>
            <p:spPr>
              <a:xfrm>
                <a:off x="4932330" y="3349034"/>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0"/>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solidFill>
                <a:srgbClr val="000000"/>
              </a:solidFill>
              <a:ln w="3175" cap="flat">
                <a:noFill/>
                <a:prstDash val="solid"/>
                <a:miter/>
              </a:ln>
            </p:spPr>
            <p:txBody>
              <a:bodyPr rtlCol="0" anchor="ctr"/>
              <a:lstStyle/>
              <a:p>
                <a:endParaRPr lang="en-US"/>
              </a:p>
            </p:txBody>
          </p:sp>
          <p:sp>
            <p:nvSpPr>
              <p:cNvPr id="15" name="Freeform 22">
                <a:extLst>
                  <a:ext uri="{FF2B5EF4-FFF2-40B4-BE49-F238E27FC236}">
                    <a16:creationId xmlns:a16="http://schemas.microsoft.com/office/drawing/2014/main" id="{17E56B63-1E2E-AA41-9189-8F516109BD2E}"/>
                  </a:ext>
                </a:extLst>
              </p:cNvPr>
              <p:cNvSpPr/>
              <p:nvPr/>
            </p:nvSpPr>
            <p:spPr>
              <a:xfrm>
                <a:off x="4932330" y="3956389"/>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1"/>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solidFill>
                <a:srgbClr val="000000"/>
              </a:solidFill>
              <a:ln w="3175" cap="flat">
                <a:noFill/>
                <a:prstDash val="solid"/>
                <a:miter/>
              </a:ln>
            </p:spPr>
            <p:txBody>
              <a:bodyPr rtlCol="0" anchor="ctr"/>
              <a:lstStyle/>
              <a:p>
                <a:endParaRPr lang="en-US"/>
              </a:p>
            </p:txBody>
          </p:sp>
          <p:sp>
            <p:nvSpPr>
              <p:cNvPr id="16" name="Freeform 23">
                <a:extLst>
                  <a:ext uri="{FF2B5EF4-FFF2-40B4-BE49-F238E27FC236}">
                    <a16:creationId xmlns:a16="http://schemas.microsoft.com/office/drawing/2014/main" id="{5789E314-B04A-639F-23AE-BEA9126D4DA5}"/>
                  </a:ext>
                </a:extLst>
              </p:cNvPr>
              <p:cNvSpPr/>
              <p:nvPr/>
            </p:nvSpPr>
            <p:spPr>
              <a:xfrm>
                <a:off x="4933282" y="3653664"/>
                <a:ext cx="1515179" cy="146602"/>
              </a:xfrm>
              <a:custGeom>
                <a:avLst/>
                <a:gdLst>
                  <a:gd name="connsiteX0" fmla="*/ 1515180 w 1515179"/>
                  <a:gd name="connsiteY0" fmla="*/ 0 h 146602"/>
                  <a:gd name="connsiteX1" fmla="*/ 1515180 w 1515179"/>
                  <a:gd name="connsiteY1" fmla="*/ 146603 h 146602"/>
                  <a:gd name="connsiteX2" fmla="*/ 0 w 1515179"/>
                  <a:gd name="connsiteY2" fmla="*/ 146603 h 146602"/>
                  <a:gd name="connsiteX3" fmla="*/ 0 w 1515179"/>
                  <a:gd name="connsiteY3" fmla="*/ 0 h 146602"/>
                  <a:gd name="connsiteX4" fmla="*/ 1515180 w 1515179"/>
                  <a:gd name="connsiteY4" fmla="*/ 0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179" h="146602">
                    <a:moveTo>
                      <a:pt x="1515180" y="0"/>
                    </a:moveTo>
                    <a:cubicBezTo>
                      <a:pt x="1515180" y="49502"/>
                      <a:pt x="1515180" y="97100"/>
                      <a:pt x="1515180" y="146603"/>
                    </a:cubicBezTo>
                    <a:cubicBezTo>
                      <a:pt x="1009802" y="146603"/>
                      <a:pt x="506329" y="146603"/>
                      <a:pt x="0" y="146603"/>
                    </a:cubicBezTo>
                    <a:cubicBezTo>
                      <a:pt x="0" y="97100"/>
                      <a:pt x="0" y="50454"/>
                      <a:pt x="0" y="0"/>
                    </a:cubicBezTo>
                    <a:cubicBezTo>
                      <a:pt x="503474" y="0"/>
                      <a:pt x="1006947" y="0"/>
                      <a:pt x="1515180" y="0"/>
                    </a:cubicBezTo>
                    <a:close/>
                  </a:path>
                </a:pathLst>
              </a:custGeom>
              <a:solidFill>
                <a:srgbClr val="000000"/>
              </a:solidFill>
              <a:ln w="3175" cap="flat">
                <a:noFill/>
                <a:prstDash val="solid"/>
                <a:miter/>
              </a:ln>
            </p:spPr>
            <p:txBody>
              <a:bodyPr rtlCol="0" anchor="ctr"/>
              <a:lstStyle/>
              <a:p>
                <a:endParaRPr lang="en-US"/>
              </a:p>
            </p:txBody>
          </p:sp>
          <p:sp>
            <p:nvSpPr>
              <p:cNvPr id="17" name="Freeform 24">
                <a:extLst>
                  <a:ext uri="{FF2B5EF4-FFF2-40B4-BE49-F238E27FC236}">
                    <a16:creationId xmlns:a16="http://schemas.microsoft.com/office/drawing/2014/main" id="{1FD88E07-4B24-337F-C648-426C46DC26E2}"/>
                  </a:ext>
                </a:extLst>
              </p:cNvPr>
              <p:cNvSpPr/>
              <p:nvPr/>
            </p:nvSpPr>
            <p:spPr>
              <a:xfrm>
                <a:off x="4934233" y="4717010"/>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50454"/>
                      <a:pt x="0" y="0"/>
                    </a:cubicBezTo>
                    <a:cubicBezTo>
                      <a:pt x="276006" y="0"/>
                      <a:pt x="551061" y="0"/>
                      <a:pt x="828971" y="0"/>
                    </a:cubicBezTo>
                    <a:close/>
                  </a:path>
                </a:pathLst>
              </a:custGeom>
              <a:solidFill>
                <a:srgbClr val="000000"/>
              </a:solidFill>
              <a:ln w="3175" cap="flat">
                <a:noFill/>
                <a:prstDash val="solid"/>
                <a:miter/>
              </a:ln>
            </p:spPr>
            <p:txBody>
              <a:bodyPr rtlCol="0" anchor="ctr"/>
              <a:lstStyle/>
              <a:p>
                <a:endParaRPr lang="en-US"/>
              </a:p>
            </p:txBody>
          </p:sp>
          <p:sp>
            <p:nvSpPr>
              <p:cNvPr id="18" name="Freeform 25">
                <a:extLst>
                  <a:ext uri="{FF2B5EF4-FFF2-40B4-BE49-F238E27FC236}">
                    <a16:creationId xmlns:a16="http://schemas.microsoft.com/office/drawing/2014/main" id="{A1F8E7D0-23A7-F055-492B-20519A78B238}"/>
                  </a:ext>
                </a:extLst>
              </p:cNvPr>
              <p:cNvSpPr/>
              <p:nvPr/>
            </p:nvSpPr>
            <p:spPr>
              <a:xfrm>
                <a:off x="4934233" y="5021639"/>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49502"/>
                      <a:pt x="0" y="0"/>
                    </a:cubicBezTo>
                    <a:cubicBezTo>
                      <a:pt x="276006" y="0"/>
                      <a:pt x="551061" y="0"/>
                      <a:pt x="828971" y="0"/>
                    </a:cubicBezTo>
                    <a:close/>
                  </a:path>
                </a:pathLst>
              </a:custGeom>
              <a:solidFill>
                <a:srgbClr val="000000"/>
              </a:solidFill>
              <a:ln w="3175" cap="flat">
                <a:noFill/>
                <a:prstDash val="solid"/>
                <a:miter/>
              </a:ln>
            </p:spPr>
            <p:txBody>
              <a:bodyPr rtlCol="0" anchor="ctr"/>
              <a:lstStyle/>
              <a:p>
                <a:endParaRPr lang="en-US"/>
              </a:p>
            </p:txBody>
          </p:sp>
          <p:sp>
            <p:nvSpPr>
              <p:cNvPr id="19" name="Freeform 26">
                <a:extLst>
                  <a:ext uri="{FF2B5EF4-FFF2-40B4-BE49-F238E27FC236}">
                    <a16:creationId xmlns:a16="http://schemas.microsoft.com/office/drawing/2014/main" id="{73BA3409-A9DB-FF0D-8340-5A863C472624}"/>
                  </a:ext>
                </a:extLst>
              </p:cNvPr>
              <p:cNvSpPr/>
              <p:nvPr/>
            </p:nvSpPr>
            <p:spPr>
              <a:xfrm>
                <a:off x="4933282" y="5325317"/>
                <a:ext cx="829922" cy="145650"/>
              </a:xfrm>
              <a:custGeom>
                <a:avLst/>
                <a:gdLst>
                  <a:gd name="connsiteX0" fmla="*/ 0 w 829922"/>
                  <a:gd name="connsiteY0" fmla="*/ 0 h 145650"/>
                  <a:gd name="connsiteX1" fmla="*/ 829923 w 829922"/>
                  <a:gd name="connsiteY1" fmla="*/ 0 h 145650"/>
                  <a:gd name="connsiteX2" fmla="*/ 829923 w 829922"/>
                  <a:gd name="connsiteY2" fmla="*/ 145651 h 145650"/>
                  <a:gd name="connsiteX3" fmla="*/ 0 w 829922"/>
                  <a:gd name="connsiteY3" fmla="*/ 145651 h 145650"/>
                  <a:gd name="connsiteX4" fmla="*/ 0 w 829922"/>
                  <a:gd name="connsiteY4" fmla="*/ 0 h 145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922" h="145650">
                    <a:moveTo>
                      <a:pt x="0" y="0"/>
                    </a:moveTo>
                    <a:cubicBezTo>
                      <a:pt x="277910" y="0"/>
                      <a:pt x="552964" y="0"/>
                      <a:pt x="829923" y="0"/>
                    </a:cubicBezTo>
                    <a:cubicBezTo>
                      <a:pt x="829923" y="49502"/>
                      <a:pt x="829923" y="96148"/>
                      <a:pt x="829923" y="145651"/>
                    </a:cubicBezTo>
                    <a:cubicBezTo>
                      <a:pt x="552964" y="145651"/>
                      <a:pt x="277910" y="145651"/>
                      <a:pt x="0" y="145651"/>
                    </a:cubicBezTo>
                    <a:cubicBezTo>
                      <a:pt x="0" y="98052"/>
                      <a:pt x="0" y="51406"/>
                      <a:pt x="0" y="0"/>
                    </a:cubicBezTo>
                    <a:close/>
                  </a:path>
                </a:pathLst>
              </a:custGeom>
              <a:solidFill>
                <a:srgbClr val="000000"/>
              </a:solidFill>
              <a:ln w="3175" cap="flat">
                <a:noFill/>
                <a:prstDash val="solid"/>
                <a:miter/>
              </a:ln>
            </p:spPr>
            <p:txBody>
              <a:bodyPr rtlCol="0" anchor="ctr"/>
              <a:lstStyle/>
              <a:p>
                <a:endParaRPr lang="en-US"/>
              </a:p>
            </p:txBody>
          </p:sp>
          <p:sp>
            <p:nvSpPr>
              <p:cNvPr id="20" name="Freeform 27">
                <a:extLst>
                  <a:ext uri="{FF2B5EF4-FFF2-40B4-BE49-F238E27FC236}">
                    <a16:creationId xmlns:a16="http://schemas.microsoft.com/office/drawing/2014/main" id="{A36D65E5-E195-1B87-DF8B-6EEBFE3D6229}"/>
                  </a:ext>
                </a:extLst>
              </p:cNvPr>
              <p:cNvSpPr/>
              <p:nvPr/>
            </p:nvSpPr>
            <p:spPr>
              <a:xfrm>
                <a:off x="6603596" y="3651760"/>
                <a:ext cx="146568" cy="148506"/>
              </a:xfrm>
              <a:custGeom>
                <a:avLst/>
                <a:gdLst>
                  <a:gd name="connsiteX0" fmla="*/ 146569 w 146568"/>
                  <a:gd name="connsiteY0" fmla="*/ 148507 h 148506"/>
                  <a:gd name="connsiteX1" fmla="*/ 0 w 146568"/>
                  <a:gd name="connsiteY1" fmla="*/ 148507 h 148506"/>
                  <a:gd name="connsiteX2" fmla="*/ 0 w 146568"/>
                  <a:gd name="connsiteY2" fmla="*/ 0 h 148506"/>
                  <a:gd name="connsiteX3" fmla="*/ 146569 w 146568"/>
                  <a:gd name="connsiteY3" fmla="*/ 0 h 148506"/>
                  <a:gd name="connsiteX4" fmla="*/ 146569 w 146568"/>
                  <a:gd name="connsiteY4" fmla="*/ 148507 h 148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68" h="148506">
                    <a:moveTo>
                      <a:pt x="146569" y="148507"/>
                    </a:moveTo>
                    <a:cubicBezTo>
                      <a:pt x="96126" y="148507"/>
                      <a:pt x="49491" y="148507"/>
                      <a:pt x="0" y="148507"/>
                    </a:cubicBezTo>
                    <a:cubicBezTo>
                      <a:pt x="0" y="98053"/>
                      <a:pt x="0" y="50454"/>
                      <a:pt x="0" y="0"/>
                    </a:cubicBezTo>
                    <a:cubicBezTo>
                      <a:pt x="49491" y="0"/>
                      <a:pt x="96126" y="0"/>
                      <a:pt x="146569" y="0"/>
                    </a:cubicBezTo>
                    <a:cubicBezTo>
                      <a:pt x="146569" y="49502"/>
                      <a:pt x="146569" y="97101"/>
                      <a:pt x="146569" y="148507"/>
                    </a:cubicBezTo>
                    <a:close/>
                  </a:path>
                </a:pathLst>
              </a:custGeom>
              <a:solidFill>
                <a:srgbClr val="000000"/>
              </a:solidFill>
              <a:ln w="3175" cap="flat">
                <a:noFill/>
                <a:prstDash val="solid"/>
                <a:miter/>
              </a:ln>
            </p:spPr>
            <p:txBody>
              <a:bodyPr rtlCol="0" anchor="ctr"/>
              <a:lstStyle/>
              <a:p>
                <a:endParaRPr lang="en-US"/>
              </a:p>
            </p:txBody>
          </p:sp>
          <p:sp>
            <p:nvSpPr>
              <p:cNvPr id="21" name="Freeform 28">
                <a:extLst>
                  <a:ext uri="{FF2B5EF4-FFF2-40B4-BE49-F238E27FC236}">
                    <a16:creationId xmlns:a16="http://schemas.microsoft.com/office/drawing/2014/main" id="{32EA6DC8-47CB-D184-B659-F7227F33E788}"/>
                  </a:ext>
                </a:extLst>
              </p:cNvPr>
              <p:cNvSpPr/>
              <p:nvPr/>
            </p:nvSpPr>
            <p:spPr>
              <a:xfrm>
                <a:off x="5996382" y="1982011"/>
                <a:ext cx="451127" cy="449328"/>
              </a:xfrm>
              <a:custGeom>
                <a:avLst/>
                <a:gdLst>
                  <a:gd name="connsiteX0" fmla="*/ 451127 w 451127"/>
                  <a:gd name="connsiteY0" fmla="*/ 449328 h 449328"/>
                  <a:gd name="connsiteX1" fmla="*/ 0 w 451127"/>
                  <a:gd name="connsiteY1" fmla="*/ 449328 h 449328"/>
                  <a:gd name="connsiteX2" fmla="*/ 0 w 451127"/>
                  <a:gd name="connsiteY2" fmla="*/ 0 h 449328"/>
                  <a:gd name="connsiteX3" fmla="*/ 451127 w 451127"/>
                  <a:gd name="connsiteY3" fmla="*/ 0 h 449328"/>
                  <a:gd name="connsiteX4" fmla="*/ 451127 w 451127"/>
                  <a:gd name="connsiteY4" fmla="*/ 449328 h 449328"/>
                  <a:gd name="connsiteX5" fmla="*/ 297896 w 451127"/>
                  <a:gd name="connsiteY5" fmla="*/ 151363 h 449328"/>
                  <a:gd name="connsiteX6" fmla="*/ 153231 w 451127"/>
                  <a:gd name="connsiteY6" fmla="*/ 151363 h 449328"/>
                  <a:gd name="connsiteX7" fmla="*/ 153231 w 451127"/>
                  <a:gd name="connsiteY7" fmla="*/ 297966 h 449328"/>
                  <a:gd name="connsiteX8" fmla="*/ 297896 w 451127"/>
                  <a:gd name="connsiteY8" fmla="*/ 297966 h 449328"/>
                  <a:gd name="connsiteX9" fmla="*/ 297896 w 451127"/>
                  <a:gd name="connsiteY9" fmla="*/ 151363 h 44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1127" h="449328">
                    <a:moveTo>
                      <a:pt x="451127" y="449328"/>
                    </a:moveTo>
                    <a:cubicBezTo>
                      <a:pt x="298848" y="449328"/>
                      <a:pt x="151328" y="449328"/>
                      <a:pt x="0" y="449328"/>
                    </a:cubicBezTo>
                    <a:cubicBezTo>
                      <a:pt x="0" y="299869"/>
                      <a:pt x="0" y="151363"/>
                      <a:pt x="0" y="0"/>
                    </a:cubicBezTo>
                    <a:cubicBezTo>
                      <a:pt x="150376" y="0"/>
                      <a:pt x="298848" y="0"/>
                      <a:pt x="451127" y="0"/>
                    </a:cubicBezTo>
                    <a:cubicBezTo>
                      <a:pt x="451127" y="149459"/>
                      <a:pt x="451127" y="297013"/>
                      <a:pt x="451127" y="449328"/>
                    </a:cubicBezTo>
                    <a:close/>
                    <a:moveTo>
                      <a:pt x="297896" y="151363"/>
                    </a:moveTo>
                    <a:cubicBezTo>
                      <a:pt x="247454" y="151363"/>
                      <a:pt x="199867" y="151363"/>
                      <a:pt x="153231" y="151363"/>
                    </a:cubicBezTo>
                    <a:cubicBezTo>
                      <a:pt x="153231" y="201817"/>
                      <a:pt x="153231" y="248463"/>
                      <a:pt x="153231" y="297966"/>
                    </a:cubicBezTo>
                    <a:cubicBezTo>
                      <a:pt x="202722" y="297966"/>
                      <a:pt x="249357" y="297966"/>
                      <a:pt x="297896" y="297966"/>
                    </a:cubicBezTo>
                    <a:cubicBezTo>
                      <a:pt x="297896" y="247511"/>
                      <a:pt x="297896" y="199913"/>
                      <a:pt x="297896" y="151363"/>
                    </a:cubicBezTo>
                    <a:close/>
                  </a:path>
                </a:pathLst>
              </a:custGeom>
              <a:solidFill>
                <a:srgbClr val="000000"/>
              </a:solidFill>
              <a:ln w="3175" cap="flat">
                <a:noFill/>
                <a:prstDash val="solid"/>
                <a:miter/>
              </a:ln>
            </p:spPr>
            <p:txBody>
              <a:bodyPr rtlCol="0" anchor="ctr"/>
              <a:lstStyle/>
              <a:p>
                <a:endParaRPr lang="en-US"/>
              </a:p>
            </p:txBody>
          </p:sp>
          <p:sp>
            <p:nvSpPr>
              <p:cNvPr id="22" name="Freeform 29">
                <a:extLst>
                  <a:ext uri="{FF2B5EF4-FFF2-40B4-BE49-F238E27FC236}">
                    <a16:creationId xmlns:a16="http://schemas.microsoft.com/office/drawing/2014/main" id="{1FEAB86B-4ABA-170C-1B0A-AD5DCD6450B6}"/>
                  </a:ext>
                </a:extLst>
              </p:cNvPr>
              <p:cNvSpPr/>
              <p:nvPr/>
            </p:nvSpPr>
            <p:spPr>
              <a:xfrm>
                <a:off x="5313028" y="1981059"/>
                <a:ext cx="449224" cy="451232"/>
              </a:xfrm>
              <a:custGeom>
                <a:avLst/>
                <a:gdLst>
                  <a:gd name="connsiteX0" fmla="*/ 0 w 449224"/>
                  <a:gd name="connsiteY0" fmla="*/ 0 h 451232"/>
                  <a:gd name="connsiteX1" fmla="*/ 449224 w 449224"/>
                  <a:gd name="connsiteY1" fmla="*/ 0 h 451232"/>
                  <a:gd name="connsiteX2" fmla="*/ 449224 w 449224"/>
                  <a:gd name="connsiteY2" fmla="*/ 451232 h 451232"/>
                  <a:gd name="connsiteX3" fmla="*/ 0 w 449224"/>
                  <a:gd name="connsiteY3" fmla="*/ 451232 h 451232"/>
                  <a:gd name="connsiteX4" fmla="*/ 0 w 449224"/>
                  <a:gd name="connsiteY4" fmla="*/ 0 h 451232"/>
                  <a:gd name="connsiteX5" fmla="*/ 296945 w 449224"/>
                  <a:gd name="connsiteY5" fmla="*/ 299869 h 451232"/>
                  <a:gd name="connsiteX6" fmla="*/ 296945 w 449224"/>
                  <a:gd name="connsiteY6" fmla="*/ 151363 h 451232"/>
                  <a:gd name="connsiteX7" fmla="*/ 151328 w 449224"/>
                  <a:gd name="connsiteY7" fmla="*/ 151363 h 451232"/>
                  <a:gd name="connsiteX8" fmla="*/ 151328 w 449224"/>
                  <a:gd name="connsiteY8" fmla="*/ 299869 h 451232"/>
                  <a:gd name="connsiteX9" fmla="*/ 296945 w 449224"/>
                  <a:gd name="connsiteY9" fmla="*/ 299869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9224" h="451232">
                    <a:moveTo>
                      <a:pt x="0" y="0"/>
                    </a:moveTo>
                    <a:cubicBezTo>
                      <a:pt x="150376" y="0"/>
                      <a:pt x="297897" y="0"/>
                      <a:pt x="449224" y="0"/>
                    </a:cubicBezTo>
                    <a:cubicBezTo>
                      <a:pt x="449224" y="151363"/>
                      <a:pt x="449224" y="299869"/>
                      <a:pt x="449224" y="451232"/>
                    </a:cubicBezTo>
                    <a:cubicBezTo>
                      <a:pt x="298848" y="451232"/>
                      <a:pt x="151328" y="451232"/>
                      <a:pt x="0" y="451232"/>
                    </a:cubicBezTo>
                    <a:cubicBezTo>
                      <a:pt x="0" y="300821"/>
                      <a:pt x="0" y="151363"/>
                      <a:pt x="0" y="0"/>
                    </a:cubicBezTo>
                    <a:close/>
                    <a:moveTo>
                      <a:pt x="296945" y="299869"/>
                    </a:moveTo>
                    <a:cubicBezTo>
                      <a:pt x="296945" y="246559"/>
                      <a:pt x="296945" y="198961"/>
                      <a:pt x="296945" y="151363"/>
                    </a:cubicBezTo>
                    <a:cubicBezTo>
                      <a:pt x="246502" y="151363"/>
                      <a:pt x="199867" y="151363"/>
                      <a:pt x="151328" y="151363"/>
                    </a:cubicBezTo>
                    <a:cubicBezTo>
                      <a:pt x="151328" y="201817"/>
                      <a:pt x="151328" y="249415"/>
                      <a:pt x="151328" y="299869"/>
                    </a:cubicBezTo>
                    <a:cubicBezTo>
                      <a:pt x="201770" y="299869"/>
                      <a:pt x="248406" y="299869"/>
                      <a:pt x="296945" y="299869"/>
                    </a:cubicBezTo>
                    <a:close/>
                  </a:path>
                </a:pathLst>
              </a:custGeom>
              <a:solidFill>
                <a:srgbClr val="000000"/>
              </a:solidFill>
              <a:ln w="3175" cap="flat">
                <a:noFill/>
                <a:prstDash val="solid"/>
                <a:miter/>
              </a:ln>
            </p:spPr>
            <p:txBody>
              <a:bodyPr rtlCol="0" anchor="ctr"/>
              <a:lstStyle/>
              <a:p>
                <a:endParaRPr lang="en-US"/>
              </a:p>
            </p:txBody>
          </p:sp>
          <p:sp>
            <p:nvSpPr>
              <p:cNvPr id="23" name="Freeform 30">
                <a:extLst>
                  <a:ext uri="{FF2B5EF4-FFF2-40B4-BE49-F238E27FC236}">
                    <a16:creationId xmlns:a16="http://schemas.microsoft.com/office/drawing/2014/main" id="{F4002D6D-6687-3D13-D1C0-14CD10DA623F}"/>
                  </a:ext>
                </a:extLst>
              </p:cNvPr>
              <p:cNvSpPr/>
              <p:nvPr/>
            </p:nvSpPr>
            <p:spPr>
              <a:xfrm>
                <a:off x="4629675" y="1981059"/>
                <a:ext cx="448272" cy="451232"/>
              </a:xfrm>
              <a:custGeom>
                <a:avLst/>
                <a:gdLst>
                  <a:gd name="connsiteX0" fmla="*/ 448272 w 448272"/>
                  <a:gd name="connsiteY0" fmla="*/ 451232 h 451232"/>
                  <a:gd name="connsiteX1" fmla="*/ 0 w 448272"/>
                  <a:gd name="connsiteY1" fmla="*/ 451232 h 451232"/>
                  <a:gd name="connsiteX2" fmla="*/ 0 w 448272"/>
                  <a:gd name="connsiteY2" fmla="*/ 0 h 451232"/>
                  <a:gd name="connsiteX3" fmla="*/ 448272 w 448272"/>
                  <a:gd name="connsiteY3" fmla="*/ 0 h 451232"/>
                  <a:gd name="connsiteX4" fmla="*/ 448272 w 448272"/>
                  <a:gd name="connsiteY4" fmla="*/ 451232 h 451232"/>
                  <a:gd name="connsiteX5" fmla="*/ 297896 w 448272"/>
                  <a:gd name="connsiteY5" fmla="*/ 151363 h 451232"/>
                  <a:gd name="connsiteX6" fmla="*/ 150376 w 448272"/>
                  <a:gd name="connsiteY6" fmla="*/ 151363 h 451232"/>
                  <a:gd name="connsiteX7" fmla="*/ 150376 w 448272"/>
                  <a:gd name="connsiteY7" fmla="*/ 297966 h 451232"/>
                  <a:gd name="connsiteX8" fmla="*/ 297896 w 448272"/>
                  <a:gd name="connsiteY8" fmla="*/ 297966 h 451232"/>
                  <a:gd name="connsiteX9" fmla="*/ 297896 w 448272"/>
                  <a:gd name="connsiteY9" fmla="*/ 151363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272" h="451232">
                    <a:moveTo>
                      <a:pt x="448272" y="451232"/>
                    </a:moveTo>
                    <a:cubicBezTo>
                      <a:pt x="296945" y="451232"/>
                      <a:pt x="150376" y="451232"/>
                      <a:pt x="0" y="451232"/>
                    </a:cubicBezTo>
                    <a:cubicBezTo>
                      <a:pt x="0" y="300821"/>
                      <a:pt x="0" y="152315"/>
                      <a:pt x="0" y="0"/>
                    </a:cubicBezTo>
                    <a:cubicBezTo>
                      <a:pt x="149424" y="0"/>
                      <a:pt x="297896" y="0"/>
                      <a:pt x="448272" y="0"/>
                    </a:cubicBezTo>
                    <a:cubicBezTo>
                      <a:pt x="448272" y="150411"/>
                      <a:pt x="448272" y="298918"/>
                      <a:pt x="448272" y="451232"/>
                    </a:cubicBezTo>
                    <a:close/>
                    <a:moveTo>
                      <a:pt x="297896" y="151363"/>
                    </a:moveTo>
                    <a:cubicBezTo>
                      <a:pt x="247454" y="151363"/>
                      <a:pt x="199867" y="151363"/>
                      <a:pt x="150376" y="151363"/>
                    </a:cubicBezTo>
                    <a:cubicBezTo>
                      <a:pt x="150376" y="201817"/>
                      <a:pt x="150376" y="249415"/>
                      <a:pt x="150376" y="297966"/>
                    </a:cubicBezTo>
                    <a:cubicBezTo>
                      <a:pt x="201770" y="297966"/>
                      <a:pt x="249357" y="297966"/>
                      <a:pt x="297896" y="297966"/>
                    </a:cubicBezTo>
                    <a:cubicBezTo>
                      <a:pt x="297896" y="246559"/>
                      <a:pt x="297896" y="199913"/>
                      <a:pt x="297896" y="151363"/>
                    </a:cubicBezTo>
                    <a:close/>
                  </a:path>
                </a:pathLst>
              </a:custGeom>
              <a:solidFill>
                <a:srgbClr val="000000"/>
              </a:solidFill>
              <a:ln w="317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0696413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01331F3-1FAA-D347-8B9C-59F1536C295C}"/>
              </a:ext>
            </a:extLst>
          </p:cNvPr>
          <p:cNvSpPr>
            <a:spLocks noGrp="1"/>
          </p:cNvSpPr>
          <p:nvPr>
            <p:ph type="body" sz="quarter" idx="18"/>
          </p:nvPr>
        </p:nvSpPr>
        <p:spPr>
          <a:xfrm>
            <a:off x="641445" y="2009904"/>
            <a:ext cx="7874758" cy="3600483"/>
          </a:xfrm>
        </p:spPr>
        <p:txBody>
          <a:bodyPr/>
          <a:lstStyle/>
          <a:p>
            <a:pPr marL="342900" indent="-342900">
              <a:buFont typeface="Arial" panose="020B0604020202020204" pitchFamily="34" charset="0"/>
              <a:buChar char="•"/>
            </a:pPr>
            <a:r>
              <a:rPr lang="en-US" b="1" dirty="0">
                <a:solidFill>
                  <a:srgbClr val="F79037"/>
                </a:solidFill>
                <a:hlinkClick r:id="rId2">
                  <a:extLst>
                    <a:ext uri="{A12FA001-AC4F-418D-AE19-62706E023703}">
                      <ahyp:hlinkClr xmlns:ahyp="http://schemas.microsoft.com/office/drawing/2018/hyperlinkcolor" val="tx"/>
                    </a:ext>
                  </a:extLst>
                </a:hlinkClick>
              </a:rPr>
              <a:t>Do we need an ethical EU food label?</a:t>
            </a:r>
            <a:endParaRPr lang="en-US" b="1" dirty="0">
              <a:solidFill>
                <a:srgbClr val="F79037"/>
              </a:solidFill>
            </a:endParaRPr>
          </a:p>
          <a:p>
            <a:pPr marL="342900" indent="-342900">
              <a:buFont typeface="Arial" panose="020B0604020202020204" pitchFamily="34" charset="0"/>
              <a:buChar char="•"/>
            </a:pPr>
            <a:r>
              <a:rPr lang="en-US" b="1" dirty="0">
                <a:solidFill>
                  <a:srgbClr val="F79037"/>
                </a:solidFill>
                <a:hlinkClick r:id="rId3">
                  <a:extLst>
                    <a:ext uri="{A12FA001-AC4F-418D-AE19-62706E023703}">
                      <ahyp:hlinkClr xmlns:ahyp="http://schemas.microsoft.com/office/drawing/2018/hyperlinkcolor" val="tx"/>
                    </a:ext>
                  </a:extLst>
                </a:hlinkClick>
              </a:rPr>
              <a:t>Ethical Consumer: the alternative consumer organization</a:t>
            </a:r>
            <a:endParaRPr lang="en-US" b="1" dirty="0">
              <a:solidFill>
                <a:srgbClr val="F79037"/>
              </a:solidFill>
            </a:endParaRPr>
          </a:p>
          <a:p>
            <a:pPr marL="342900" indent="-342900">
              <a:buFont typeface="Arial" panose="020B0604020202020204" pitchFamily="34" charset="0"/>
              <a:buChar char="•"/>
            </a:pPr>
            <a:r>
              <a:rPr lang="en-US" b="1" dirty="0">
                <a:solidFill>
                  <a:srgbClr val="F79037"/>
                </a:solidFill>
                <a:hlinkClick r:id="rId4">
                  <a:extLst>
                    <a:ext uri="{A12FA001-AC4F-418D-AE19-62706E023703}">
                      <ahyp:hlinkClr xmlns:ahyp="http://schemas.microsoft.com/office/drawing/2018/hyperlinkcolor" val="tx"/>
                    </a:ext>
                  </a:extLst>
                </a:hlinkClick>
              </a:rPr>
              <a:t>Power in the food system – Food Ethics Council</a:t>
            </a:r>
            <a:endParaRPr lang="en-US" b="1" dirty="0">
              <a:solidFill>
                <a:srgbClr val="F79037"/>
              </a:solidFill>
            </a:endParaRPr>
          </a:p>
          <a:p>
            <a:pPr marL="342900" indent="-342900">
              <a:buFont typeface="Arial" panose="020B0604020202020204" pitchFamily="34" charset="0"/>
              <a:buChar char="•"/>
            </a:pPr>
            <a:r>
              <a:rPr lang="en-IE" b="1" dirty="0">
                <a:solidFill>
                  <a:srgbClr val="F79037"/>
                </a:solidFill>
                <a:hlinkClick r:id="rId5">
                  <a:extLst>
                    <a:ext uri="{A12FA001-AC4F-418D-AE19-62706E023703}">
                      <ahyp:hlinkClr xmlns:ahyp="http://schemas.microsoft.com/office/drawing/2018/hyperlinkcolor" val="tx"/>
                    </a:ext>
                  </a:extLst>
                </a:hlinkClick>
              </a:rPr>
              <a:t>Radio Davos: A World Economic Forum Podcast | World Economic Forum (weforum.org)</a:t>
            </a:r>
            <a:endParaRPr lang="en-US" b="1" dirty="0">
              <a:solidFill>
                <a:srgbClr val="F79037"/>
              </a:solidFill>
            </a:endParaRPr>
          </a:p>
          <a:p>
            <a:pPr marL="342900" indent="-342900">
              <a:buFont typeface="Arial" panose="020B0604020202020204" pitchFamily="34" charset="0"/>
              <a:buChar char="•"/>
            </a:pPr>
            <a:r>
              <a:rPr lang="en-US" b="1" dirty="0">
                <a:solidFill>
                  <a:srgbClr val="F68F37"/>
                </a:solidFill>
                <a:hlinkClick r:id="rId6">
                  <a:extLst>
                    <a:ext uri="{A12FA001-AC4F-418D-AE19-62706E023703}">
                      <ahyp:hlinkClr xmlns:ahyp="http://schemas.microsoft.com/office/drawing/2018/hyperlinkcolor" val="tx"/>
                    </a:ext>
                  </a:extLst>
                </a:hlinkClick>
              </a:rPr>
              <a:t>https://ethical-food.eu/knowledge-sharing-platform/</a:t>
            </a:r>
            <a:endParaRPr lang="en-US" b="1" dirty="0">
              <a:solidFill>
                <a:srgbClr val="F68F37"/>
              </a:solidFill>
            </a:endParaRPr>
          </a:p>
          <a:p>
            <a:endParaRPr lang="en-US" dirty="0"/>
          </a:p>
        </p:txBody>
      </p:sp>
      <p:sp>
        <p:nvSpPr>
          <p:cNvPr id="2" name="Text Placeholder 1">
            <a:extLst>
              <a:ext uri="{FF2B5EF4-FFF2-40B4-BE49-F238E27FC236}">
                <a16:creationId xmlns:a16="http://schemas.microsoft.com/office/drawing/2014/main" id="{4807231A-8C56-9D46-8B91-D1040E2F919E}"/>
              </a:ext>
            </a:extLst>
          </p:cNvPr>
          <p:cNvSpPr>
            <a:spLocks noGrp="1"/>
          </p:cNvSpPr>
          <p:nvPr>
            <p:ph type="body" sz="quarter" idx="16"/>
          </p:nvPr>
        </p:nvSpPr>
        <p:spPr>
          <a:xfrm>
            <a:off x="835670" y="1017252"/>
            <a:ext cx="5804615" cy="992652"/>
          </a:xfrm>
        </p:spPr>
        <p:txBody>
          <a:bodyPr/>
          <a:lstStyle/>
          <a:p>
            <a:r>
              <a:rPr lang="en-US" b="1" dirty="0"/>
              <a:t>Additional Useful Resources</a:t>
            </a:r>
          </a:p>
          <a:p>
            <a:endParaRPr lang="en-US" b="1" dirty="0"/>
          </a:p>
        </p:txBody>
      </p:sp>
      <p:pic>
        <p:nvPicPr>
          <p:cNvPr id="10" name="Picture Placeholder 9">
            <a:extLst>
              <a:ext uri="{FF2B5EF4-FFF2-40B4-BE49-F238E27FC236}">
                <a16:creationId xmlns:a16="http://schemas.microsoft.com/office/drawing/2014/main" id="{B7A739CE-6E23-414C-AF67-9C0ED44C8D2D}"/>
              </a:ext>
            </a:extLst>
          </p:cNvPr>
          <p:cNvPicPr>
            <a:picLocks noGrp="1" noChangeAspect="1"/>
          </p:cNvPicPr>
          <p:nvPr>
            <p:ph type="pic" sz="quarter" idx="10"/>
          </p:nvPr>
        </p:nvPicPr>
        <p:blipFill>
          <a:blip r:embed="rId7"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42320221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BDE6B06-E517-A44D-93E9-58E8C9D1D2E9}"/>
              </a:ext>
            </a:extLst>
          </p:cNvPr>
          <p:cNvSpPr>
            <a:spLocks noGrp="1"/>
          </p:cNvSpPr>
          <p:nvPr>
            <p:ph type="body" sz="quarter" idx="16"/>
          </p:nvPr>
        </p:nvSpPr>
        <p:spPr/>
        <p:txBody>
          <a:bodyPr/>
          <a:lstStyle/>
          <a:p>
            <a:r>
              <a:rPr lang="en-US" dirty="0"/>
              <a:t>A Recap on Innovation as a tool for the Future</a:t>
            </a:r>
          </a:p>
        </p:txBody>
      </p:sp>
      <p:sp>
        <p:nvSpPr>
          <p:cNvPr id="5" name="Text Placeholder 4">
            <a:extLst>
              <a:ext uri="{FF2B5EF4-FFF2-40B4-BE49-F238E27FC236}">
                <a16:creationId xmlns:a16="http://schemas.microsoft.com/office/drawing/2014/main" id="{F53E186E-EEE8-784F-BE9F-48BF925F13E9}"/>
              </a:ext>
            </a:extLst>
          </p:cNvPr>
          <p:cNvSpPr>
            <a:spLocks noGrp="1"/>
          </p:cNvSpPr>
          <p:nvPr>
            <p:ph type="body" sz="quarter" idx="17"/>
          </p:nvPr>
        </p:nvSpPr>
        <p:spPr/>
        <p:txBody>
          <a:bodyPr/>
          <a:lstStyle/>
          <a:p>
            <a:r>
              <a:rPr lang="en-US" dirty="0"/>
              <a:t>03</a:t>
            </a:r>
          </a:p>
        </p:txBody>
      </p:sp>
    </p:spTree>
    <p:extLst>
      <p:ext uri="{BB962C8B-B14F-4D97-AF65-F5344CB8AC3E}">
        <p14:creationId xmlns:p14="http://schemas.microsoft.com/office/powerpoint/2010/main" val="3156689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a:extLst>
              <a:ext uri="{FF2B5EF4-FFF2-40B4-BE49-F238E27FC236}">
                <a16:creationId xmlns:a16="http://schemas.microsoft.com/office/drawing/2014/main" id="{730E21E4-CD8E-9375-FA67-A288810F1783}"/>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233" r="233"/>
          <a:stretch>
            <a:fillRect/>
          </a:stretch>
        </p:blipFill>
        <p:spPr>
          <a:xfrm>
            <a:off x="1179685" y="2043173"/>
            <a:ext cx="1616068" cy="1616068"/>
          </a:xfrm>
          <a:prstGeom prst="rect">
            <a:avLst/>
          </a:prstGeom>
        </p:spPr>
      </p:pic>
      <p:pic>
        <p:nvPicPr>
          <p:cNvPr id="17" name="Picture Placeholder 16">
            <a:extLst>
              <a:ext uri="{FF2B5EF4-FFF2-40B4-BE49-F238E27FC236}">
                <a16:creationId xmlns:a16="http://schemas.microsoft.com/office/drawing/2014/main" id="{867DE338-66E1-B3A5-A3BF-4D0357739164}"/>
              </a:ext>
            </a:extLst>
          </p:cNvPr>
          <p:cNvPicPr>
            <a:picLocks noGrp="1" noChangeAspect="1"/>
          </p:cNvPicPr>
          <p:nvPr>
            <p:ph type="pic" sz="quarter" idx="12"/>
          </p:nvPr>
        </p:nvPicPr>
        <p:blipFill rotWithShape="1">
          <a:blip r:embed="rId3" cstate="screen">
            <a:extLst>
              <a:ext uri="{28A0092B-C50C-407E-A947-70E740481C1C}">
                <a14:useLocalDpi xmlns:a14="http://schemas.microsoft.com/office/drawing/2010/main"/>
              </a:ext>
            </a:extLst>
          </a:blip>
          <a:srcRect l="-3420" t="-26901" r="-1" b="-38574"/>
          <a:stretch/>
        </p:blipFill>
        <p:spPr>
          <a:xfrm>
            <a:off x="6543647" y="2048263"/>
            <a:ext cx="1723877" cy="1723877"/>
          </a:xfrm>
          <a:prstGeom prst="rect">
            <a:avLst/>
          </a:prstGeom>
        </p:spPr>
      </p:pic>
      <p:pic>
        <p:nvPicPr>
          <p:cNvPr id="25" name="Picture Placeholder 24">
            <a:extLst>
              <a:ext uri="{FF2B5EF4-FFF2-40B4-BE49-F238E27FC236}">
                <a16:creationId xmlns:a16="http://schemas.microsoft.com/office/drawing/2014/main" id="{3EDB3BD5-AF89-82A9-E416-10A3F58A3E4F}"/>
              </a:ext>
            </a:extLst>
          </p:cNvPr>
          <p:cNvPicPr>
            <a:picLocks noGrp="1" noChangeAspect="1"/>
          </p:cNvPicPr>
          <p:nvPr>
            <p:ph type="pic" sz="quarter" idx="13"/>
          </p:nvPr>
        </p:nvPicPr>
        <p:blipFill rotWithShape="1">
          <a:blip r:embed="rId4" cstate="screen">
            <a:extLst>
              <a:ext uri="{28A0092B-C50C-407E-A947-70E740481C1C}">
                <a14:useLocalDpi xmlns:a14="http://schemas.microsoft.com/office/drawing/2010/main"/>
              </a:ext>
            </a:extLst>
          </a:blip>
          <a:srcRect l="-6576" t="-14410" r="-5716" b="-15268"/>
          <a:stretch/>
        </p:blipFill>
        <p:spPr>
          <a:xfrm>
            <a:off x="9231434" y="2057654"/>
            <a:ext cx="1723877" cy="1723877"/>
          </a:xfrm>
          <a:prstGeom prst="rect">
            <a:avLst/>
          </a:prstGeom>
        </p:spPr>
      </p:pic>
      <p:sp>
        <p:nvSpPr>
          <p:cNvPr id="6" name="Text Placeholder 5">
            <a:extLst>
              <a:ext uri="{FF2B5EF4-FFF2-40B4-BE49-F238E27FC236}">
                <a16:creationId xmlns:a16="http://schemas.microsoft.com/office/drawing/2014/main" id="{401E7733-CF18-5562-B980-745BE8EA0036}"/>
              </a:ext>
            </a:extLst>
          </p:cNvPr>
          <p:cNvSpPr>
            <a:spLocks noGrp="1"/>
          </p:cNvSpPr>
          <p:nvPr>
            <p:ph type="body" sz="quarter" idx="18"/>
          </p:nvPr>
        </p:nvSpPr>
        <p:spPr>
          <a:xfrm>
            <a:off x="630621" y="4357598"/>
            <a:ext cx="2669627" cy="1237497"/>
          </a:xfrm>
        </p:spPr>
        <p:txBody>
          <a:bodyPr/>
          <a:lstStyle/>
          <a:p>
            <a:pPr algn="ctr"/>
            <a:r>
              <a:rPr lang="en-US" dirty="0">
                <a:solidFill>
                  <a:srgbClr val="000000"/>
                </a:solidFill>
              </a:rPr>
              <a:t>Innovation can enable food businesses to create new products that meet changing consumer demands, e.g., healthier or more sustainable options.</a:t>
            </a:r>
            <a:endParaRPr lang="en-IE" dirty="0">
              <a:solidFill>
                <a:srgbClr val="000000"/>
              </a:solidFill>
            </a:endParaRPr>
          </a:p>
        </p:txBody>
      </p:sp>
      <p:sp>
        <p:nvSpPr>
          <p:cNvPr id="7" name="Text Placeholder 6">
            <a:extLst>
              <a:ext uri="{FF2B5EF4-FFF2-40B4-BE49-F238E27FC236}">
                <a16:creationId xmlns:a16="http://schemas.microsoft.com/office/drawing/2014/main" id="{4BFC3A56-7630-A25C-8E60-38096737F82D}"/>
              </a:ext>
            </a:extLst>
          </p:cNvPr>
          <p:cNvSpPr>
            <a:spLocks noGrp="1"/>
          </p:cNvSpPr>
          <p:nvPr>
            <p:ph type="body" sz="quarter" idx="16"/>
          </p:nvPr>
        </p:nvSpPr>
        <p:spPr>
          <a:xfrm>
            <a:off x="864405" y="3787793"/>
            <a:ext cx="2289838" cy="344705"/>
          </a:xfrm>
        </p:spPr>
        <p:txBody>
          <a:bodyPr/>
          <a:lstStyle/>
          <a:p>
            <a:pPr algn="ctr">
              <a:lnSpc>
                <a:spcPct val="70000"/>
              </a:lnSpc>
            </a:pPr>
            <a:r>
              <a:rPr lang="en-IE" sz="2400" b="1" dirty="0">
                <a:solidFill>
                  <a:srgbClr val="000000"/>
                </a:solidFill>
              </a:rPr>
              <a:t>New Product Development</a:t>
            </a:r>
          </a:p>
        </p:txBody>
      </p:sp>
      <p:sp>
        <p:nvSpPr>
          <p:cNvPr id="8" name="Text Placeholder 7">
            <a:extLst>
              <a:ext uri="{FF2B5EF4-FFF2-40B4-BE49-F238E27FC236}">
                <a16:creationId xmlns:a16="http://schemas.microsoft.com/office/drawing/2014/main" id="{FB9AD773-F728-7F87-6A3F-78D6DAECAB38}"/>
              </a:ext>
            </a:extLst>
          </p:cNvPr>
          <p:cNvSpPr>
            <a:spLocks noGrp="1"/>
          </p:cNvSpPr>
          <p:nvPr>
            <p:ph type="body" sz="quarter" idx="19"/>
          </p:nvPr>
        </p:nvSpPr>
        <p:spPr>
          <a:xfrm>
            <a:off x="3401063" y="4388793"/>
            <a:ext cx="2669628" cy="1237497"/>
          </a:xfrm>
        </p:spPr>
        <p:txBody>
          <a:bodyPr/>
          <a:lstStyle/>
          <a:p>
            <a:pPr algn="ctr"/>
            <a:r>
              <a:rPr lang="en-US" dirty="0">
                <a:solidFill>
                  <a:srgbClr val="000000"/>
                </a:solidFill>
              </a:rPr>
              <a:t>By innovating &amp; offering unique products, food businesses can stand put and create a competitive advantage.</a:t>
            </a:r>
            <a:endParaRPr lang="en-IE" dirty="0">
              <a:solidFill>
                <a:srgbClr val="000000"/>
              </a:solidFill>
            </a:endParaRPr>
          </a:p>
        </p:txBody>
      </p:sp>
      <p:sp>
        <p:nvSpPr>
          <p:cNvPr id="9" name="Text Placeholder 8">
            <a:extLst>
              <a:ext uri="{FF2B5EF4-FFF2-40B4-BE49-F238E27FC236}">
                <a16:creationId xmlns:a16="http://schemas.microsoft.com/office/drawing/2014/main" id="{3B79CCD2-9307-8FFC-41BF-87C1A546E215}"/>
              </a:ext>
            </a:extLst>
          </p:cNvPr>
          <p:cNvSpPr>
            <a:spLocks noGrp="1"/>
          </p:cNvSpPr>
          <p:nvPr>
            <p:ph type="body" sz="quarter" idx="20"/>
          </p:nvPr>
        </p:nvSpPr>
        <p:spPr>
          <a:xfrm>
            <a:off x="3603612" y="3817198"/>
            <a:ext cx="2492387" cy="344705"/>
          </a:xfrm>
        </p:spPr>
        <p:txBody>
          <a:bodyPr/>
          <a:lstStyle/>
          <a:p>
            <a:pPr algn="ctr">
              <a:lnSpc>
                <a:spcPct val="70000"/>
              </a:lnSpc>
            </a:pPr>
            <a:r>
              <a:rPr lang="en-IE" sz="2400" b="1" dirty="0">
                <a:solidFill>
                  <a:srgbClr val="000000"/>
                </a:solidFill>
              </a:rPr>
              <a:t>Differentiation from Competitors  </a:t>
            </a:r>
          </a:p>
        </p:txBody>
      </p:sp>
      <p:sp>
        <p:nvSpPr>
          <p:cNvPr id="10" name="Text Placeholder 9">
            <a:extLst>
              <a:ext uri="{FF2B5EF4-FFF2-40B4-BE49-F238E27FC236}">
                <a16:creationId xmlns:a16="http://schemas.microsoft.com/office/drawing/2014/main" id="{1598A623-165D-61A6-E4F4-7128FE946EA2}"/>
              </a:ext>
            </a:extLst>
          </p:cNvPr>
          <p:cNvSpPr>
            <a:spLocks noGrp="1"/>
          </p:cNvSpPr>
          <p:nvPr>
            <p:ph type="body" sz="quarter" idx="21"/>
          </p:nvPr>
        </p:nvSpPr>
        <p:spPr>
          <a:xfrm>
            <a:off x="6096000" y="4359345"/>
            <a:ext cx="2669627" cy="1237497"/>
          </a:xfrm>
        </p:spPr>
        <p:txBody>
          <a:bodyPr/>
          <a:lstStyle/>
          <a:p>
            <a:pPr algn="ctr"/>
            <a:r>
              <a:rPr lang="en-US" dirty="0">
                <a:solidFill>
                  <a:srgbClr val="000000"/>
                </a:solidFill>
              </a:rPr>
              <a:t>Innovation can help food businesses streamline their operations &amp; reduce costs, leading to increased efficiency &amp; productivity.</a:t>
            </a:r>
            <a:endParaRPr lang="en-IE" dirty="0">
              <a:solidFill>
                <a:srgbClr val="000000"/>
              </a:solidFill>
            </a:endParaRPr>
          </a:p>
        </p:txBody>
      </p:sp>
      <p:sp>
        <p:nvSpPr>
          <p:cNvPr id="11" name="Text Placeholder 10">
            <a:extLst>
              <a:ext uri="{FF2B5EF4-FFF2-40B4-BE49-F238E27FC236}">
                <a16:creationId xmlns:a16="http://schemas.microsoft.com/office/drawing/2014/main" id="{BDF74F70-0F11-66AC-D501-76FBFC7CB3E6}"/>
              </a:ext>
            </a:extLst>
          </p:cNvPr>
          <p:cNvSpPr>
            <a:spLocks noGrp="1"/>
          </p:cNvSpPr>
          <p:nvPr>
            <p:ph type="body" sz="quarter" idx="22"/>
          </p:nvPr>
        </p:nvSpPr>
        <p:spPr>
          <a:xfrm>
            <a:off x="6096001" y="3787750"/>
            <a:ext cx="2694936" cy="344705"/>
          </a:xfrm>
        </p:spPr>
        <p:txBody>
          <a:bodyPr/>
          <a:lstStyle/>
          <a:p>
            <a:pPr algn="ctr">
              <a:lnSpc>
                <a:spcPct val="70000"/>
              </a:lnSpc>
            </a:pPr>
            <a:r>
              <a:rPr lang="en-IE" sz="2400" b="1" dirty="0">
                <a:solidFill>
                  <a:srgbClr val="000000"/>
                </a:solidFill>
              </a:rPr>
              <a:t>Improved Efficiency &amp; Productivity </a:t>
            </a:r>
          </a:p>
        </p:txBody>
      </p:sp>
      <p:sp>
        <p:nvSpPr>
          <p:cNvPr id="12" name="Text Placeholder 11">
            <a:extLst>
              <a:ext uri="{FF2B5EF4-FFF2-40B4-BE49-F238E27FC236}">
                <a16:creationId xmlns:a16="http://schemas.microsoft.com/office/drawing/2014/main" id="{6BAFF4BD-E5EE-F8D5-54B9-CBF00FF96152}"/>
              </a:ext>
            </a:extLst>
          </p:cNvPr>
          <p:cNvSpPr>
            <a:spLocks noGrp="1"/>
          </p:cNvSpPr>
          <p:nvPr>
            <p:ph type="body" sz="quarter" idx="23"/>
          </p:nvPr>
        </p:nvSpPr>
        <p:spPr>
          <a:xfrm>
            <a:off x="8835208" y="4377040"/>
            <a:ext cx="2862806" cy="1237497"/>
          </a:xfrm>
        </p:spPr>
        <p:txBody>
          <a:bodyPr/>
          <a:lstStyle/>
          <a:p>
            <a:pPr algn="ctr"/>
            <a:r>
              <a:rPr lang="en-US" dirty="0">
                <a:solidFill>
                  <a:srgbClr val="000000"/>
                </a:solidFill>
              </a:rPr>
              <a:t>By developing innovative products and solutions, food businesses can increase revenue &amp; capture a larger share of the market.</a:t>
            </a:r>
            <a:endParaRPr lang="en-IE" dirty="0">
              <a:solidFill>
                <a:srgbClr val="000000"/>
              </a:solidFill>
            </a:endParaRPr>
          </a:p>
        </p:txBody>
      </p:sp>
      <p:sp>
        <p:nvSpPr>
          <p:cNvPr id="13" name="Text Placeholder 12">
            <a:extLst>
              <a:ext uri="{FF2B5EF4-FFF2-40B4-BE49-F238E27FC236}">
                <a16:creationId xmlns:a16="http://schemas.microsoft.com/office/drawing/2014/main" id="{66515389-DA94-6CE5-B3FB-CF436CF77732}"/>
              </a:ext>
            </a:extLst>
          </p:cNvPr>
          <p:cNvSpPr>
            <a:spLocks noGrp="1"/>
          </p:cNvSpPr>
          <p:nvPr>
            <p:ph type="body" sz="quarter" idx="24"/>
          </p:nvPr>
        </p:nvSpPr>
        <p:spPr>
          <a:xfrm>
            <a:off x="8809899" y="3805445"/>
            <a:ext cx="2694935" cy="344705"/>
          </a:xfrm>
        </p:spPr>
        <p:txBody>
          <a:bodyPr/>
          <a:lstStyle/>
          <a:p>
            <a:pPr algn="ctr">
              <a:lnSpc>
                <a:spcPct val="70000"/>
              </a:lnSpc>
            </a:pPr>
            <a:r>
              <a:rPr lang="en-US" sz="2400" b="1" dirty="0">
                <a:solidFill>
                  <a:srgbClr val="000000"/>
                </a:solidFill>
              </a:rPr>
              <a:t>Increased Revenue &amp; Market-share</a:t>
            </a:r>
            <a:endParaRPr lang="en-IE" sz="2400" b="1" dirty="0">
              <a:solidFill>
                <a:srgbClr val="000000"/>
              </a:solidFill>
            </a:endParaRPr>
          </a:p>
        </p:txBody>
      </p:sp>
      <p:sp>
        <p:nvSpPr>
          <p:cNvPr id="27" name="TextBox 26">
            <a:extLst>
              <a:ext uri="{FF2B5EF4-FFF2-40B4-BE49-F238E27FC236}">
                <a16:creationId xmlns:a16="http://schemas.microsoft.com/office/drawing/2014/main" id="{5F07037F-8D40-FDE5-2E70-581EDED908D9}"/>
              </a:ext>
            </a:extLst>
          </p:cNvPr>
          <p:cNvSpPr txBox="1"/>
          <p:nvPr/>
        </p:nvSpPr>
        <p:spPr>
          <a:xfrm>
            <a:off x="0" y="386283"/>
            <a:ext cx="11698013" cy="1200329"/>
          </a:xfrm>
          <a:prstGeom prst="rect">
            <a:avLst/>
          </a:prstGeom>
          <a:solidFill>
            <a:srgbClr val="F79037"/>
          </a:solidFill>
        </p:spPr>
        <p:txBody>
          <a:bodyPr wrap="square">
            <a:spAutoFit/>
          </a:bodyPr>
          <a:lstStyle/>
          <a:p>
            <a:pPr marL="360000"/>
            <a:r>
              <a:rPr lang="en-US" sz="3600" b="0" i="0" dirty="0">
                <a:solidFill>
                  <a:schemeClr val="bg1"/>
                </a:solidFill>
                <a:effectLst/>
              </a:rPr>
              <a:t>Innovation can offer numerous opportunities for food businesses, including:</a:t>
            </a:r>
            <a:endParaRPr lang="en-IE" sz="3600" dirty="0">
              <a:solidFill>
                <a:schemeClr val="bg1"/>
              </a:solidFill>
            </a:endParaRPr>
          </a:p>
        </p:txBody>
      </p:sp>
      <p:pic>
        <p:nvPicPr>
          <p:cNvPr id="82" name="Picture Placeholder 81">
            <a:extLst>
              <a:ext uri="{FF2B5EF4-FFF2-40B4-BE49-F238E27FC236}">
                <a16:creationId xmlns:a16="http://schemas.microsoft.com/office/drawing/2014/main" id="{395669C6-2C9D-9F55-56E6-3387B8DED7B9}"/>
              </a:ext>
            </a:extLst>
          </p:cNvPr>
          <p:cNvPicPr>
            <a:picLocks noGrp="1" noChangeAspect="1"/>
          </p:cNvPicPr>
          <p:nvPr>
            <p:ph type="pic" sz="quarter" idx="11"/>
          </p:nvPr>
        </p:nvPicPr>
        <p:blipFill>
          <a:blip r:embed="rId5" cstate="screen">
            <a:extLst>
              <a:ext uri="{28A0092B-C50C-407E-A947-70E740481C1C}">
                <a14:useLocalDpi xmlns:a14="http://schemas.microsoft.com/office/drawing/2010/main"/>
              </a:ext>
            </a:extLst>
          </a:blip>
          <a:srcRect l="1695" r="1695"/>
          <a:stretch>
            <a:fillRect/>
          </a:stretch>
        </p:blipFill>
        <p:spPr>
          <a:xfrm>
            <a:off x="3873500" y="2043113"/>
            <a:ext cx="1724025" cy="1724025"/>
          </a:xfrm>
          <a:prstGeom prst="rect">
            <a:avLst/>
          </a:prstGeom>
        </p:spPr>
      </p:pic>
    </p:spTree>
    <p:extLst>
      <p:ext uri="{BB962C8B-B14F-4D97-AF65-F5344CB8AC3E}">
        <p14:creationId xmlns:p14="http://schemas.microsoft.com/office/powerpoint/2010/main" val="21632135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a:extLst>
              <a:ext uri="{FF2B5EF4-FFF2-40B4-BE49-F238E27FC236}">
                <a16:creationId xmlns:a16="http://schemas.microsoft.com/office/drawing/2014/main" id="{3BFF71B0-D48D-40F6-3203-26EAA8E2767A}"/>
              </a:ext>
            </a:extLst>
          </p:cNvPr>
          <p:cNvPicPr>
            <a:picLocks noGrp="1" noChangeAspect="1"/>
          </p:cNvPicPr>
          <p:nvPr>
            <p:ph type="pic" sz="quarter" idx="10"/>
          </p:nvPr>
        </p:nvPicPr>
        <p:blipFill>
          <a:blip r:embed="rId2"/>
          <a:srcRect/>
          <a:stretch>
            <a:fillRect/>
          </a:stretch>
        </p:blipFill>
        <p:spPr>
          <a:xfrm>
            <a:off x="2251075" y="2052639"/>
            <a:ext cx="1627188" cy="1627188"/>
          </a:xfrm>
          <a:prstGeom prst="rect">
            <a:avLst/>
          </a:prstGeom>
        </p:spPr>
      </p:pic>
      <p:pic>
        <p:nvPicPr>
          <p:cNvPr id="17" name="Picture Placeholder 16">
            <a:extLst>
              <a:ext uri="{FF2B5EF4-FFF2-40B4-BE49-F238E27FC236}">
                <a16:creationId xmlns:a16="http://schemas.microsoft.com/office/drawing/2014/main" id="{39C34FB8-F5A9-0E85-F38D-C238E363CBED}"/>
              </a:ext>
            </a:extLst>
          </p:cNvPr>
          <p:cNvPicPr>
            <a:picLocks noGrp="1" noChangeAspect="1"/>
          </p:cNvPicPr>
          <p:nvPr>
            <p:ph type="pic" sz="quarter" idx="12"/>
          </p:nvPr>
        </p:nvPicPr>
        <p:blipFill rotWithShape="1">
          <a:blip r:embed="rId3" cstate="screen">
            <a:extLst>
              <a:ext uri="{28A0092B-C50C-407E-A947-70E740481C1C}">
                <a14:useLocalDpi xmlns:a14="http://schemas.microsoft.com/office/drawing/2010/main"/>
              </a:ext>
            </a:extLst>
          </a:blip>
          <a:srcRect l="-1339" t="-10368" r="-2939" b="-3285"/>
          <a:stretch/>
        </p:blipFill>
        <p:spPr>
          <a:xfrm>
            <a:off x="8216900" y="2052638"/>
            <a:ext cx="1724025" cy="1724025"/>
          </a:xfrm>
          <a:prstGeom prst="rect">
            <a:avLst/>
          </a:prstGeom>
        </p:spPr>
      </p:pic>
      <p:sp>
        <p:nvSpPr>
          <p:cNvPr id="6" name="Text Placeholder 5">
            <a:extLst>
              <a:ext uri="{FF2B5EF4-FFF2-40B4-BE49-F238E27FC236}">
                <a16:creationId xmlns:a16="http://schemas.microsoft.com/office/drawing/2014/main" id="{387BDBB5-A27F-16BF-5756-6546C065CFDA}"/>
              </a:ext>
            </a:extLst>
          </p:cNvPr>
          <p:cNvSpPr>
            <a:spLocks noGrp="1"/>
          </p:cNvSpPr>
          <p:nvPr>
            <p:ph type="body" sz="quarter" idx="18"/>
          </p:nvPr>
        </p:nvSpPr>
        <p:spPr>
          <a:xfrm>
            <a:off x="1397876" y="4366992"/>
            <a:ext cx="2991466" cy="1237497"/>
          </a:xfrm>
        </p:spPr>
        <p:txBody>
          <a:bodyPr/>
          <a:lstStyle/>
          <a:p>
            <a:pPr algn="ctr"/>
            <a:r>
              <a:rPr lang="en-US" dirty="0">
                <a:solidFill>
                  <a:srgbClr val="000000"/>
                </a:solidFill>
              </a:rPr>
              <a:t>Innovation can also help food businesses to become more sustainable by reducing waste, conserving resources &amp; </a:t>
            </a:r>
            <a:r>
              <a:rPr lang="en-US" dirty="0" err="1">
                <a:solidFill>
                  <a:srgbClr val="000000"/>
                </a:solidFill>
              </a:rPr>
              <a:t>minimising</a:t>
            </a:r>
            <a:r>
              <a:rPr lang="en-US" dirty="0">
                <a:solidFill>
                  <a:srgbClr val="000000"/>
                </a:solidFill>
              </a:rPr>
              <a:t> their environmental footprint.</a:t>
            </a:r>
            <a:endParaRPr lang="en-IE" dirty="0">
              <a:solidFill>
                <a:srgbClr val="000000"/>
              </a:solidFill>
            </a:endParaRPr>
          </a:p>
        </p:txBody>
      </p:sp>
      <p:sp>
        <p:nvSpPr>
          <p:cNvPr id="7" name="Text Placeholder 6">
            <a:extLst>
              <a:ext uri="{FF2B5EF4-FFF2-40B4-BE49-F238E27FC236}">
                <a16:creationId xmlns:a16="http://schemas.microsoft.com/office/drawing/2014/main" id="{B85A5BB2-1054-8BDC-CBEB-8FAAECA05460}"/>
              </a:ext>
            </a:extLst>
          </p:cNvPr>
          <p:cNvSpPr>
            <a:spLocks noGrp="1"/>
          </p:cNvSpPr>
          <p:nvPr>
            <p:ph type="body" sz="quarter" idx="16"/>
          </p:nvPr>
        </p:nvSpPr>
        <p:spPr>
          <a:xfrm>
            <a:off x="1841792" y="3798517"/>
            <a:ext cx="2289838" cy="344705"/>
          </a:xfrm>
        </p:spPr>
        <p:txBody>
          <a:bodyPr/>
          <a:lstStyle/>
          <a:p>
            <a:pPr algn="ctr">
              <a:lnSpc>
                <a:spcPct val="70000"/>
              </a:lnSpc>
            </a:pPr>
            <a:r>
              <a:rPr lang="en-IE" sz="2400" b="1" dirty="0">
                <a:solidFill>
                  <a:srgbClr val="000000"/>
                </a:solidFill>
              </a:rPr>
              <a:t>Improved Sustainability</a:t>
            </a:r>
          </a:p>
        </p:txBody>
      </p:sp>
      <p:sp>
        <p:nvSpPr>
          <p:cNvPr id="8" name="Text Placeholder 7">
            <a:extLst>
              <a:ext uri="{FF2B5EF4-FFF2-40B4-BE49-F238E27FC236}">
                <a16:creationId xmlns:a16="http://schemas.microsoft.com/office/drawing/2014/main" id="{DCA69039-2E16-E7A2-832B-6B8BED86EA28}"/>
              </a:ext>
            </a:extLst>
          </p:cNvPr>
          <p:cNvSpPr>
            <a:spLocks noGrp="1"/>
          </p:cNvSpPr>
          <p:nvPr>
            <p:ph type="body" sz="quarter" idx="19"/>
          </p:nvPr>
        </p:nvSpPr>
        <p:spPr>
          <a:xfrm>
            <a:off x="4582510" y="4384687"/>
            <a:ext cx="2991466" cy="1237497"/>
          </a:xfrm>
        </p:spPr>
        <p:txBody>
          <a:bodyPr/>
          <a:lstStyle/>
          <a:p>
            <a:pPr algn="ctr"/>
            <a:r>
              <a:rPr lang="en-US" dirty="0">
                <a:solidFill>
                  <a:srgbClr val="000000"/>
                </a:solidFill>
              </a:rPr>
              <a:t>Innovation can help food businesses to improve the safety &amp; quality of their products through the development of new technologies and processes.</a:t>
            </a:r>
            <a:endParaRPr lang="en-IE" dirty="0">
              <a:solidFill>
                <a:srgbClr val="000000"/>
              </a:solidFill>
            </a:endParaRPr>
          </a:p>
        </p:txBody>
      </p:sp>
      <p:sp>
        <p:nvSpPr>
          <p:cNvPr id="9" name="Text Placeholder 8">
            <a:extLst>
              <a:ext uri="{FF2B5EF4-FFF2-40B4-BE49-F238E27FC236}">
                <a16:creationId xmlns:a16="http://schemas.microsoft.com/office/drawing/2014/main" id="{C2F2ABAF-0FB7-C388-8CD2-F3D484FC6FA5}"/>
              </a:ext>
            </a:extLst>
          </p:cNvPr>
          <p:cNvSpPr>
            <a:spLocks noGrp="1"/>
          </p:cNvSpPr>
          <p:nvPr>
            <p:ph type="body" sz="quarter" idx="20"/>
          </p:nvPr>
        </p:nvSpPr>
        <p:spPr>
          <a:xfrm>
            <a:off x="4951081" y="3816212"/>
            <a:ext cx="2289838" cy="344705"/>
          </a:xfrm>
        </p:spPr>
        <p:txBody>
          <a:bodyPr/>
          <a:lstStyle/>
          <a:p>
            <a:pPr algn="ctr">
              <a:lnSpc>
                <a:spcPct val="70000"/>
              </a:lnSpc>
            </a:pPr>
            <a:r>
              <a:rPr lang="en-IE" sz="2400" b="1" dirty="0">
                <a:solidFill>
                  <a:srgbClr val="000000"/>
                </a:solidFill>
              </a:rPr>
              <a:t>Improved Safety and Quality</a:t>
            </a:r>
          </a:p>
        </p:txBody>
      </p:sp>
      <p:sp>
        <p:nvSpPr>
          <p:cNvPr id="10" name="Text Placeholder 9">
            <a:extLst>
              <a:ext uri="{FF2B5EF4-FFF2-40B4-BE49-F238E27FC236}">
                <a16:creationId xmlns:a16="http://schemas.microsoft.com/office/drawing/2014/main" id="{0DAA3AAC-BE1A-85D0-DAF7-4DDBE1D00DF3}"/>
              </a:ext>
            </a:extLst>
          </p:cNvPr>
          <p:cNvSpPr>
            <a:spLocks noGrp="1"/>
          </p:cNvSpPr>
          <p:nvPr>
            <p:ph type="body" sz="quarter" idx="21"/>
          </p:nvPr>
        </p:nvSpPr>
        <p:spPr>
          <a:xfrm>
            <a:off x="7696088" y="4350148"/>
            <a:ext cx="3098036" cy="1237497"/>
          </a:xfrm>
        </p:spPr>
        <p:txBody>
          <a:bodyPr/>
          <a:lstStyle/>
          <a:p>
            <a:pPr algn="ctr"/>
            <a:r>
              <a:rPr lang="en-US" dirty="0">
                <a:solidFill>
                  <a:srgbClr val="000000"/>
                </a:solidFill>
              </a:rPr>
              <a:t>By leveraging innovation, businesses can improve the customer experience, via new products, services, or technologies that enhance convenience, speed, or </a:t>
            </a:r>
            <a:r>
              <a:rPr lang="en-US" dirty="0" err="1">
                <a:solidFill>
                  <a:srgbClr val="000000"/>
                </a:solidFill>
              </a:rPr>
              <a:t>personalisation</a:t>
            </a:r>
            <a:r>
              <a:rPr lang="en-US" dirty="0">
                <a:solidFill>
                  <a:srgbClr val="000000"/>
                </a:solidFill>
              </a:rPr>
              <a:t>.</a:t>
            </a:r>
          </a:p>
          <a:p>
            <a:pPr algn="ctr"/>
            <a:endParaRPr lang="en-US" dirty="0">
              <a:solidFill>
                <a:srgbClr val="000000"/>
              </a:solidFill>
            </a:endParaRPr>
          </a:p>
          <a:p>
            <a:pPr algn="ctr"/>
            <a:endParaRPr lang="en-US" dirty="0">
              <a:solidFill>
                <a:srgbClr val="000000"/>
              </a:solidFill>
            </a:endParaRPr>
          </a:p>
          <a:p>
            <a:pPr algn="ctr"/>
            <a:endParaRPr lang="en-US" dirty="0">
              <a:solidFill>
                <a:srgbClr val="000000"/>
              </a:solidFill>
            </a:endParaRPr>
          </a:p>
          <a:p>
            <a:pPr algn="ctr"/>
            <a:endParaRPr lang="en-US" dirty="0">
              <a:solidFill>
                <a:srgbClr val="000000"/>
              </a:solidFill>
            </a:endParaRPr>
          </a:p>
          <a:p>
            <a:pPr algn="ctr"/>
            <a:endParaRPr lang="en-US" dirty="0">
              <a:solidFill>
                <a:srgbClr val="000000"/>
              </a:solidFill>
            </a:endParaRPr>
          </a:p>
          <a:p>
            <a:pPr algn="ctr"/>
            <a:endParaRPr lang="en-US" dirty="0">
              <a:solidFill>
                <a:srgbClr val="000000"/>
              </a:solidFill>
            </a:endParaRPr>
          </a:p>
          <a:p>
            <a:pPr algn="ctr"/>
            <a:endParaRPr lang="en-US" dirty="0">
              <a:solidFill>
                <a:srgbClr val="000000"/>
              </a:solidFill>
            </a:endParaRPr>
          </a:p>
          <a:p>
            <a:pPr algn="ctr"/>
            <a:endParaRPr lang="en-IE" dirty="0">
              <a:solidFill>
                <a:srgbClr val="000000"/>
              </a:solidFill>
            </a:endParaRPr>
          </a:p>
        </p:txBody>
      </p:sp>
      <p:sp>
        <p:nvSpPr>
          <p:cNvPr id="11" name="Text Placeholder 10">
            <a:extLst>
              <a:ext uri="{FF2B5EF4-FFF2-40B4-BE49-F238E27FC236}">
                <a16:creationId xmlns:a16="http://schemas.microsoft.com/office/drawing/2014/main" id="{937E895F-AFE5-05FC-5B39-D15734F9E298}"/>
              </a:ext>
            </a:extLst>
          </p:cNvPr>
          <p:cNvSpPr>
            <a:spLocks noGrp="1"/>
          </p:cNvSpPr>
          <p:nvPr>
            <p:ph type="body" sz="quarter" idx="22"/>
          </p:nvPr>
        </p:nvSpPr>
        <p:spPr>
          <a:xfrm>
            <a:off x="7740359" y="3781673"/>
            <a:ext cx="2887819" cy="344705"/>
          </a:xfrm>
        </p:spPr>
        <p:txBody>
          <a:bodyPr/>
          <a:lstStyle/>
          <a:p>
            <a:pPr algn="ctr">
              <a:lnSpc>
                <a:spcPct val="70000"/>
              </a:lnSpc>
            </a:pPr>
            <a:r>
              <a:rPr lang="en-IE" sz="2400" b="1" dirty="0">
                <a:solidFill>
                  <a:srgbClr val="000000"/>
                </a:solidFill>
              </a:rPr>
              <a:t>Enhanced Customer Experience</a:t>
            </a:r>
          </a:p>
        </p:txBody>
      </p:sp>
      <p:sp>
        <p:nvSpPr>
          <p:cNvPr id="16" name="TextBox 15">
            <a:extLst>
              <a:ext uri="{FF2B5EF4-FFF2-40B4-BE49-F238E27FC236}">
                <a16:creationId xmlns:a16="http://schemas.microsoft.com/office/drawing/2014/main" id="{B50E182C-FBC1-2A37-51AD-3C6D586A8A2A}"/>
              </a:ext>
            </a:extLst>
          </p:cNvPr>
          <p:cNvSpPr txBox="1"/>
          <p:nvPr/>
        </p:nvSpPr>
        <p:spPr>
          <a:xfrm>
            <a:off x="0" y="386283"/>
            <a:ext cx="11698013" cy="1200329"/>
          </a:xfrm>
          <a:prstGeom prst="rect">
            <a:avLst/>
          </a:prstGeom>
          <a:solidFill>
            <a:srgbClr val="F79037"/>
          </a:solidFill>
        </p:spPr>
        <p:txBody>
          <a:bodyPr wrap="square">
            <a:spAutoFit/>
          </a:bodyPr>
          <a:lstStyle/>
          <a:p>
            <a:pPr marL="360000"/>
            <a:r>
              <a:rPr lang="en-US" sz="3600" b="0" i="0" dirty="0">
                <a:solidFill>
                  <a:schemeClr val="bg1"/>
                </a:solidFill>
                <a:effectLst/>
              </a:rPr>
              <a:t>Innovation can offer numerous opportunities for food businesses, including:</a:t>
            </a:r>
            <a:endParaRPr lang="en-IE" sz="3600" dirty="0">
              <a:solidFill>
                <a:schemeClr val="bg1"/>
              </a:solidFill>
            </a:endParaRPr>
          </a:p>
        </p:txBody>
      </p:sp>
      <p:pic>
        <p:nvPicPr>
          <p:cNvPr id="23" name="Picture Placeholder 22">
            <a:extLst>
              <a:ext uri="{FF2B5EF4-FFF2-40B4-BE49-F238E27FC236}">
                <a16:creationId xmlns:a16="http://schemas.microsoft.com/office/drawing/2014/main" id="{F9CD3FAC-C616-1E16-30B9-33037C8FCBFB}"/>
              </a:ext>
            </a:extLst>
          </p:cNvPr>
          <p:cNvPicPr>
            <a:picLocks noGrp="1" noChangeAspect="1"/>
          </p:cNvPicPr>
          <p:nvPr>
            <p:ph type="pic" sz="quarter" idx="11"/>
          </p:nvPr>
        </p:nvPicPr>
        <p:blipFill>
          <a:blip r:embed="rId4" cstate="screen">
            <a:extLst>
              <a:ext uri="{28A0092B-C50C-407E-A947-70E740481C1C}">
                <a14:useLocalDpi xmlns:a14="http://schemas.microsoft.com/office/drawing/2010/main"/>
              </a:ext>
            </a:extLst>
          </a:blip>
          <a:srcRect l="244" r="244"/>
          <a:stretch>
            <a:fillRect/>
          </a:stretch>
        </p:blipFill>
        <p:spPr>
          <a:xfrm>
            <a:off x="5286703" y="2041525"/>
            <a:ext cx="1617335" cy="1617335"/>
          </a:xfrm>
          <a:prstGeom prst="rect">
            <a:avLst/>
          </a:prstGeom>
        </p:spPr>
      </p:pic>
    </p:spTree>
    <p:extLst>
      <p:ext uri="{BB962C8B-B14F-4D97-AF65-F5344CB8AC3E}">
        <p14:creationId xmlns:p14="http://schemas.microsoft.com/office/powerpoint/2010/main" val="3673741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FB99131-938A-EF4A-39AF-E7AF131068CC}"/>
              </a:ext>
            </a:extLst>
          </p:cNvPr>
          <p:cNvSpPr txBox="1"/>
          <p:nvPr/>
        </p:nvSpPr>
        <p:spPr>
          <a:xfrm>
            <a:off x="781957" y="178675"/>
            <a:ext cx="1534510" cy="1608083"/>
          </a:xfrm>
          <a:prstGeom prst="rect">
            <a:avLst/>
          </a:prstGeom>
          <a:solidFill>
            <a:srgbClr val="F79037"/>
          </a:solidFill>
        </p:spPr>
        <p:txBody>
          <a:bodyPr wrap="square" rtlCol="0">
            <a:spAutoFit/>
          </a:bodyPr>
          <a:lstStyle/>
          <a:p>
            <a:endParaRPr lang="en-IE" dirty="0"/>
          </a:p>
        </p:txBody>
      </p:sp>
      <p:pic>
        <p:nvPicPr>
          <p:cNvPr id="3" name="Picture 2">
            <a:hlinkClick r:id="rId2"/>
            <a:extLst>
              <a:ext uri="{FF2B5EF4-FFF2-40B4-BE49-F238E27FC236}">
                <a16:creationId xmlns:a16="http://schemas.microsoft.com/office/drawing/2014/main" id="{9A5B35BC-085B-D25B-8713-D5A5D701B3E6}"/>
              </a:ext>
            </a:extLst>
          </p:cNvPr>
          <p:cNvPicPr>
            <a:picLocks noChangeAspect="1"/>
          </p:cNvPicPr>
          <p:nvPr/>
        </p:nvPicPr>
        <p:blipFill>
          <a:blip r:embed="rId3"/>
          <a:stretch>
            <a:fillRect/>
          </a:stretch>
        </p:blipFill>
        <p:spPr>
          <a:xfrm>
            <a:off x="3130092" y="966191"/>
            <a:ext cx="8829735" cy="4917739"/>
          </a:xfrm>
          <a:prstGeom prst="rect">
            <a:avLst/>
          </a:prstGeom>
          <a:ln>
            <a:solidFill>
              <a:srgbClr val="000000"/>
            </a:solidFill>
          </a:ln>
        </p:spPr>
      </p:pic>
      <p:pic>
        <p:nvPicPr>
          <p:cNvPr id="5" name="Picture 4">
            <a:hlinkClick r:id="rId2"/>
            <a:extLst>
              <a:ext uri="{FF2B5EF4-FFF2-40B4-BE49-F238E27FC236}">
                <a16:creationId xmlns:a16="http://schemas.microsoft.com/office/drawing/2014/main" id="{D9CC2C6E-746E-4797-09EB-AAF264439F26}"/>
              </a:ext>
            </a:extLst>
          </p:cNvPr>
          <p:cNvPicPr>
            <a:picLocks noChangeAspect="1"/>
          </p:cNvPicPr>
          <p:nvPr/>
        </p:nvPicPr>
        <p:blipFill>
          <a:blip r:embed="rId4"/>
          <a:stretch>
            <a:fillRect/>
          </a:stretch>
        </p:blipFill>
        <p:spPr>
          <a:xfrm>
            <a:off x="945931" y="363559"/>
            <a:ext cx="1206562" cy="1238314"/>
          </a:xfrm>
          <a:prstGeom prst="rect">
            <a:avLst/>
          </a:prstGeom>
          <a:solidFill>
            <a:srgbClr val="F79037"/>
          </a:solidFill>
        </p:spPr>
      </p:pic>
      <p:sp>
        <p:nvSpPr>
          <p:cNvPr id="7" name="TextBox 6">
            <a:extLst>
              <a:ext uri="{FF2B5EF4-FFF2-40B4-BE49-F238E27FC236}">
                <a16:creationId xmlns:a16="http://schemas.microsoft.com/office/drawing/2014/main" id="{46AB1D78-7840-91E5-CB19-6FC367D9F4CA}"/>
              </a:ext>
            </a:extLst>
          </p:cNvPr>
          <p:cNvSpPr txBox="1"/>
          <p:nvPr/>
        </p:nvSpPr>
        <p:spPr>
          <a:xfrm>
            <a:off x="262758" y="1881352"/>
            <a:ext cx="2740647" cy="4154984"/>
          </a:xfrm>
          <a:prstGeom prst="rect">
            <a:avLst/>
          </a:prstGeom>
          <a:noFill/>
        </p:spPr>
        <p:txBody>
          <a:bodyPr wrap="square" rtlCol="0">
            <a:spAutoFit/>
          </a:bodyPr>
          <a:lstStyle/>
          <a:p>
            <a:pPr algn="ctr"/>
            <a:r>
              <a:rPr lang="en-IE" sz="2400" dirty="0">
                <a:solidFill>
                  <a:srgbClr val="000000"/>
                </a:solidFill>
              </a:rPr>
              <a:t>Strong Roots is an example of a food company that by using innovation along with high ethical standards and believe </a:t>
            </a:r>
            <a:r>
              <a:rPr lang="en-IE" sz="2400" b="1" i="1" dirty="0">
                <a:solidFill>
                  <a:srgbClr val="000000"/>
                </a:solidFill>
              </a:rPr>
              <a:t>‘food can be better’</a:t>
            </a:r>
            <a:r>
              <a:rPr lang="en-IE" sz="2400" dirty="0">
                <a:solidFill>
                  <a:srgbClr val="000000"/>
                </a:solidFill>
              </a:rPr>
              <a:t> has become a global brand in the frozen food market</a:t>
            </a:r>
          </a:p>
        </p:txBody>
      </p:sp>
      <p:grpSp>
        <p:nvGrpSpPr>
          <p:cNvPr id="8" name="Graphic 4">
            <a:extLst>
              <a:ext uri="{FF2B5EF4-FFF2-40B4-BE49-F238E27FC236}">
                <a16:creationId xmlns:a16="http://schemas.microsoft.com/office/drawing/2014/main" id="{34575C33-8EA5-4AF0-A171-349107712705}"/>
              </a:ext>
            </a:extLst>
          </p:cNvPr>
          <p:cNvGrpSpPr/>
          <p:nvPr/>
        </p:nvGrpSpPr>
        <p:grpSpPr>
          <a:xfrm>
            <a:off x="2518521" y="852100"/>
            <a:ext cx="513325" cy="950186"/>
            <a:chOff x="9129274" y="2719113"/>
            <a:chExt cx="717139" cy="1386497"/>
          </a:xfrm>
          <a:solidFill>
            <a:srgbClr val="F79037"/>
          </a:solidFill>
        </p:grpSpPr>
        <p:grpSp>
          <p:nvGrpSpPr>
            <p:cNvPr id="9" name="Graphic 4">
              <a:extLst>
                <a:ext uri="{FF2B5EF4-FFF2-40B4-BE49-F238E27FC236}">
                  <a16:creationId xmlns:a16="http://schemas.microsoft.com/office/drawing/2014/main" id="{5B47D633-BA45-1C31-8AAE-BA6A6CF579E4}"/>
                </a:ext>
              </a:extLst>
            </p:cNvPr>
            <p:cNvGrpSpPr/>
            <p:nvPr/>
          </p:nvGrpSpPr>
          <p:grpSpPr>
            <a:xfrm>
              <a:off x="9159507" y="2719113"/>
              <a:ext cx="446280" cy="440141"/>
              <a:chOff x="9159507" y="2719113"/>
              <a:chExt cx="446280" cy="440141"/>
            </a:xfrm>
            <a:grpFill/>
          </p:grpSpPr>
          <p:sp>
            <p:nvSpPr>
              <p:cNvPr id="18" name="Freeform 18">
                <a:extLst>
                  <a:ext uri="{FF2B5EF4-FFF2-40B4-BE49-F238E27FC236}">
                    <a16:creationId xmlns:a16="http://schemas.microsoft.com/office/drawing/2014/main" id="{B265198C-7CDE-4D8B-4E7D-7B59231C2E60}"/>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grpFill/>
              <a:ln w="12931" cap="flat">
                <a:noFill/>
                <a:prstDash val="solid"/>
                <a:miter/>
              </a:ln>
            </p:spPr>
            <p:txBody>
              <a:bodyPr rtlCol="0" anchor="ctr"/>
              <a:lstStyle/>
              <a:p>
                <a:endParaRPr lang="en-US" sz="1799"/>
              </a:p>
            </p:txBody>
          </p:sp>
          <p:sp>
            <p:nvSpPr>
              <p:cNvPr id="19" name="Freeform 19">
                <a:extLst>
                  <a:ext uri="{FF2B5EF4-FFF2-40B4-BE49-F238E27FC236}">
                    <a16:creationId xmlns:a16="http://schemas.microsoft.com/office/drawing/2014/main" id="{0F927B22-ED63-707C-6B7E-115D1484890B}"/>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grpFill/>
              <a:ln w="12931" cap="flat">
                <a:noFill/>
                <a:prstDash val="solid"/>
                <a:miter/>
              </a:ln>
            </p:spPr>
            <p:txBody>
              <a:bodyPr rtlCol="0" anchor="ctr"/>
              <a:lstStyle/>
              <a:p>
                <a:endParaRPr lang="en-US" sz="1799"/>
              </a:p>
            </p:txBody>
          </p:sp>
        </p:grpSp>
        <p:grpSp>
          <p:nvGrpSpPr>
            <p:cNvPr id="10" name="Graphic 4">
              <a:extLst>
                <a:ext uri="{FF2B5EF4-FFF2-40B4-BE49-F238E27FC236}">
                  <a16:creationId xmlns:a16="http://schemas.microsoft.com/office/drawing/2014/main" id="{A7735363-6DE9-DBC4-B0A3-DC61B27A92B1}"/>
                </a:ext>
              </a:extLst>
            </p:cNvPr>
            <p:cNvGrpSpPr/>
            <p:nvPr/>
          </p:nvGrpSpPr>
          <p:grpSpPr>
            <a:xfrm>
              <a:off x="9129274" y="2893887"/>
              <a:ext cx="717139" cy="1211724"/>
              <a:chOff x="9129274" y="2893887"/>
              <a:chExt cx="717139" cy="1211724"/>
            </a:xfrm>
            <a:grpFill/>
          </p:grpSpPr>
          <p:sp>
            <p:nvSpPr>
              <p:cNvPr id="11" name="Freeform 21">
                <a:extLst>
                  <a:ext uri="{FF2B5EF4-FFF2-40B4-BE49-F238E27FC236}">
                    <a16:creationId xmlns:a16="http://schemas.microsoft.com/office/drawing/2014/main" id="{D82E07C5-668D-86A0-5710-DB24E52131B8}"/>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sz="1799"/>
              </a:p>
            </p:txBody>
          </p:sp>
          <p:sp>
            <p:nvSpPr>
              <p:cNvPr id="12" name="Freeform 22">
                <a:extLst>
                  <a:ext uri="{FF2B5EF4-FFF2-40B4-BE49-F238E27FC236}">
                    <a16:creationId xmlns:a16="http://schemas.microsoft.com/office/drawing/2014/main" id="{78B9605E-BA7D-99DA-A8DE-EDA2020AEF5F}"/>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sz="1799"/>
              </a:p>
            </p:txBody>
          </p:sp>
          <p:sp>
            <p:nvSpPr>
              <p:cNvPr id="13" name="Freeform 23">
                <a:extLst>
                  <a:ext uri="{FF2B5EF4-FFF2-40B4-BE49-F238E27FC236}">
                    <a16:creationId xmlns:a16="http://schemas.microsoft.com/office/drawing/2014/main" id="{03E5E908-5713-04F0-C9C9-4CC0041D0F62}"/>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sz="1799"/>
              </a:p>
            </p:txBody>
          </p:sp>
          <p:sp>
            <p:nvSpPr>
              <p:cNvPr id="14" name="Freeform 24">
                <a:extLst>
                  <a:ext uri="{FF2B5EF4-FFF2-40B4-BE49-F238E27FC236}">
                    <a16:creationId xmlns:a16="http://schemas.microsoft.com/office/drawing/2014/main" id="{36C25E4E-5992-6B8D-2A25-52BEAEA9F152}"/>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sz="1799"/>
              </a:p>
            </p:txBody>
          </p:sp>
          <p:sp>
            <p:nvSpPr>
              <p:cNvPr id="15" name="Freeform 25">
                <a:extLst>
                  <a:ext uri="{FF2B5EF4-FFF2-40B4-BE49-F238E27FC236}">
                    <a16:creationId xmlns:a16="http://schemas.microsoft.com/office/drawing/2014/main" id="{6B1D573C-CCF5-3CA5-FCB9-FF1F0CA65DA8}"/>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sz="1799"/>
              </a:p>
            </p:txBody>
          </p:sp>
          <p:sp>
            <p:nvSpPr>
              <p:cNvPr id="16" name="Freeform 26">
                <a:extLst>
                  <a:ext uri="{FF2B5EF4-FFF2-40B4-BE49-F238E27FC236}">
                    <a16:creationId xmlns:a16="http://schemas.microsoft.com/office/drawing/2014/main" id="{5B1DE422-FBBE-6447-248B-BF7836C8C890}"/>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sz="1799"/>
              </a:p>
            </p:txBody>
          </p:sp>
          <p:sp>
            <p:nvSpPr>
              <p:cNvPr id="17" name="Freeform 27">
                <a:extLst>
                  <a:ext uri="{FF2B5EF4-FFF2-40B4-BE49-F238E27FC236}">
                    <a16:creationId xmlns:a16="http://schemas.microsoft.com/office/drawing/2014/main" id="{6A4E79A9-588D-32EA-447A-2DBC5CE486F4}"/>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sz="1799"/>
              </a:p>
            </p:txBody>
          </p:sp>
        </p:grpSp>
      </p:grpSp>
    </p:spTree>
    <p:extLst>
      <p:ext uri="{BB962C8B-B14F-4D97-AF65-F5344CB8AC3E}">
        <p14:creationId xmlns:p14="http://schemas.microsoft.com/office/powerpoint/2010/main" val="42687113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C35F382-5D2A-A8F5-B00C-456407933D90}"/>
              </a:ext>
            </a:extLst>
          </p:cNvPr>
          <p:cNvSpPr>
            <a:spLocks noGrp="1"/>
          </p:cNvSpPr>
          <p:nvPr>
            <p:ph type="body" sz="quarter" idx="18"/>
          </p:nvPr>
        </p:nvSpPr>
        <p:spPr/>
        <p:txBody>
          <a:bodyPr/>
          <a:lstStyle/>
          <a:p>
            <a:r>
              <a:rPr lang="en-US" dirty="0"/>
              <a:t>You as an entrepreneur could also innovate by integrating </a:t>
            </a:r>
            <a:r>
              <a:rPr lang="en-US" b="1" dirty="0"/>
              <a:t>social impact initiatives </a:t>
            </a:r>
            <a:r>
              <a:rPr lang="en-US" dirty="0"/>
              <a:t>into your food business. This could involve creating employment opportunities for </a:t>
            </a:r>
            <a:r>
              <a:rPr lang="en-US" dirty="0" err="1"/>
              <a:t>marginalised</a:t>
            </a:r>
            <a:r>
              <a:rPr lang="en-US" dirty="0"/>
              <a:t> communities, supporting fair </a:t>
            </a:r>
            <a:r>
              <a:rPr lang="en-US" dirty="0" err="1"/>
              <a:t>labour</a:t>
            </a:r>
            <a:r>
              <a:rPr lang="en-US" dirty="0"/>
              <a:t> practices, promoting gender equity, promoting diversity and inclusivity in the workplace, and supporting community development. </a:t>
            </a:r>
          </a:p>
          <a:p>
            <a:r>
              <a:rPr lang="en-US" dirty="0"/>
              <a:t>This would contribute to the "People" aspect of People-Planet-Profit by addressing social issues and promoting social well-being.</a:t>
            </a:r>
            <a:endParaRPr lang="en-IE" dirty="0"/>
          </a:p>
        </p:txBody>
      </p:sp>
      <p:sp>
        <p:nvSpPr>
          <p:cNvPr id="3" name="Text Placeholder 2">
            <a:extLst>
              <a:ext uri="{FF2B5EF4-FFF2-40B4-BE49-F238E27FC236}">
                <a16:creationId xmlns:a16="http://schemas.microsoft.com/office/drawing/2014/main" id="{A79E69B2-ACF2-5C0D-A749-B560C83CFBDA}"/>
              </a:ext>
            </a:extLst>
          </p:cNvPr>
          <p:cNvSpPr>
            <a:spLocks noGrp="1"/>
          </p:cNvSpPr>
          <p:nvPr>
            <p:ph type="body" sz="quarter" idx="16"/>
          </p:nvPr>
        </p:nvSpPr>
        <p:spPr/>
        <p:txBody>
          <a:bodyPr/>
          <a:lstStyle/>
          <a:p>
            <a:r>
              <a:rPr lang="en-IE" dirty="0"/>
              <a:t>The Potential Social Impact of Food Enterprises…</a:t>
            </a:r>
          </a:p>
        </p:txBody>
      </p:sp>
      <p:grpSp>
        <p:nvGrpSpPr>
          <p:cNvPr id="4" name="Group 3">
            <a:extLst>
              <a:ext uri="{FF2B5EF4-FFF2-40B4-BE49-F238E27FC236}">
                <a16:creationId xmlns:a16="http://schemas.microsoft.com/office/drawing/2014/main" id="{C39C2E11-9172-A956-B011-D396997E7117}"/>
              </a:ext>
            </a:extLst>
          </p:cNvPr>
          <p:cNvGrpSpPr/>
          <p:nvPr/>
        </p:nvGrpSpPr>
        <p:grpSpPr>
          <a:xfrm>
            <a:off x="10292295" y="4524877"/>
            <a:ext cx="1183081" cy="1090091"/>
            <a:chOff x="5297313" y="4260296"/>
            <a:chExt cx="2997029" cy="2761463"/>
          </a:xfrm>
        </p:grpSpPr>
        <p:sp>
          <p:nvSpPr>
            <p:cNvPr id="5" name="Freeform 587">
              <a:extLst>
                <a:ext uri="{FF2B5EF4-FFF2-40B4-BE49-F238E27FC236}">
                  <a16:creationId xmlns:a16="http://schemas.microsoft.com/office/drawing/2014/main" id="{E04DCDFF-255C-9002-3914-75A13D03D60A}"/>
                </a:ext>
              </a:extLst>
            </p:cNvPr>
            <p:cNvSpPr/>
            <p:nvPr/>
          </p:nvSpPr>
          <p:spPr>
            <a:xfrm>
              <a:off x="6126228" y="4440508"/>
              <a:ext cx="1489301" cy="1405043"/>
            </a:xfrm>
            <a:custGeom>
              <a:avLst/>
              <a:gdLst>
                <a:gd name="connsiteX0" fmla="*/ 5711 w 1489301"/>
                <a:gd name="connsiteY0" fmla="*/ 403362 h 1405043"/>
                <a:gd name="connsiteX1" fmla="*/ 260779 w 1489301"/>
                <a:gd name="connsiteY1" fmla="*/ 26383 h 1405043"/>
                <a:gd name="connsiteX2" fmla="*/ 698582 w 1489301"/>
                <a:gd name="connsiteY2" fmla="*/ 134907 h 1405043"/>
                <a:gd name="connsiteX3" fmla="*/ 703340 w 1489301"/>
                <a:gd name="connsiteY3" fmla="*/ 140619 h 1405043"/>
                <a:gd name="connsiteX4" fmla="*/ 789949 w 1489301"/>
                <a:gd name="connsiteY4" fmla="*/ 141571 h 1405043"/>
                <a:gd name="connsiteX5" fmla="*/ 973636 w 1489301"/>
                <a:gd name="connsiteY5" fmla="*/ 18767 h 1405043"/>
                <a:gd name="connsiteX6" fmla="*/ 1476158 w 1489301"/>
                <a:gd name="connsiteY6" fmla="*/ 295790 h 1405043"/>
                <a:gd name="connsiteX7" fmla="*/ 1441895 w 1489301"/>
                <a:gd name="connsiteY7" fmla="*/ 626122 h 1405043"/>
                <a:gd name="connsiteX8" fmla="*/ 1161130 w 1489301"/>
                <a:gd name="connsiteY8" fmla="*/ 1046891 h 1405043"/>
                <a:gd name="connsiteX9" fmla="*/ 769011 w 1489301"/>
                <a:gd name="connsiteY9" fmla="*/ 1395311 h 1405043"/>
                <a:gd name="connsiteX10" fmla="*/ 730941 w 1489301"/>
                <a:gd name="connsiteY10" fmla="*/ 1399119 h 1405043"/>
                <a:gd name="connsiteX11" fmla="*/ 206529 w 1489301"/>
                <a:gd name="connsiteY11" fmla="*/ 894577 h 1405043"/>
                <a:gd name="connsiteX12" fmla="*/ 35215 w 1489301"/>
                <a:gd name="connsiteY12" fmla="*/ 573764 h 1405043"/>
                <a:gd name="connsiteX13" fmla="*/ 0 w 1489301"/>
                <a:gd name="connsiteY13" fmla="*/ 404314 h 1405043"/>
                <a:gd name="connsiteX14" fmla="*/ 5711 w 1489301"/>
                <a:gd name="connsiteY14" fmla="*/ 403362 h 140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89301" h="1405043">
                  <a:moveTo>
                    <a:pt x="5711" y="403362"/>
                  </a:moveTo>
                  <a:cubicBezTo>
                    <a:pt x="2855" y="236768"/>
                    <a:pt x="103741" y="87309"/>
                    <a:pt x="260779" y="26383"/>
                  </a:cubicBezTo>
                  <a:cubicBezTo>
                    <a:pt x="413058" y="-32639"/>
                    <a:pt x="589131" y="11152"/>
                    <a:pt x="698582" y="134907"/>
                  </a:cubicBezTo>
                  <a:cubicBezTo>
                    <a:pt x="700485" y="136811"/>
                    <a:pt x="701437" y="138715"/>
                    <a:pt x="703340" y="140619"/>
                  </a:cubicBezTo>
                  <a:cubicBezTo>
                    <a:pt x="734748" y="176794"/>
                    <a:pt x="759493" y="176794"/>
                    <a:pt x="789949" y="141571"/>
                  </a:cubicBezTo>
                  <a:cubicBezTo>
                    <a:pt x="839440" y="83501"/>
                    <a:pt x="901303" y="43519"/>
                    <a:pt x="973636" y="18767"/>
                  </a:cubicBezTo>
                  <a:cubicBezTo>
                    <a:pt x="1185876" y="-50726"/>
                    <a:pt x="1422860" y="79693"/>
                    <a:pt x="1476158" y="295790"/>
                  </a:cubicBezTo>
                  <a:cubicBezTo>
                    <a:pt x="1504711" y="410026"/>
                    <a:pt x="1483772" y="519502"/>
                    <a:pt x="1441895" y="626122"/>
                  </a:cubicBezTo>
                  <a:cubicBezTo>
                    <a:pt x="1379080" y="787004"/>
                    <a:pt x="1276292" y="921232"/>
                    <a:pt x="1161130" y="1046891"/>
                  </a:cubicBezTo>
                  <a:cubicBezTo>
                    <a:pt x="1042162" y="1176359"/>
                    <a:pt x="909869" y="1290595"/>
                    <a:pt x="769011" y="1395311"/>
                  </a:cubicBezTo>
                  <a:cubicBezTo>
                    <a:pt x="756638" y="1404831"/>
                    <a:pt x="746169" y="1409590"/>
                    <a:pt x="730941" y="1399119"/>
                  </a:cubicBezTo>
                  <a:cubicBezTo>
                    <a:pt x="534881" y="1252516"/>
                    <a:pt x="354050" y="1090682"/>
                    <a:pt x="206529" y="894577"/>
                  </a:cubicBezTo>
                  <a:cubicBezTo>
                    <a:pt x="132293" y="796524"/>
                    <a:pt x="69477" y="691808"/>
                    <a:pt x="35215" y="573764"/>
                  </a:cubicBezTo>
                  <a:cubicBezTo>
                    <a:pt x="19035" y="518550"/>
                    <a:pt x="11421" y="461432"/>
                    <a:pt x="0" y="404314"/>
                  </a:cubicBezTo>
                  <a:cubicBezTo>
                    <a:pt x="1904" y="403362"/>
                    <a:pt x="3807" y="403362"/>
                    <a:pt x="5711" y="403362"/>
                  </a:cubicBezTo>
                  <a:close/>
                </a:path>
              </a:pathLst>
            </a:custGeom>
            <a:solidFill>
              <a:srgbClr val="F1A0C2"/>
            </a:solidFill>
            <a:ln w="9514" cap="flat">
              <a:noFill/>
              <a:prstDash val="solid"/>
              <a:miter/>
            </a:ln>
          </p:spPr>
          <p:txBody>
            <a:bodyPr rtlCol="0" anchor="ctr"/>
            <a:lstStyle/>
            <a:p>
              <a:endParaRPr lang="en-US"/>
            </a:p>
          </p:txBody>
        </p:sp>
        <p:grpSp>
          <p:nvGrpSpPr>
            <p:cNvPr id="6" name="Graphic 500">
              <a:extLst>
                <a:ext uri="{FF2B5EF4-FFF2-40B4-BE49-F238E27FC236}">
                  <a16:creationId xmlns:a16="http://schemas.microsoft.com/office/drawing/2014/main" id="{AD5702DF-47A2-2362-C75B-022FB81B6D3D}"/>
                </a:ext>
              </a:extLst>
            </p:cNvPr>
            <p:cNvGrpSpPr/>
            <p:nvPr/>
          </p:nvGrpSpPr>
          <p:grpSpPr>
            <a:xfrm>
              <a:off x="5297313" y="4260296"/>
              <a:ext cx="2997029" cy="2761463"/>
              <a:chOff x="6245479" y="2229503"/>
              <a:chExt cx="2997029" cy="2761463"/>
            </a:xfrm>
            <a:solidFill>
              <a:srgbClr val="000000"/>
            </a:solidFill>
          </p:grpSpPr>
          <p:sp>
            <p:nvSpPr>
              <p:cNvPr id="7" name="Freeform 589">
                <a:extLst>
                  <a:ext uri="{FF2B5EF4-FFF2-40B4-BE49-F238E27FC236}">
                    <a16:creationId xmlns:a16="http://schemas.microsoft.com/office/drawing/2014/main" id="{92A7823F-D701-179D-16AC-F8A4CCA34899}"/>
                  </a:ext>
                </a:extLst>
              </p:cNvPr>
              <p:cNvSpPr/>
              <p:nvPr/>
            </p:nvSpPr>
            <p:spPr>
              <a:xfrm>
                <a:off x="7886515" y="3011002"/>
                <a:ext cx="1355993" cy="1979963"/>
              </a:xfrm>
              <a:custGeom>
                <a:avLst/>
                <a:gdLst>
                  <a:gd name="connsiteX0" fmla="*/ 134867 w 1355993"/>
                  <a:gd name="connsiteY0" fmla="*/ 1802156 h 1979963"/>
                  <a:gd name="connsiteX1" fmla="*/ 133915 w 1355993"/>
                  <a:gd name="connsiteY1" fmla="*/ 1681257 h 1979963"/>
                  <a:gd name="connsiteX2" fmla="*/ 121542 w 1355993"/>
                  <a:gd name="connsiteY2" fmla="*/ 1646986 h 1979963"/>
                  <a:gd name="connsiteX3" fmla="*/ 160564 w 1355993"/>
                  <a:gd name="connsiteY3" fmla="*/ 974897 h 1979963"/>
                  <a:gd name="connsiteX4" fmla="*/ 296663 w 1355993"/>
                  <a:gd name="connsiteY4" fmla="*/ 871133 h 1979963"/>
                  <a:gd name="connsiteX5" fmla="*/ 527938 w 1355993"/>
                  <a:gd name="connsiteY5" fmla="*/ 704539 h 1979963"/>
                  <a:gd name="connsiteX6" fmla="*/ 657375 w 1355993"/>
                  <a:gd name="connsiteY6" fmla="*/ 648373 h 1979963"/>
                  <a:gd name="connsiteX7" fmla="*/ 688783 w 1355993"/>
                  <a:gd name="connsiteY7" fmla="*/ 615054 h 1979963"/>
                  <a:gd name="connsiteX8" fmla="*/ 795378 w 1355993"/>
                  <a:gd name="connsiteY8" fmla="*/ 289482 h 1979963"/>
                  <a:gd name="connsiteX9" fmla="*/ 1019039 w 1355993"/>
                  <a:gd name="connsiteY9" fmla="*/ 122887 h 1979963"/>
                  <a:gd name="connsiteX10" fmla="*/ 1054253 w 1355993"/>
                  <a:gd name="connsiteY10" fmla="*/ 103848 h 1979963"/>
                  <a:gd name="connsiteX11" fmla="*/ 1316935 w 1355993"/>
                  <a:gd name="connsiteY11" fmla="*/ 5796 h 1979963"/>
                  <a:gd name="connsiteX12" fmla="*/ 1355005 w 1355993"/>
                  <a:gd name="connsiteY12" fmla="*/ 63865 h 1979963"/>
                  <a:gd name="connsiteX13" fmla="*/ 1305514 w 1355993"/>
                  <a:gd name="connsiteY13" fmla="*/ 405622 h 1979963"/>
                  <a:gd name="connsiteX14" fmla="*/ 1243651 w 1355993"/>
                  <a:gd name="connsiteY14" fmla="*/ 836862 h 1979963"/>
                  <a:gd name="connsiteX15" fmla="*/ 1096130 w 1355993"/>
                  <a:gd name="connsiteY15" fmla="*/ 1128164 h 1979963"/>
                  <a:gd name="connsiteX16" fmla="*/ 683073 w 1355993"/>
                  <a:gd name="connsiteY16" fmla="*/ 1526086 h 1979963"/>
                  <a:gd name="connsiteX17" fmla="*/ 668796 w 1355993"/>
                  <a:gd name="connsiteY17" fmla="*/ 1577492 h 1979963"/>
                  <a:gd name="connsiteX18" fmla="*/ 760164 w 1355993"/>
                  <a:gd name="connsiteY18" fmla="*/ 1914488 h 1979963"/>
                  <a:gd name="connsiteX19" fmla="*/ 762067 w 1355993"/>
                  <a:gd name="connsiteY19" fmla="*/ 1921152 h 1979963"/>
                  <a:gd name="connsiteX20" fmla="*/ 734466 w 1355993"/>
                  <a:gd name="connsiteY20" fmla="*/ 1978270 h 1979963"/>
                  <a:gd name="connsiteX21" fmla="*/ 681169 w 1355993"/>
                  <a:gd name="connsiteY21" fmla="*/ 1943999 h 1979963"/>
                  <a:gd name="connsiteX22" fmla="*/ 616450 w 1355993"/>
                  <a:gd name="connsiteY22" fmla="*/ 1707912 h 1979963"/>
                  <a:gd name="connsiteX23" fmla="*/ 575525 w 1355993"/>
                  <a:gd name="connsiteY23" fmla="*/ 1558453 h 1979963"/>
                  <a:gd name="connsiteX24" fmla="*/ 595512 w 1355993"/>
                  <a:gd name="connsiteY24" fmla="*/ 1490863 h 1979963"/>
                  <a:gd name="connsiteX25" fmla="*/ 953368 w 1355993"/>
                  <a:gd name="connsiteY25" fmla="*/ 1145299 h 1979963"/>
                  <a:gd name="connsiteX26" fmla="*/ 1054253 w 1355993"/>
                  <a:gd name="connsiteY26" fmla="*/ 1047247 h 1979963"/>
                  <a:gd name="connsiteX27" fmla="*/ 1157993 w 1355993"/>
                  <a:gd name="connsiteY27" fmla="*/ 830198 h 1979963"/>
                  <a:gd name="connsiteX28" fmla="*/ 1220809 w 1355993"/>
                  <a:gd name="connsiteY28" fmla="*/ 392294 h 1979963"/>
                  <a:gd name="connsiteX29" fmla="*/ 1261734 w 1355993"/>
                  <a:gd name="connsiteY29" fmla="*/ 114320 h 1979963"/>
                  <a:gd name="connsiteX30" fmla="*/ 1233182 w 1355993"/>
                  <a:gd name="connsiteY30" fmla="*/ 85761 h 1979963"/>
                  <a:gd name="connsiteX31" fmla="*/ 1112310 w 1355993"/>
                  <a:gd name="connsiteY31" fmla="*/ 180005 h 1979963"/>
                  <a:gd name="connsiteX32" fmla="*/ 949561 w 1355993"/>
                  <a:gd name="connsiteY32" fmla="*/ 689308 h 1979963"/>
                  <a:gd name="connsiteX33" fmla="*/ 926719 w 1355993"/>
                  <a:gd name="connsiteY33" fmla="*/ 761657 h 1979963"/>
                  <a:gd name="connsiteX34" fmla="*/ 902926 w 1355993"/>
                  <a:gd name="connsiteY34" fmla="*/ 798784 h 1979963"/>
                  <a:gd name="connsiteX35" fmla="*/ 503192 w 1355993"/>
                  <a:gd name="connsiteY35" fmla="*/ 1132924 h 1979963"/>
                  <a:gd name="connsiteX36" fmla="*/ 482254 w 1355993"/>
                  <a:gd name="connsiteY36" fmla="*/ 1148155 h 1979963"/>
                  <a:gd name="connsiteX37" fmla="*/ 429908 w 1355993"/>
                  <a:gd name="connsiteY37" fmla="*/ 1140540 h 1979963"/>
                  <a:gd name="connsiteX38" fmla="*/ 428956 w 1355993"/>
                  <a:gd name="connsiteY38" fmla="*/ 1086278 h 1979963"/>
                  <a:gd name="connsiteX39" fmla="*/ 449895 w 1355993"/>
                  <a:gd name="connsiteY39" fmla="*/ 1067238 h 1979963"/>
                  <a:gd name="connsiteX40" fmla="*/ 788716 w 1355993"/>
                  <a:gd name="connsiteY40" fmla="*/ 782600 h 1979963"/>
                  <a:gd name="connsiteX41" fmla="*/ 781102 w 1355993"/>
                  <a:gd name="connsiteY41" fmla="*/ 741666 h 1979963"/>
                  <a:gd name="connsiteX42" fmla="*/ 595512 w 1355993"/>
                  <a:gd name="connsiteY42" fmla="*/ 760705 h 1979963"/>
                  <a:gd name="connsiteX43" fmla="*/ 236704 w 1355993"/>
                  <a:gd name="connsiteY43" fmla="*/ 1019640 h 1979963"/>
                  <a:gd name="connsiteX44" fmla="*/ 157709 w 1355993"/>
                  <a:gd name="connsiteY44" fmla="*/ 1554645 h 1979963"/>
                  <a:gd name="connsiteX45" fmla="*/ 186261 w 1355993"/>
                  <a:gd name="connsiteY45" fmla="*/ 1587012 h 1979963"/>
                  <a:gd name="connsiteX46" fmla="*/ 220524 w 1355993"/>
                  <a:gd name="connsiteY46" fmla="*/ 1670785 h 1979963"/>
                  <a:gd name="connsiteX47" fmla="*/ 219572 w 1355993"/>
                  <a:gd name="connsiteY47" fmla="*/ 1908777 h 1979963"/>
                  <a:gd name="connsiteX48" fmla="*/ 219572 w 1355993"/>
                  <a:gd name="connsiteY48" fmla="*/ 1932576 h 1979963"/>
                  <a:gd name="connsiteX49" fmla="*/ 177695 w 1355993"/>
                  <a:gd name="connsiteY49" fmla="*/ 1978270 h 1979963"/>
                  <a:gd name="connsiteX50" fmla="*/ 134867 w 1355993"/>
                  <a:gd name="connsiteY50" fmla="*/ 1930672 h 1979963"/>
                  <a:gd name="connsiteX51" fmla="*/ 134867 w 1355993"/>
                  <a:gd name="connsiteY51" fmla="*/ 1802156 h 1979963"/>
                  <a:gd name="connsiteX52" fmla="*/ 134867 w 1355993"/>
                  <a:gd name="connsiteY52" fmla="*/ 1802156 h 1979963"/>
                  <a:gd name="connsiteX53" fmla="*/ 1009521 w 1355993"/>
                  <a:gd name="connsiteY53" fmla="*/ 207612 h 1979963"/>
                  <a:gd name="connsiteX54" fmla="*/ 970499 w 1355993"/>
                  <a:gd name="connsiteY54" fmla="*/ 215228 h 1979963"/>
                  <a:gd name="connsiteX55" fmla="*/ 881036 w 1355993"/>
                  <a:gd name="connsiteY55" fmla="*/ 303761 h 1979963"/>
                  <a:gd name="connsiteX56" fmla="*/ 778247 w 1355993"/>
                  <a:gd name="connsiteY56" fmla="*/ 616958 h 1979963"/>
                  <a:gd name="connsiteX57" fmla="*/ 800137 w 1355993"/>
                  <a:gd name="connsiteY57" fmla="*/ 657893 h 1979963"/>
                  <a:gd name="connsiteX58" fmla="*/ 830593 w 1355993"/>
                  <a:gd name="connsiteY58" fmla="*/ 670268 h 1979963"/>
                  <a:gd name="connsiteX59" fmla="*/ 870566 w 1355993"/>
                  <a:gd name="connsiteY59" fmla="*/ 653133 h 1979963"/>
                  <a:gd name="connsiteX60" fmla="*/ 975258 w 1355993"/>
                  <a:gd name="connsiteY60" fmla="*/ 319945 h 1979963"/>
                  <a:gd name="connsiteX61" fmla="*/ 1009521 w 1355993"/>
                  <a:gd name="connsiteY61" fmla="*/ 207612 h 197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355993" h="1979963">
                    <a:moveTo>
                      <a:pt x="134867" y="1802156"/>
                    </a:moveTo>
                    <a:cubicBezTo>
                      <a:pt x="134867" y="1762174"/>
                      <a:pt x="135819" y="1721239"/>
                      <a:pt x="133915" y="1681257"/>
                    </a:cubicBezTo>
                    <a:cubicBezTo>
                      <a:pt x="133915" y="1669833"/>
                      <a:pt x="130108" y="1654601"/>
                      <a:pt x="121542" y="1646986"/>
                    </a:cubicBezTo>
                    <a:cubicBezTo>
                      <a:pt x="-54530" y="1466112"/>
                      <a:pt x="-37399" y="1150059"/>
                      <a:pt x="160564" y="974897"/>
                    </a:cubicBezTo>
                    <a:cubicBezTo>
                      <a:pt x="203392" y="936819"/>
                      <a:pt x="250980" y="905404"/>
                      <a:pt x="296663" y="871133"/>
                    </a:cubicBezTo>
                    <a:cubicBezTo>
                      <a:pt x="373755" y="814967"/>
                      <a:pt x="450846" y="759753"/>
                      <a:pt x="527938" y="704539"/>
                    </a:cubicBezTo>
                    <a:cubicBezTo>
                      <a:pt x="566959" y="675980"/>
                      <a:pt x="608836" y="654085"/>
                      <a:pt x="657375" y="648373"/>
                    </a:cubicBezTo>
                    <a:cubicBezTo>
                      <a:pt x="678314" y="645517"/>
                      <a:pt x="684024" y="631238"/>
                      <a:pt x="688783" y="615054"/>
                    </a:cubicBezTo>
                    <a:cubicBezTo>
                      <a:pt x="723998" y="506530"/>
                      <a:pt x="759212" y="398006"/>
                      <a:pt x="795378" y="289482"/>
                    </a:cubicBezTo>
                    <a:cubicBezTo>
                      <a:pt x="828690" y="185717"/>
                      <a:pt x="910539" y="124792"/>
                      <a:pt x="1019039" y="122887"/>
                    </a:cubicBezTo>
                    <a:cubicBezTo>
                      <a:pt x="1035219" y="122887"/>
                      <a:pt x="1044736" y="117176"/>
                      <a:pt x="1054253" y="103848"/>
                    </a:cubicBezTo>
                    <a:cubicBezTo>
                      <a:pt x="1119924" y="13411"/>
                      <a:pt x="1210339" y="-13244"/>
                      <a:pt x="1316935" y="5796"/>
                    </a:cubicBezTo>
                    <a:cubicBezTo>
                      <a:pt x="1347391" y="11507"/>
                      <a:pt x="1359764" y="31499"/>
                      <a:pt x="1355005" y="63865"/>
                    </a:cubicBezTo>
                    <a:cubicBezTo>
                      <a:pt x="1338825" y="178101"/>
                      <a:pt x="1321694" y="291386"/>
                      <a:pt x="1305514" y="405622"/>
                    </a:cubicBezTo>
                    <a:cubicBezTo>
                      <a:pt x="1284576" y="549368"/>
                      <a:pt x="1263638" y="693115"/>
                      <a:pt x="1243651" y="836862"/>
                    </a:cubicBezTo>
                    <a:cubicBezTo>
                      <a:pt x="1227471" y="951098"/>
                      <a:pt x="1179883" y="1048199"/>
                      <a:pt x="1096130" y="1128164"/>
                    </a:cubicBezTo>
                    <a:cubicBezTo>
                      <a:pt x="958127" y="1260487"/>
                      <a:pt x="821076" y="1393763"/>
                      <a:pt x="683073" y="1526086"/>
                    </a:cubicBezTo>
                    <a:cubicBezTo>
                      <a:pt x="666893" y="1541317"/>
                      <a:pt x="662134" y="1555597"/>
                      <a:pt x="668796" y="1577492"/>
                    </a:cubicBezTo>
                    <a:cubicBezTo>
                      <a:pt x="700204" y="1689824"/>
                      <a:pt x="729708" y="1802156"/>
                      <a:pt x="760164" y="1914488"/>
                    </a:cubicBezTo>
                    <a:cubicBezTo>
                      <a:pt x="761115" y="1916392"/>
                      <a:pt x="761115" y="1919248"/>
                      <a:pt x="762067" y="1921152"/>
                    </a:cubicBezTo>
                    <a:cubicBezTo>
                      <a:pt x="768730" y="1949711"/>
                      <a:pt x="758260" y="1971606"/>
                      <a:pt x="734466" y="1978270"/>
                    </a:cubicBezTo>
                    <a:cubicBezTo>
                      <a:pt x="711625" y="1984934"/>
                      <a:pt x="688783" y="1971606"/>
                      <a:pt x="681169" y="1943999"/>
                    </a:cubicBezTo>
                    <a:cubicBezTo>
                      <a:pt x="659279" y="1864986"/>
                      <a:pt x="637388" y="1786925"/>
                      <a:pt x="616450" y="1707912"/>
                    </a:cubicBezTo>
                    <a:cubicBezTo>
                      <a:pt x="603126" y="1658409"/>
                      <a:pt x="590753" y="1607955"/>
                      <a:pt x="575525" y="1558453"/>
                    </a:cubicBezTo>
                    <a:cubicBezTo>
                      <a:pt x="566959" y="1529894"/>
                      <a:pt x="575525" y="1509903"/>
                      <a:pt x="595512" y="1490863"/>
                    </a:cubicBezTo>
                    <a:cubicBezTo>
                      <a:pt x="715432" y="1375675"/>
                      <a:pt x="834400" y="1260487"/>
                      <a:pt x="953368" y="1145299"/>
                    </a:cubicBezTo>
                    <a:cubicBezTo>
                      <a:pt x="986679" y="1112933"/>
                      <a:pt x="1020942" y="1080566"/>
                      <a:pt x="1054253" y="1047247"/>
                    </a:cubicBezTo>
                    <a:cubicBezTo>
                      <a:pt x="1114213" y="987273"/>
                      <a:pt x="1146572" y="913020"/>
                      <a:pt x="1157993" y="830198"/>
                    </a:cubicBezTo>
                    <a:cubicBezTo>
                      <a:pt x="1178932" y="684548"/>
                      <a:pt x="1199870" y="537945"/>
                      <a:pt x="1220809" y="392294"/>
                    </a:cubicBezTo>
                    <a:cubicBezTo>
                      <a:pt x="1234133" y="299953"/>
                      <a:pt x="1248409" y="207612"/>
                      <a:pt x="1261734" y="114320"/>
                    </a:cubicBezTo>
                    <a:cubicBezTo>
                      <a:pt x="1265541" y="85761"/>
                      <a:pt x="1261734" y="81953"/>
                      <a:pt x="1233182" y="85761"/>
                    </a:cubicBezTo>
                    <a:cubicBezTo>
                      <a:pt x="1175125" y="94328"/>
                      <a:pt x="1131345" y="122887"/>
                      <a:pt x="1112310" y="180005"/>
                    </a:cubicBezTo>
                    <a:cubicBezTo>
                      <a:pt x="1057109" y="349455"/>
                      <a:pt x="1003810" y="519858"/>
                      <a:pt x="949561" y="689308"/>
                    </a:cubicBezTo>
                    <a:cubicBezTo>
                      <a:pt x="941947" y="713107"/>
                      <a:pt x="936237" y="738810"/>
                      <a:pt x="926719" y="761657"/>
                    </a:cubicBezTo>
                    <a:cubicBezTo>
                      <a:pt x="921961" y="774984"/>
                      <a:pt x="913395" y="789264"/>
                      <a:pt x="902926" y="798784"/>
                    </a:cubicBezTo>
                    <a:cubicBezTo>
                      <a:pt x="770633" y="911116"/>
                      <a:pt x="636437" y="1021544"/>
                      <a:pt x="503192" y="1132924"/>
                    </a:cubicBezTo>
                    <a:cubicBezTo>
                      <a:pt x="496530" y="1138636"/>
                      <a:pt x="489868" y="1144347"/>
                      <a:pt x="482254" y="1148155"/>
                    </a:cubicBezTo>
                    <a:cubicBezTo>
                      <a:pt x="463219" y="1157675"/>
                      <a:pt x="445136" y="1155771"/>
                      <a:pt x="429908" y="1140540"/>
                    </a:cubicBezTo>
                    <a:cubicBezTo>
                      <a:pt x="415632" y="1125308"/>
                      <a:pt x="414680" y="1102461"/>
                      <a:pt x="428956" y="1086278"/>
                    </a:cubicBezTo>
                    <a:cubicBezTo>
                      <a:pt x="434667" y="1078662"/>
                      <a:pt x="442280" y="1072950"/>
                      <a:pt x="449895" y="1067238"/>
                    </a:cubicBezTo>
                    <a:cubicBezTo>
                      <a:pt x="563152" y="972042"/>
                      <a:pt x="676410" y="877797"/>
                      <a:pt x="788716" y="782600"/>
                    </a:cubicBezTo>
                    <a:cubicBezTo>
                      <a:pt x="815365" y="759753"/>
                      <a:pt x="815365" y="754993"/>
                      <a:pt x="781102" y="741666"/>
                    </a:cubicBezTo>
                    <a:cubicBezTo>
                      <a:pt x="715432" y="715962"/>
                      <a:pt x="652617" y="720722"/>
                      <a:pt x="595512" y="760705"/>
                    </a:cubicBezTo>
                    <a:cubicBezTo>
                      <a:pt x="474640" y="845430"/>
                      <a:pt x="353768" y="930155"/>
                      <a:pt x="236704" y="1019640"/>
                    </a:cubicBezTo>
                    <a:cubicBezTo>
                      <a:pt x="71099" y="1147203"/>
                      <a:pt x="36837" y="1395667"/>
                      <a:pt x="157709" y="1554645"/>
                    </a:cubicBezTo>
                    <a:cubicBezTo>
                      <a:pt x="166274" y="1566069"/>
                      <a:pt x="174840" y="1578444"/>
                      <a:pt x="186261" y="1587012"/>
                    </a:cubicBezTo>
                    <a:cubicBezTo>
                      <a:pt x="214813" y="1608907"/>
                      <a:pt x="221476" y="1636514"/>
                      <a:pt x="220524" y="1670785"/>
                    </a:cubicBezTo>
                    <a:cubicBezTo>
                      <a:pt x="218620" y="1749798"/>
                      <a:pt x="219572" y="1829763"/>
                      <a:pt x="219572" y="1908777"/>
                    </a:cubicBezTo>
                    <a:cubicBezTo>
                      <a:pt x="219572" y="1916392"/>
                      <a:pt x="219572" y="1924960"/>
                      <a:pt x="219572" y="1932576"/>
                    </a:cubicBezTo>
                    <a:cubicBezTo>
                      <a:pt x="217669" y="1960183"/>
                      <a:pt x="201489" y="1978270"/>
                      <a:pt x="177695" y="1978270"/>
                    </a:cubicBezTo>
                    <a:cubicBezTo>
                      <a:pt x="153902" y="1978270"/>
                      <a:pt x="135819" y="1960183"/>
                      <a:pt x="134867" y="1930672"/>
                    </a:cubicBezTo>
                    <a:cubicBezTo>
                      <a:pt x="133915" y="1888785"/>
                      <a:pt x="134867" y="1845947"/>
                      <a:pt x="134867" y="1802156"/>
                    </a:cubicBezTo>
                    <a:cubicBezTo>
                      <a:pt x="134867" y="1802156"/>
                      <a:pt x="134867" y="1802156"/>
                      <a:pt x="134867" y="1802156"/>
                    </a:cubicBezTo>
                    <a:close/>
                    <a:moveTo>
                      <a:pt x="1009521" y="207612"/>
                    </a:moveTo>
                    <a:cubicBezTo>
                      <a:pt x="991438" y="210469"/>
                      <a:pt x="980969" y="211420"/>
                      <a:pt x="970499" y="215228"/>
                    </a:cubicBezTo>
                    <a:cubicBezTo>
                      <a:pt x="926719" y="231412"/>
                      <a:pt x="896263" y="259971"/>
                      <a:pt x="881036" y="303761"/>
                    </a:cubicBezTo>
                    <a:cubicBezTo>
                      <a:pt x="845821" y="408477"/>
                      <a:pt x="811558" y="513194"/>
                      <a:pt x="778247" y="616958"/>
                    </a:cubicBezTo>
                    <a:cubicBezTo>
                      <a:pt x="768730" y="647421"/>
                      <a:pt x="768730" y="647421"/>
                      <a:pt x="800137" y="657893"/>
                    </a:cubicBezTo>
                    <a:cubicBezTo>
                      <a:pt x="810606" y="661701"/>
                      <a:pt x="821076" y="665508"/>
                      <a:pt x="830593" y="670268"/>
                    </a:cubicBezTo>
                    <a:cubicBezTo>
                      <a:pt x="860097" y="684548"/>
                      <a:pt x="860097" y="684548"/>
                      <a:pt x="870566" y="653133"/>
                    </a:cubicBezTo>
                    <a:cubicBezTo>
                      <a:pt x="905781" y="541753"/>
                      <a:pt x="940044" y="431325"/>
                      <a:pt x="975258" y="319945"/>
                    </a:cubicBezTo>
                    <a:cubicBezTo>
                      <a:pt x="986679" y="285674"/>
                      <a:pt x="997149" y="250451"/>
                      <a:pt x="1009521" y="207612"/>
                    </a:cubicBezTo>
                    <a:close/>
                  </a:path>
                </a:pathLst>
              </a:custGeom>
              <a:solidFill>
                <a:srgbClr val="000000"/>
              </a:solidFill>
              <a:ln w="9514" cap="flat">
                <a:noFill/>
                <a:prstDash val="solid"/>
                <a:miter/>
              </a:ln>
            </p:spPr>
            <p:txBody>
              <a:bodyPr rtlCol="0" anchor="ctr"/>
              <a:lstStyle/>
              <a:p>
                <a:endParaRPr lang="en-US"/>
              </a:p>
            </p:txBody>
          </p:sp>
          <p:sp>
            <p:nvSpPr>
              <p:cNvPr id="8" name="Freeform 590">
                <a:extLst>
                  <a:ext uri="{FF2B5EF4-FFF2-40B4-BE49-F238E27FC236}">
                    <a16:creationId xmlns:a16="http://schemas.microsoft.com/office/drawing/2014/main" id="{04B0D05C-1BBC-C6BB-9150-FA323AE5F496}"/>
                  </a:ext>
                </a:extLst>
              </p:cNvPr>
              <p:cNvSpPr/>
              <p:nvPr/>
            </p:nvSpPr>
            <p:spPr>
              <a:xfrm>
                <a:off x="6245479" y="3010602"/>
                <a:ext cx="1355268" cy="1980046"/>
              </a:xfrm>
              <a:custGeom>
                <a:avLst/>
                <a:gdLst>
                  <a:gd name="connsiteX0" fmla="*/ 1140136 w 1355268"/>
                  <a:gd name="connsiteY0" fmla="*/ 1789229 h 1980046"/>
                  <a:gd name="connsiteX1" fmla="*/ 1141087 w 1355268"/>
                  <a:gd name="connsiteY1" fmla="*/ 1651194 h 1980046"/>
                  <a:gd name="connsiteX2" fmla="*/ 1161074 w 1355268"/>
                  <a:gd name="connsiteY2" fmla="*/ 1603595 h 1980046"/>
                  <a:gd name="connsiteX3" fmla="*/ 1123005 w 1355268"/>
                  <a:gd name="connsiteY3" fmla="*/ 1021944 h 1980046"/>
                  <a:gd name="connsiteX4" fmla="*/ 764196 w 1355268"/>
                  <a:gd name="connsiteY4" fmla="*/ 763009 h 1980046"/>
                  <a:gd name="connsiteX5" fmla="*/ 571944 w 1355268"/>
                  <a:gd name="connsiteY5" fmla="*/ 745874 h 1980046"/>
                  <a:gd name="connsiteX6" fmla="*/ 567185 w 1355268"/>
                  <a:gd name="connsiteY6" fmla="*/ 780144 h 1980046"/>
                  <a:gd name="connsiteX7" fmla="*/ 907910 w 1355268"/>
                  <a:gd name="connsiteY7" fmla="*/ 1065734 h 1980046"/>
                  <a:gd name="connsiteX8" fmla="*/ 925993 w 1355268"/>
                  <a:gd name="connsiteY8" fmla="*/ 1080966 h 1980046"/>
                  <a:gd name="connsiteX9" fmla="*/ 930752 w 1355268"/>
                  <a:gd name="connsiteY9" fmla="*/ 1140940 h 1980046"/>
                  <a:gd name="connsiteX10" fmla="*/ 870792 w 1355268"/>
                  <a:gd name="connsiteY10" fmla="*/ 1145699 h 1980046"/>
                  <a:gd name="connsiteX11" fmla="*/ 786086 w 1355268"/>
                  <a:gd name="connsiteY11" fmla="*/ 1076206 h 1980046"/>
                  <a:gd name="connsiteX12" fmla="*/ 455831 w 1355268"/>
                  <a:gd name="connsiteY12" fmla="*/ 800136 h 1980046"/>
                  <a:gd name="connsiteX13" fmla="*/ 431085 w 1355268"/>
                  <a:gd name="connsiteY13" fmla="*/ 761105 h 1980046"/>
                  <a:gd name="connsiteX14" fmla="*/ 262626 w 1355268"/>
                  <a:gd name="connsiteY14" fmla="*/ 220388 h 1980046"/>
                  <a:gd name="connsiteX15" fmla="*/ 155079 w 1355268"/>
                  <a:gd name="connsiteY15" fmla="*/ 93777 h 1980046"/>
                  <a:gd name="connsiteX16" fmla="*/ 143658 w 1355268"/>
                  <a:gd name="connsiteY16" fmla="*/ 89969 h 1980046"/>
                  <a:gd name="connsiteX17" fmla="*/ 98926 w 1355268"/>
                  <a:gd name="connsiteY17" fmla="*/ 130903 h 1980046"/>
                  <a:gd name="connsiteX18" fmla="*/ 161741 w 1355268"/>
                  <a:gd name="connsiteY18" fmla="*/ 564048 h 1980046"/>
                  <a:gd name="connsiteX19" fmla="*/ 205521 w 1355268"/>
                  <a:gd name="connsiteY19" fmla="*/ 855350 h 1980046"/>
                  <a:gd name="connsiteX20" fmla="*/ 323538 w 1355268"/>
                  <a:gd name="connsiteY20" fmla="*/ 1067638 h 1980046"/>
                  <a:gd name="connsiteX21" fmla="*/ 718513 w 1355268"/>
                  <a:gd name="connsiteY21" fmla="*/ 1449377 h 1980046"/>
                  <a:gd name="connsiteX22" fmla="*/ 768004 w 1355268"/>
                  <a:gd name="connsiteY22" fmla="*/ 1496975 h 1980046"/>
                  <a:gd name="connsiteX23" fmla="*/ 783231 w 1355268"/>
                  <a:gd name="connsiteY23" fmla="*/ 1555045 h 1980046"/>
                  <a:gd name="connsiteX24" fmla="*/ 682346 w 1355268"/>
                  <a:gd name="connsiteY24" fmla="*/ 1927264 h 1980046"/>
                  <a:gd name="connsiteX25" fmla="*/ 675684 w 1355268"/>
                  <a:gd name="connsiteY25" fmla="*/ 1947255 h 1980046"/>
                  <a:gd name="connsiteX26" fmla="*/ 625241 w 1355268"/>
                  <a:gd name="connsiteY26" fmla="*/ 1978670 h 1980046"/>
                  <a:gd name="connsiteX27" fmla="*/ 594786 w 1355268"/>
                  <a:gd name="connsiteY27" fmla="*/ 1925360 h 1980046"/>
                  <a:gd name="connsiteX28" fmla="*/ 630952 w 1355268"/>
                  <a:gd name="connsiteY28" fmla="*/ 1787325 h 1980046"/>
                  <a:gd name="connsiteX29" fmla="*/ 690912 w 1355268"/>
                  <a:gd name="connsiteY29" fmla="*/ 1567421 h 1980046"/>
                  <a:gd name="connsiteX30" fmla="*/ 676636 w 1355268"/>
                  <a:gd name="connsiteY30" fmla="*/ 1528390 h 1980046"/>
                  <a:gd name="connsiteX31" fmla="*/ 272144 w 1355268"/>
                  <a:gd name="connsiteY31" fmla="*/ 1139036 h 1980046"/>
                  <a:gd name="connsiteX32" fmla="*/ 110347 w 1355268"/>
                  <a:gd name="connsiteY32" fmla="*/ 817271 h 1980046"/>
                  <a:gd name="connsiteX33" fmla="*/ 29448 w 1355268"/>
                  <a:gd name="connsiteY33" fmla="*/ 259419 h 1980046"/>
                  <a:gd name="connsiteX34" fmla="*/ 896 w 1355268"/>
                  <a:gd name="connsiteY34" fmla="*/ 61410 h 1980046"/>
                  <a:gd name="connsiteX35" fmla="*/ 41821 w 1355268"/>
                  <a:gd name="connsiteY35" fmla="*/ 5244 h 1980046"/>
                  <a:gd name="connsiteX36" fmla="*/ 303551 w 1355268"/>
                  <a:gd name="connsiteY36" fmla="*/ 105200 h 1980046"/>
                  <a:gd name="connsiteX37" fmla="*/ 334007 w 1355268"/>
                  <a:gd name="connsiteY37" fmla="*/ 121383 h 1980046"/>
                  <a:gd name="connsiteX38" fmla="*/ 560523 w 1355268"/>
                  <a:gd name="connsiteY38" fmla="*/ 291786 h 1980046"/>
                  <a:gd name="connsiteX39" fmla="*/ 665215 w 1355268"/>
                  <a:gd name="connsiteY39" fmla="*/ 612598 h 1980046"/>
                  <a:gd name="connsiteX40" fmla="*/ 707092 w 1355268"/>
                  <a:gd name="connsiteY40" fmla="*/ 650677 h 1980046"/>
                  <a:gd name="connsiteX41" fmla="*/ 816542 w 1355268"/>
                  <a:gd name="connsiteY41" fmla="*/ 699227 h 1980046"/>
                  <a:gd name="connsiteX42" fmla="*/ 1162026 w 1355268"/>
                  <a:gd name="connsiteY42" fmla="*/ 947691 h 1980046"/>
                  <a:gd name="connsiteX43" fmla="*/ 1300981 w 1355268"/>
                  <a:gd name="connsiteY43" fmla="*/ 1553141 h 1980046"/>
                  <a:gd name="connsiteX44" fmla="*/ 1238166 w 1355268"/>
                  <a:gd name="connsiteY44" fmla="*/ 1641674 h 1980046"/>
                  <a:gd name="connsiteX45" fmla="*/ 1221986 w 1355268"/>
                  <a:gd name="connsiteY45" fmla="*/ 1683560 h 1980046"/>
                  <a:gd name="connsiteX46" fmla="*/ 1221034 w 1355268"/>
                  <a:gd name="connsiteY46" fmla="*/ 1913936 h 1980046"/>
                  <a:gd name="connsiteX47" fmla="*/ 1220083 w 1355268"/>
                  <a:gd name="connsiteY47" fmla="*/ 1939639 h 1980046"/>
                  <a:gd name="connsiteX48" fmla="*/ 1177254 w 1355268"/>
                  <a:gd name="connsiteY48" fmla="*/ 1979622 h 1980046"/>
                  <a:gd name="connsiteX49" fmla="*/ 1136329 w 1355268"/>
                  <a:gd name="connsiteY49" fmla="*/ 1937736 h 1980046"/>
                  <a:gd name="connsiteX50" fmla="*/ 1140136 w 1355268"/>
                  <a:gd name="connsiteY50" fmla="*/ 1789229 h 1980046"/>
                  <a:gd name="connsiteX51" fmla="*/ 1140136 w 1355268"/>
                  <a:gd name="connsiteY51" fmla="*/ 1789229 h 1980046"/>
                  <a:gd name="connsiteX52" fmla="*/ 352090 w 1355268"/>
                  <a:gd name="connsiteY52" fmla="*/ 208965 h 1980046"/>
                  <a:gd name="connsiteX53" fmla="*/ 357801 w 1355268"/>
                  <a:gd name="connsiteY53" fmla="*/ 236571 h 1980046"/>
                  <a:gd name="connsiteX54" fmla="*/ 391112 w 1355268"/>
                  <a:gd name="connsiteY54" fmla="*/ 343192 h 1980046"/>
                  <a:gd name="connsiteX55" fmla="*/ 491045 w 1355268"/>
                  <a:gd name="connsiteY55" fmla="*/ 663053 h 1980046"/>
                  <a:gd name="connsiteX56" fmla="*/ 521501 w 1355268"/>
                  <a:gd name="connsiteY56" fmla="*/ 676380 h 1980046"/>
                  <a:gd name="connsiteX57" fmla="*/ 570040 w 1355268"/>
                  <a:gd name="connsiteY57" fmla="*/ 656389 h 1980046"/>
                  <a:gd name="connsiteX58" fmla="*/ 585268 w 1355268"/>
                  <a:gd name="connsiteY58" fmla="*/ 628782 h 1980046"/>
                  <a:gd name="connsiteX59" fmla="*/ 478673 w 1355268"/>
                  <a:gd name="connsiteY59" fmla="*/ 306065 h 1980046"/>
                  <a:gd name="connsiteX60" fmla="*/ 390160 w 1355268"/>
                  <a:gd name="connsiteY60" fmla="*/ 216580 h 1980046"/>
                  <a:gd name="connsiteX61" fmla="*/ 352090 w 1355268"/>
                  <a:gd name="connsiteY61" fmla="*/ 208965 h 1980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355268" h="1980046">
                    <a:moveTo>
                      <a:pt x="1140136" y="1789229"/>
                    </a:moveTo>
                    <a:cubicBezTo>
                      <a:pt x="1140136" y="1743535"/>
                      <a:pt x="1138232" y="1696888"/>
                      <a:pt x="1141087" y="1651194"/>
                    </a:cubicBezTo>
                    <a:cubicBezTo>
                      <a:pt x="1142040" y="1635010"/>
                      <a:pt x="1149653" y="1614067"/>
                      <a:pt x="1161074" y="1603595"/>
                    </a:cubicBezTo>
                    <a:cubicBezTo>
                      <a:pt x="1325726" y="1453185"/>
                      <a:pt x="1308595" y="1165691"/>
                      <a:pt x="1123005" y="1021944"/>
                    </a:cubicBezTo>
                    <a:cubicBezTo>
                      <a:pt x="1005940" y="931507"/>
                      <a:pt x="885068" y="847734"/>
                      <a:pt x="764196" y="763009"/>
                    </a:cubicBezTo>
                    <a:cubicBezTo>
                      <a:pt x="704236" y="721122"/>
                      <a:pt x="638566" y="718267"/>
                      <a:pt x="571944" y="745874"/>
                    </a:cubicBezTo>
                    <a:cubicBezTo>
                      <a:pt x="547198" y="756345"/>
                      <a:pt x="547198" y="763009"/>
                      <a:pt x="567185" y="780144"/>
                    </a:cubicBezTo>
                    <a:cubicBezTo>
                      <a:pt x="680443" y="875341"/>
                      <a:pt x="794652" y="970538"/>
                      <a:pt x="907910" y="1065734"/>
                    </a:cubicBezTo>
                    <a:cubicBezTo>
                      <a:pt x="913621" y="1070494"/>
                      <a:pt x="920283" y="1076206"/>
                      <a:pt x="925993" y="1080966"/>
                    </a:cubicBezTo>
                    <a:cubicBezTo>
                      <a:pt x="945028" y="1100005"/>
                      <a:pt x="946932" y="1122852"/>
                      <a:pt x="930752" y="1140940"/>
                    </a:cubicBezTo>
                    <a:cubicBezTo>
                      <a:pt x="916476" y="1158075"/>
                      <a:pt x="890778" y="1160931"/>
                      <a:pt x="870792" y="1145699"/>
                    </a:cubicBezTo>
                    <a:cubicBezTo>
                      <a:pt x="842240" y="1122852"/>
                      <a:pt x="814639" y="1099053"/>
                      <a:pt x="786086" y="1076206"/>
                    </a:cubicBezTo>
                    <a:cubicBezTo>
                      <a:pt x="675684" y="983865"/>
                      <a:pt x="565282" y="892476"/>
                      <a:pt x="455831" y="800136"/>
                    </a:cubicBezTo>
                    <a:cubicBezTo>
                      <a:pt x="444410" y="790616"/>
                      <a:pt x="435844" y="775385"/>
                      <a:pt x="431085" y="761105"/>
                    </a:cubicBezTo>
                    <a:cubicBezTo>
                      <a:pt x="373981" y="581183"/>
                      <a:pt x="317828" y="401262"/>
                      <a:pt x="262626" y="220388"/>
                    </a:cubicBezTo>
                    <a:cubicBezTo>
                      <a:pt x="244543" y="162318"/>
                      <a:pt x="216942" y="113768"/>
                      <a:pt x="155079" y="93777"/>
                    </a:cubicBezTo>
                    <a:cubicBezTo>
                      <a:pt x="151272" y="92825"/>
                      <a:pt x="147465" y="90921"/>
                      <a:pt x="143658" y="89969"/>
                    </a:cubicBezTo>
                    <a:cubicBezTo>
                      <a:pt x="97974" y="78545"/>
                      <a:pt x="92264" y="84257"/>
                      <a:pt x="98926" y="130903"/>
                    </a:cubicBezTo>
                    <a:cubicBezTo>
                      <a:pt x="120816" y="275602"/>
                      <a:pt x="140803" y="419349"/>
                      <a:pt x="161741" y="564048"/>
                    </a:cubicBezTo>
                    <a:cubicBezTo>
                      <a:pt x="176017" y="661149"/>
                      <a:pt x="189342" y="758249"/>
                      <a:pt x="205521" y="855350"/>
                    </a:cubicBezTo>
                    <a:cubicBezTo>
                      <a:pt x="218846" y="940075"/>
                      <a:pt x="261675" y="1008616"/>
                      <a:pt x="323538" y="1067638"/>
                    </a:cubicBezTo>
                    <a:cubicBezTo>
                      <a:pt x="455831" y="1194250"/>
                      <a:pt x="587172" y="1321813"/>
                      <a:pt x="718513" y="1449377"/>
                    </a:cubicBezTo>
                    <a:cubicBezTo>
                      <a:pt x="734692" y="1465560"/>
                      <a:pt x="751824" y="1481744"/>
                      <a:pt x="768004" y="1496975"/>
                    </a:cubicBezTo>
                    <a:cubicBezTo>
                      <a:pt x="785135" y="1513159"/>
                      <a:pt x="789894" y="1531246"/>
                      <a:pt x="783231" y="1555045"/>
                    </a:cubicBezTo>
                    <a:cubicBezTo>
                      <a:pt x="748969" y="1678801"/>
                      <a:pt x="715657" y="1802556"/>
                      <a:pt x="682346" y="1927264"/>
                    </a:cubicBezTo>
                    <a:cubicBezTo>
                      <a:pt x="680443" y="1933928"/>
                      <a:pt x="678539" y="1940591"/>
                      <a:pt x="675684" y="1947255"/>
                    </a:cubicBezTo>
                    <a:cubicBezTo>
                      <a:pt x="667118" y="1972006"/>
                      <a:pt x="646180" y="1984382"/>
                      <a:pt x="625241" y="1978670"/>
                    </a:cubicBezTo>
                    <a:cubicBezTo>
                      <a:pt x="601448" y="1972006"/>
                      <a:pt x="588123" y="1951063"/>
                      <a:pt x="594786" y="1925360"/>
                    </a:cubicBezTo>
                    <a:cubicBezTo>
                      <a:pt x="606206" y="1879666"/>
                      <a:pt x="618579" y="1833019"/>
                      <a:pt x="630952" y="1787325"/>
                    </a:cubicBezTo>
                    <a:cubicBezTo>
                      <a:pt x="650939" y="1714023"/>
                      <a:pt x="669974" y="1640722"/>
                      <a:pt x="690912" y="1567421"/>
                    </a:cubicBezTo>
                    <a:cubicBezTo>
                      <a:pt x="695671" y="1549333"/>
                      <a:pt x="688057" y="1539813"/>
                      <a:pt x="676636" y="1528390"/>
                    </a:cubicBezTo>
                    <a:cubicBezTo>
                      <a:pt x="541488" y="1398923"/>
                      <a:pt x="408243" y="1267551"/>
                      <a:pt x="272144" y="1139036"/>
                    </a:cubicBezTo>
                    <a:cubicBezTo>
                      <a:pt x="178873" y="1050503"/>
                      <a:pt x="127478" y="944834"/>
                      <a:pt x="110347" y="817271"/>
                    </a:cubicBezTo>
                    <a:cubicBezTo>
                      <a:pt x="86553" y="630686"/>
                      <a:pt x="57049" y="445052"/>
                      <a:pt x="29448" y="259419"/>
                    </a:cubicBezTo>
                    <a:cubicBezTo>
                      <a:pt x="19931" y="193733"/>
                      <a:pt x="9462" y="128047"/>
                      <a:pt x="896" y="61410"/>
                    </a:cubicBezTo>
                    <a:cubicBezTo>
                      <a:pt x="-3863" y="29995"/>
                      <a:pt x="10413" y="10955"/>
                      <a:pt x="41821" y="5244"/>
                    </a:cubicBezTo>
                    <a:cubicBezTo>
                      <a:pt x="148417" y="-12844"/>
                      <a:pt x="237881" y="14763"/>
                      <a:pt x="303551" y="105200"/>
                    </a:cubicBezTo>
                    <a:cubicBezTo>
                      <a:pt x="310213" y="113768"/>
                      <a:pt x="323538" y="121383"/>
                      <a:pt x="334007" y="121383"/>
                    </a:cubicBezTo>
                    <a:cubicBezTo>
                      <a:pt x="447265" y="126143"/>
                      <a:pt x="525308" y="184213"/>
                      <a:pt x="560523" y="291786"/>
                    </a:cubicBezTo>
                    <a:cubicBezTo>
                      <a:pt x="595737" y="398406"/>
                      <a:pt x="630952" y="505978"/>
                      <a:pt x="665215" y="612598"/>
                    </a:cubicBezTo>
                    <a:cubicBezTo>
                      <a:pt x="671877" y="635445"/>
                      <a:pt x="684250" y="643061"/>
                      <a:pt x="707092" y="650677"/>
                    </a:cubicBezTo>
                    <a:cubicBezTo>
                      <a:pt x="745161" y="662101"/>
                      <a:pt x="784183" y="676380"/>
                      <a:pt x="816542" y="699227"/>
                    </a:cubicBezTo>
                    <a:cubicBezTo>
                      <a:pt x="933607" y="780144"/>
                      <a:pt x="1048769" y="862014"/>
                      <a:pt x="1162026" y="947691"/>
                    </a:cubicBezTo>
                    <a:cubicBezTo>
                      <a:pt x="1349520" y="1088581"/>
                      <a:pt x="1410432" y="1354180"/>
                      <a:pt x="1300981" y="1553141"/>
                    </a:cubicBezTo>
                    <a:cubicBezTo>
                      <a:pt x="1283849" y="1584556"/>
                      <a:pt x="1258153" y="1612163"/>
                      <a:pt x="1238166" y="1641674"/>
                    </a:cubicBezTo>
                    <a:cubicBezTo>
                      <a:pt x="1229600" y="1654049"/>
                      <a:pt x="1221986" y="1669281"/>
                      <a:pt x="1221986" y="1683560"/>
                    </a:cubicBezTo>
                    <a:cubicBezTo>
                      <a:pt x="1220083" y="1760670"/>
                      <a:pt x="1221034" y="1837779"/>
                      <a:pt x="1221034" y="1913936"/>
                    </a:cubicBezTo>
                    <a:cubicBezTo>
                      <a:pt x="1221034" y="1922504"/>
                      <a:pt x="1221034" y="1931072"/>
                      <a:pt x="1220083" y="1939639"/>
                    </a:cubicBezTo>
                    <a:cubicBezTo>
                      <a:pt x="1216276" y="1963439"/>
                      <a:pt x="1199144" y="1979622"/>
                      <a:pt x="1177254" y="1979622"/>
                    </a:cubicBezTo>
                    <a:cubicBezTo>
                      <a:pt x="1155364" y="1978670"/>
                      <a:pt x="1137281" y="1962487"/>
                      <a:pt x="1136329" y="1937736"/>
                    </a:cubicBezTo>
                    <a:cubicBezTo>
                      <a:pt x="1139184" y="1889185"/>
                      <a:pt x="1140136" y="1838731"/>
                      <a:pt x="1140136" y="1789229"/>
                    </a:cubicBezTo>
                    <a:cubicBezTo>
                      <a:pt x="1140136" y="1789229"/>
                      <a:pt x="1140136" y="1789229"/>
                      <a:pt x="1140136" y="1789229"/>
                    </a:cubicBezTo>
                    <a:close/>
                    <a:moveTo>
                      <a:pt x="352090" y="208965"/>
                    </a:moveTo>
                    <a:cubicBezTo>
                      <a:pt x="354946" y="222292"/>
                      <a:pt x="355897" y="229908"/>
                      <a:pt x="357801" y="236571"/>
                    </a:cubicBezTo>
                    <a:cubicBezTo>
                      <a:pt x="368270" y="271794"/>
                      <a:pt x="379691" y="307969"/>
                      <a:pt x="391112" y="343192"/>
                    </a:cubicBezTo>
                    <a:cubicBezTo>
                      <a:pt x="424423" y="449812"/>
                      <a:pt x="457734" y="556432"/>
                      <a:pt x="491045" y="663053"/>
                    </a:cubicBezTo>
                    <a:cubicBezTo>
                      <a:pt x="496756" y="681140"/>
                      <a:pt x="504370" y="685900"/>
                      <a:pt x="521501" y="676380"/>
                    </a:cubicBezTo>
                    <a:cubicBezTo>
                      <a:pt x="536729" y="667812"/>
                      <a:pt x="552909" y="662101"/>
                      <a:pt x="570040" y="656389"/>
                    </a:cubicBezTo>
                    <a:cubicBezTo>
                      <a:pt x="584316" y="651629"/>
                      <a:pt x="590027" y="644965"/>
                      <a:pt x="585268" y="628782"/>
                    </a:cubicBezTo>
                    <a:cubicBezTo>
                      <a:pt x="549102" y="521209"/>
                      <a:pt x="514839" y="413637"/>
                      <a:pt x="478673" y="306065"/>
                    </a:cubicBezTo>
                    <a:cubicBezTo>
                      <a:pt x="464396" y="262275"/>
                      <a:pt x="433940" y="231812"/>
                      <a:pt x="390160" y="216580"/>
                    </a:cubicBezTo>
                    <a:cubicBezTo>
                      <a:pt x="379691" y="211820"/>
                      <a:pt x="368270" y="211820"/>
                      <a:pt x="352090" y="208965"/>
                    </a:cubicBezTo>
                    <a:close/>
                  </a:path>
                </a:pathLst>
              </a:custGeom>
              <a:solidFill>
                <a:srgbClr val="000000"/>
              </a:solidFill>
              <a:ln w="9514" cap="flat">
                <a:noFill/>
                <a:prstDash val="solid"/>
                <a:miter/>
              </a:ln>
            </p:spPr>
            <p:txBody>
              <a:bodyPr rtlCol="0" anchor="ctr"/>
              <a:lstStyle/>
              <a:p>
                <a:endParaRPr lang="en-US"/>
              </a:p>
            </p:txBody>
          </p:sp>
          <p:sp>
            <p:nvSpPr>
              <p:cNvPr id="9" name="Freeform 591">
                <a:extLst>
                  <a:ext uri="{FF2B5EF4-FFF2-40B4-BE49-F238E27FC236}">
                    <a16:creationId xmlns:a16="http://schemas.microsoft.com/office/drawing/2014/main" id="{00C76025-865D-2CB3-AF64-BA0AAE321BCB}"/>
                  </a:ext>
                </a:extLst>
              </p:cNvPr>
              <p:cNvSpPr/>
              <p:nvPr/>
            </p:nvSpPr>
            <p:spPr>
              <a:xfrm>
                <a:off x="6916393" y="2229503"/>
                <a:ext cx="1657477" cy="1593611"/>
              </a:xfrm>
              <a:custGeom>
                <a:avLst/>
                <a:gdLst>
                  <a:gd name="connsiteX0" fmla="*/ 501581 w 1657477"/>
                  <a:gd name="connsiteY0" fmla="*/ 19 h 1593611"/>
                  <a:gd name="connsiteX1" fmla="*/ 809947 w 1657477"/>
                  <a:gd name="connsiteY1" fmla="*/ 127583 h 1593611"/>
                  <a:gd name="connsiteX2" fmla="*/ 848969 w 1657477"/>
                  <a:gd name="connsiteY2" fmla="*/ 128535 h 1593611"/>
                  <a:gd name="connsiteX3" fmla="*/ 1638918 w 1657477"/>
                  <a:gd name="connsiteY3" fmla="*/ 353199 h 1593611"/>
                  <a:gd name="connsiteX4" fmla="*/ 1628448 w 1657477"/>
                  <a:gd name="connsiteY4" fmla="*/ 670204 h 1593611"/>
                  <a:gd name="connsiteX5" fmla="*/ 1363863 w 1657477"/>
                  <a:gd name="connsiteY5" fmla="*/ 1128100 h 1593611"/>
                  <a:gd name="connsiteX6" fmla="*/ 870859 w 1657477"/>
                  <a:gd name="connsiteY6" fmla="*/ 1573620 h 1593611"/>
                  <a:gd name="connsiteX7" fmla="*/ 788057 w 1657477"/>
                  <a:gd name="connsiteY7" fmla="*/ 1573620 h 1593611"/>
                  <a:gd name="connsiteX8" fmla="*/ 218913 w 1657477"/>
                  <a:gd name="connsiteY8" fmla="*/ 1033855 h 1593611"/>
                  <a:gd name="connsiteX9" fmla="*/ 19046 w 1657477"/>
                  <a:gd name="connsiteY9" fmla="*/ 636885 h 1593611"/>
                  <a:gd name="connsiteX10" fmla="*/ 195119 w 1657477"/>
                  <a:gd name="connsiteY10" fmla="*/ 96168 h 1593611"/>
                  <a:gd name="connsiteX11" fmla="*/ 501581 w 1657477"/>
                  <a:gd name="connsiteY11" fmla="*/ 19 h 1593611"/>
                  <a:gd name="connsiteX12" fmla="*/ 87572 w 1657477"/>
                  <a:gd name="connsiteY12" fmla="*/ 487426 h 1593611"/>
                  <a:gd name="connsiteX13" fmla="*/ 81861 w 1657477"/>
                  <a:gd name="connsiteY13" fmla="*/ 488378 h 1593611"/>
                  <a:gd name="connsiteX14" fmla="*/ 117076 w 1657477"/>
                  <a:gd name="connsiteY14" fmla="*/ 657828 h 1593611"/>
                  <a:gd name="connsiteX15" fmla="*/ 288390 w 1657477"/>
                  <a:gd name="connsiteY15" fmla="*/ 978641 h 1593611"/>
                  <a:gd name="connsiteX16" fmla="*/ 812802 w 1657477"/>
                  <a:gd name="connsiteY16" fmla="*/ 1483183 h 1593611"/>
                  <a:gd name="connsiteX17" fmla="*/ 850872 w 1657477"/>
                  <a:gd name="connsiteY17" fmla="*/ 1479375 h 1593611"/>
                  <a:gd name="connsiteX18" fmla="*/ 1242991 w 1657477"/>
                  <a:gd name="connsiteY18" fmla="*/ 1130955 h 1593611"/>
                  <a:gd name="connsiteX19" fmla="*/ 1523756 w 1657477"/>
                  <a:gd name="connsiteY19" fmla="*/ 710186 h 1593611"/>
                  <a:gd name="connsiteX20" fmla="*/ 1558019 w 1657477"/>
                  <a:gd name="connsiteY20" fmla="*/ 379854 h 1593611"/>
                  <a:gd name="connsiteX21" fmla="*/ 1055497 w 1657477"/>
                  <a:gd name="connsiteY21" fmla="*/ 102832 h 1593611"/>
                  <a:gd name="connsiteX22" fmla="*/ 871810 w 1657477"/>
                  <a:gd name="connsiteY22" fmla="*/ 225635 h 1593611"/>
                  <a:gd name="connsiteX23" fmla="*/ 785202 w 1657477"/>
                  <a:gd name="connsiteY23" fmla="*/ 224683 h 1593611"/>
                  <a:gd name="connsiteX24" fmla="*/ 780443 w 1657477"/>
                  <a:gd name="connsiteY24" fmla="*/ 218972 h 1593611"/>
                  <a:gd name="connsiteX25" fmla="*/ 342640 w 1657477"/>
                  <a:gd name="connsiteY25" fmla="*/ 110447 h 1593611"/>
                  <a:gd name="connsiteX26" fmla="*/ 87572 w 1657477"/>
                  <a:gd name="connsiteY26" fmla="*/ 487426 h 1593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57477" h="1593611">
                    <a:moveTo>
                      <a:pt x="501581" y="19"/>
                    </a:moveTo>
                    <a:cubicBezTo>
                      <a:pt x="609129" y="1923"/>
                      <a:pt x="718579" y="42858"/>
                      <a:pt x="809947" y="127583"/>
                    </a:cubicBezTo>
                    <a:cubicBezTo>
                      <a:pt x="824223" y="140910"/>
                      <a:pt x="833740" y="141862"/>
                      <a:pt x="848969" y="128535"/>
                    </a:cubicBezTo>
                    <a:cubicBezTo>
                      <a:pt x="1116409" y="-115169"/>
                      <a:pt x="1538985" y="4779"/>
                      <a:pt x="1638918" y="353199"/>
                    </a:cubicBezTo>
                    <a:cubicBezTo>
                      <a:pt x="1669373" y="459819"/>
                      <a:pt x="1659856" y="565487"/>
                      <a:pt x="1628448" y="670204"/>
                    </a:cubicBezTo>
                    <a:cubicBezTo>
                      <a:pt x="1578006" y="844414"/>
                      <a:pt x="1479024" y="991016"/>
                      <a:pt x="1363863" y="1128100"/>
                    </a:cubicBezTo>
                    <a:cubicBezTo>
                      <a:pt x="1219198" y="1298501"/>
                      <a:pt x="1052642" y="1444153"/>
                      <a:pt x="870859" y="1573620"/>
                    </a:cubicBezTo>
                    <a:cubicBezTo>
                      <a:pt x="833740" y="1600275"/>
                      <a:pt x="824223" y="1600275"/>
                      <a:pt x="788057" y="1573620"/>
                    </a:cubicBezTo>
                    <a:cubicBezTo>
                      <a:pt x="573914" y="1419401"/>
                      <a:pt x="378806" y="1246143"/>
                      <a:pt x="218913" y="1033855"/>
                    </a:cubicBezTo>
                    <a:cubicBezTo>
                      <a:pt x="128497" y="913907"/>
                      <a:pt x="57116" y="783488"/>
                      <a:pt x="19046" y="636885"/>
                    </a:cubicBezTo>
                    <a:cubicBezTo>
                      <a:pt x="-36155" y="425548"/>
                      <a:pt x="30467" y="220875"/>
                      <a:pt x="195119" y="96168"/>
                    </a:cubicBezTo>
                    <a:cubicBezTo>
                      <a:pt x="277921" y="33338"/>
                      <a:pt x="382613" y="-933"/>
                      <a:pt x="501581" y="19"/>
                    </a:cubicBezTo>
                    <a:close/>
                    <a:moveTo>
                      <a:pt x="87572" y="487426"/>
                    </a:moveTo>
                    <a:cubicBezTo>
                      <a:pt x="85668" y="487426"/>
                      <a:pt x="83765" y="488378"/>
                      <a:pt x="81861" y="488378"/>
                    </a:cubicBezTo>
                    <a:cubicBezTo>
                      <a:pt x="93282" y="544544"/>
                      <a:pt x="100896" y="602614"/>
                      <a:pt x="117076" y="657828"/>
                    </a:cubicBezTo>
                    <a:cubicBezTo>
                      <a:pt x="151339" y="776824"/>
                      <a:pt x="215106" y="880588"/>
                      <a:pt x="288390" y="978641"/>
                    </a:cubicBezTo>
                    <a:cubicBezTo>
                      <a:pt x="435911" y="1174746"/>
                      <a:pt x="616743" y="1336580"/>
                      <a:pt x="812802" y="1483183"/>
                    </a:cubicBezTo>
                    <a:cubicBezTo>
                      <a:pt x="828030" y="1494607"/>
                      <a:pt x="838499" y="1488895"/>
                      <a:pt x="850872" y="1479375"/>
                    </a:cubicBezTo>
                    <a:cubicBezTo>
                      <a:pt x="991731" y="1374659"/>
                      <a:pt x="1124023" y="1259471"/>
                      <a:pt x="1242991" y="1130955"/>
                    </a:cubicBezTo>
                    <a:cubicBezTo>
                      <a:pt x="1359104" y="1005296"/>
                      <a:pt x="1461893" y="871069"/>
                      <a:pt x="1523756" y="710186"/>
                    </a:cubicBezTo>
                    <a:cubicBezTo>
                      <a:pt x="1565633" y="603566"/>
                      <a:pt x="1586572" y="494090"/>
                      <a:pt x="1558019" y="379854"/>
                    </a:cubicBezTo>
                    <a:cubicBezTo>
                      <a:pt x="1504721" y="163758"/>
                      <a:pt x="1267737" y="32386"/>
                      <a:pt x="1055497" y="102832"/>
                    </a:cubicBezTo>
                    <a:cubicBezTo>
                      <a:pt x="983165" y="126631"/>
                      <a:pt x="921301" y="167565"/>
                      <a:pt x="871810" y="225635"/>
                    </a:cubicBezTo>
                    <a:cubicBezTo>
                      <a:pt x="841354" y="260858"/>
                      <a:pt x="816609" y="260858"/>
                      <a:pt x="785202" y="224683"/>
                    </a:cubicBezTo>
                    <a:cubicBezTo>
                      <a:pt x="783298" y="222779"/>
                      <a:pt x="782347" y="220875"/>
                      <a:pt x="780443" y="218972"/>
                    </a:cubicBezTo>
                    <a:cubicBezTo>
                      <a:pt x="670992" y="95216"/>
                      <a:pt x="493967" y="50474"/>
                      <a:pt x="342640" y="110447"/>
                    </a:cubicBezTo>
                    <a:cubicBezTo>
                      <a:pt x="185602" y="172325"/>
                      <a:pt x="84716" y="320832"/>
                      <a:pt x="87572" y="487426"/>
                    </a:cubicBezTo>
                    <a:close/>
                  </a:path>
                </a:pathLst>
              </a:custGeom>
              <a:solidFill>
                <a:srgbClr val="000000"/>
              </a:solidFill>
              <a:ln w="9514" cap="flat">
                <a:noFill/>
                <a:prstDash val="solid"/>
                <a:miter/>
              </a:ln>
            </p:spPr>
            <p:txBody>
              <a:bodyPr rtlCol="0" anchor="ctr"/>
              <a:lstStyle/>
              <a:p>
                <a:endParaRPr lang="en-US"/>
              </a:p>
            </p:txBody>
          </p:sp>
        </p:grpSp>
      </p:grpSp>
      <p:sp>
        <p:nvSpPr>
          <p:cNvPr id="10" name="TextBox 9">
            <a:extLst>
              <a:ext uri="{FF2B5EF4-FFF2-40B4-BE49-F238E27FC236}">
                <a16:creationId xmlns:a16="http://schemas.microsoft.com/office/drawing/2014/main" id="{FF8414EA-52DF-D894-A83C-3342D9F274FC}"/>
              </a:ext>
            </a:extLst>
          </p:cNvPr>
          <p:cNvSpPr txBox="1"/>
          <p:nvPr/>
        </p:nvSpPr>
        <p:spPr>
          <a:xfrm>
            <a:off x="914400" y="1385523"/>
            <a:ext cx="2444436" cy="646331"/>
          </a:xfrm>
          <a:prstGeom prst="rect">
            <a:avLst/>
          </a:prstGeom>
          <a:noFill/>
        </p:spPr>
        <p:txBody>
          <a:bodyPr wrap="square" rtlCol="0">
            <a:spAutoFit/>
          </a:bodyPr>
          <a:lstStyle/>
          <a:p>
            <a:r>
              <a:rPr lang="en-IE" sz="3600" b="1" dirty="0">
                <a:solidFill>
                  <a:srgbClr val="000000"/>
                </a:solidFill>
              </a:rPr>
              <a:t>PEOPLE</a:t>
            </a:r>
          </a:p>
        </p:txBody>
      </p:sp>
    </p:spTree>
    <p:extLst>
      <p:ext uri="{BB962C8B-B14F-4D97-AF65-F5344CB8AC3E}">
        <p14:creationId xmlns:p14="http://schemas.microsoft.com/office/powerpoint/2010/main" val="30384638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FEF5FD7-A038-FDB3-D408-DCA537CBF469}"/>
              </a:ext>
            </a:extLst>
          </p:cNvPr>
          <p:cNvSpPr>
            <a:spLocks noGrp="1"/>
          </p:cNvSpPr>
          <p:nvPr>
            <p:ph type="body" sz="quarter" idx="16"/>
          </p:nvPr>
        </p:nvSpPr>
        <p:spPr>
          <a:xfrm>
            <a:off x="798381" y="647915"/>
            <a:ext cx="10595237" cy="803654"/>
          </a:xfrm>
        </p:spPr>
        <p:txBody>
          <a:bodyPr/>
          <a:lstStyle/>
          <a:p>
            <a:r>
              <a:rPr lang="en-IE" dirty="0">
                <a:highlight>
                  <a:srgbClr val="F79037"/>
                </a:highlight>
              </a:rPr>
              <a:t>Be Inspired </a:t>
            </a:r>
            <a:r>
              <a:rPr lang="en-IE" dirty="0"/>
              <a:t>– Creating a Social Impact</a:t>
            </a:r>
          </a:p>
        </p:txBody>
      </p:sp>
      <p:sp>
        <p:nvSpPr>
          <p:cNvPr id="5" name="TextBox 4">
            <a:extLst>
              <a:ext uri="{FF2B5EF4-FFF2-40B4-BE49-F238E27FC236}">
                <a16:creationId xmlns:a16="http://schemas.microsoft.com/office/drawing/2014/main" id="{D4CE5AC3-718E-4DB6-797A-2D9D93664847}"/>
              </a:ext>
            </a:extLst>
          </p:cNvPr>
          <p:cNvSpPr txBox="1"/>
          <p:nvPr/>
        </p:nvSpPr>
        <p:spPr>
          <a:xfrm>
            <a:off x="3813025" y="4347529"/>
            <a:ext cx="4056992" cy="677108"/>
          </a:xfrm>
          <a:prstGeom prst="rect">
            <a:avLst/>
          </a:prstGeom>
          <a:noFill/>
        </p:spPr>
        <p:txBody>
          <a:bodyPr wrap="square">
            <a:spAutoFit/>
          </a:bodyPr>
          <a:lstStyle/>
          <a:p>
            <a:r>
              <a:rPr lang="en-IE" sz="2000" b="1" dirty="0">
                <a:solidFill>
                  <a:srgbClr val="F68F37"/>
                </a:solidFill>
                <a:hlinkClick r:id="rId2">
                  <a:extLst>
                    <a:ext uri="{A12FA001-AC4F-418D-AE19-62706E023703}">
                      <ahyp:hlinkClr xmlns:ahyp="http://schemas.microsoft.com/office/drawing/2018/hyperlinkcolor" val="tx"/>
                    </a:ext>
                  </a:extLst>
                </a:hlinkClick>
              </a:rPr>
              <a:t>Source</a:t>
            </a:r>
            <a:endParaRPr lang="en-IE" sz="2000" b="1" dirty="0">
              <a:solidFill>
                <a:srgbClr val="F68F37"/>
              </a:solidFill>
            </a:endParaRPr>
          </a:p>
          <a:p>
            <a:endParaRPr lang="en-IE" dirty="0">
              <a:solidFill>
                <a:srgbClr val="F79037"/>
              </a:solidFill>
            </a:endParaRPr>
          </a:p>
        </p:txBody>
      </p:sp>
      <p:pic>
        <p:nvPicPr>
          <p:cNvPr id="9" name="Picture 8">
            <a:hlinkClick r:id="rId3"/>
            <a:extLst>
              <a:ext uri="{FF2B5EF4-FFF2-40B4-BE49-F238E27FC236}">
                <a16:creationId xmlns:a16="http://schemas.microsoft.com/office/drawing/2014/main" id="{8A313A08-2271-FEF6-0F40-0CE9F9E3CD35}"/>
              </a:ext>
            </a:extLst>
          </p:cNvPr>
          <p:cNvPicPr>
            <a:picLocks noChangeAspect="1"/>
          </p:cNvPicPr>
          <p:nvPr/>
        </p:nvPicPr>
        <p:blipFill>
          <a:blip r:embed="rId4"/>
          <a:stretch>
            <a:fillRect/>
          </a:stretch>
        </p:blipFill>
        <p:spPr>
          <a:xfrm>
            <a:off x="6542743" y="1450400"/>
            <a:ext cx="4204425" cy="4204425"/>
          </a:xfrm>
          <a:prstGeom prst="rect">
            <a:avLst/>
          </a:prstGeom>
        </p:spPr>
      </p:pic>
      <p:sp>
        <p:nvSpPr>
          <p:cNvPr id="10" name="TextBox 9">
            <a:extLst>
              <a:ext uri="{FF2B5EF4-FFF2-40B4-BE49-F238E27FC236}">
                <a16:creationId xmlns:a16="http://schemas.microsoft.com/office/drawing/2014/main" id="{FE927689-21F8-C5F1-4B87-DD306BADC013}"/>
              </a:ext>
            </a:extLst>
          </p:cNvPr>
          <p:cNvSpPr txBox="1"/>
          <p:nvPr/>
        </p:nvSpPr>
        <p:spPr>
          <a:xfrm>
            <a:off x="903891" y="1880379"/>
            <a:ext cx="4996187" cy="2308324"/>
          </a:xfrm>
          <a:prstGeom prst="rect">
            <a:avLst/>
          </a:prstGeom>
          <a:noFill/>
        </p:spPr>
        <p:txBody>
          <a:bodyPr wrap="square" rtlCol="0">
            <a:spAutoFit/>
          </a:bodyPr>
          <a:lstStyle/>
          <a:p>
            <a:r>
              <a:rPr lang="en-IE" sz="2400" dirty="0">
                <a:solidFill>
                  <a:srgbClr val="000000"/>
                </a:solidFill>
              </a:rPr>
              <a:t>Here the World Economic Forum showcases the attitude and culture that </a:t>
            </a:r>
            <a:r>
              <a:rPr lang="en-IE" sz="2400" b="1" dirty="0" err="1">
                <a:solidFill>
                  <a:srgbClr val="F68F37"/>
                </a:solidFill>
                <a:hlinkClick r:id="rId5">
                  <a:extLst>
                    <a:ext uri="{A12FA001-AC4F-418D-AE19-62706E023703}">
                      <ahyp:hlinkClr xmlns:ahyp="http://schemas.microsoft.com/office/drawing/2018/hyperlinkcolor" val="tx"/>
                    </a:ext>
                  </a:extLst>
                </a:hlinkClick>
              </a:rPr>
              <a:t>Greyston</a:t>
            </a:r>
            <a:r>
              <a:rPr lang="en-IE" sz="2400" b="1" dirty="0">
                <a:solidFill>
                  <a:srgbClr val="F68F37"/>
                </a:solidFill>
              </a:rPr>
              <a:t> </a:t>
            </a:r>
            <a:r>
              <a:rPr lang="en-IE" sz="2400" dirty="0">
                <a:solidFill>
                  <a:srgbClr val="000000"/>
                </a:solidFill>
              </a:rPr>
              <a:t>Bakery is developing in an effort to make a difference in society, by creating employment opportunities for all.</a:t>
            </a:r>
          </a:p>
        </p:txBody>
      </p:sp>
      <p:grpSp>
        <p:nvGrpSpPr>
          <p:cNvPr id="13" name="Graphic 4">
            <a:extLst>
              <a:ext uri="{FF2B5EF4-FFF2-40B4-BE49-F238E27FC236}">
                <a16:creationId xmlns:a16="http://schemas.microsoft.com/office/drawing/2014/main" id="{335BE375-FB36-193B-85D8-1077A14A3B7B}"/>
              </a:ext>
            </a:extLst>
          </p:cNvPr>
          <p:cNvGrpSpPr/>
          <p:nvPr/>
        </p:nvGrpSpPr>
        <p:grpSpPr>
          <a:xfrm>
            <a:off x="5386753" y="4257580"/>
            <a:ext cx="513325" cy="950186"/>
            <a:chOff x="9129274" y="2719113"/>
            <a:chExt cx="717139" cy="1386497"/>
          </a:xfrm>
          <a:solidFill>
            <a:srgbClr val="F79037"/>
          </a:solidFill>
        </p:grpSpPr>
        <p:grpSp>
          <p:nvGrpSpPr>
            <p:cNvPr id="14" name="Graphic 4">
              <a:extLst>
                <a:ext uri="{FF2B5EF4-FFF2-40B4-BE49-F238E27FC236}">
                  <a16:creationId xmlns:a16="http://schemas.microsoft.com/office/drawing/2014/main" id="{E3B17466-D0DF-C54B-6E62-CFBDC7AC958D}"/>
                </a:ext>
              </a:extLst>
            </p:cNvPr>
            <p:cNvGrpSpPr/>
            <p:nvPr/>
          </p:nvGrpSpPr>
          <p:grpSpPr>
            <a:xfrm>
              <a:off x="9159507" y="2719113"/>
              <a:ext cx="446280" cy="440141"/>
              <a:chOff x="9159507" y="2719113"/>
              <a:chExt cx="446280" cy="440141"/>
            </a:xfrm>
            <a:grpFill/>
          </p:grpSpPr>
          <p:sp>
            <p:nvSpPr>
              <p:cNvPr id="23" name="Freeform 18">
                <a:extLst>
                  <a:ext uri="{FF2B5EF4-FFF2-40B4-BE49-F238E27FC236}">
                    <a16:creationId xmlns:a16="http://schemas.microsoft.com/office/drawing/2014/main" id="{A4BFE5D9-8C3C-16CB-4663-48546CE72A72}"/>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grpFill/>
              <a:ln w="12931" cap="flat">
                <a:noFill/>
                <a:prstDash val="solid"/>
                <a:miter/>
              </a:ln>
            </p:spPr>
            <p:txBody>
              <a:bodyPr rtlCol="0" anchor="ctr"/>
              <a:lstStyle/>
              <a:p>
                <a:endParaRPr lang="en-US" sz="1799"/>
              </a:p>
            </p:txBody>
          </p:sp>
          <p:sp>
            <p:nvSpPr>
              <p:cNvPr id="24" name="Freeform 19">
                <a:extLst>
                  <a:ext uri="{FF2B5EF4-FFF2-40B4-BE49-F238E27FC236}">
                    <a16:creationId xmlns:a16="http://schemas.microsoft.com/office/drawing/2014/main" id="{03202D68-0CF9-3548-846E-DD4A720F0761}"/>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grpFill/>
              <a:ln w="12931" cap="flat">
                <a:noFill/>
                <a:prstDash val="solid"/>
                <a:miter/>
              </a:ln>
            </p:spPr>
            <p:txBody>
              <a:bodyPr rtlCol="0" anchor="ctr"/>
              <a:lstStyle/>
              <a:p>
                <a:endParaRPr lang="en-US" sz="1799"/>
              </a:p>
            </p:txBody>
          </p:sp>
        </p:grpSp>
        <p:grpSp>
          <p:nvGrpSpPr>
            <p:cNvPr id="15" name="Graphic 4">
              <a:extLst>
                <a:ext uri="{FF2B5EF4-FFF2-40B4-BE49-F238E27FC236}">
                  <a16:creationId xmlns:a16="http://schemas.microsoft.com/office/drawing/2014/main" id="{D66DC09A-6C98-3EB1-6B40-8D06EA207E63}"/>
                </a:ext>
              </a:extLst>
            </p:cNvPr>
            <p:cNvGrpSpPr/>
            <p:nvPr/>
          </p:nvGrpSpPr>
          <p:grpSpPr>
            <a:xfrm>
              <a:off x="9129274" y="2893887"/>
              <a:ext cx="717139" cy="1211724"/>
              <a:chOff x="9129274" y="2893887"/>
              <a:chExt cx="717139" cy="1211724"/>
            </a:xfrm>
            <a:grpFill/>
          </p:grpSpPr>
          <p:sp>
            <p:nvSpPr>
              <p:cNvPr id="16" name="Freeform 21">
                <a:extLst>
                  <a:ext uri="{FF2B5EF4-FFF2-40B4-BE49-F238E27FC236}">
                    <a16:creationId xmlns:a16="http://schemas.microsoft.com/office/drawing/2014/main" id="{A4AB17EA-52AE-CC10-B382-0C3EC1815592}"/>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sz="1799"/>
              </a:p>
            </p:txBody>
          </p:sp>
          <p:sp>
            <p:nvSpPr>
              <p:cNvPr id="17" name="Freeform 22">
                <a:extLst>
                  <a:ext uri="{FF2B5EF4-FFF2-40B4-BE49-F238E27FC236}">
                    <a16:creationId xmlns:a16="http://schemas.microsoft.com/office/drawing/2014/main" id="{DC8352C6-F2ED-037F-D798-0121560D5C4E}"/>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sz="1799"/>
              </a:p>
            </p:txBody>
          </p:sp>
          <p:sp>
            <p:nvSpPr>
              <p:cNvPr id="18" name="Freeform 23">
                <a:extLst>
                  <a:ext uri="{FF2B5EF4-FFF2-40B4-BE49-F238E27FC236}">
                    <a16:creationId xmlns:a16="http://schemas.microsoft.com/office/drawing/2014/main" id="{979E1925-5921-A08B-3E1B-B342ED784B19}"/>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sz="1799"/>
              </a:p>
            </p:txBody>
          </p:sp>
          <p:sp>
            <p:nvSpPr>
              <p:cNvPr id="19" name="Freeform 24">
                <a:extLst>
                  <a:ext uri="{FF2B5EF4-FFF2-40B4-BE49-F238E27FC236}">
                    <a16:creationId xmlns:a16="http://schemas.microsoft.com/office/drawing/2014/main" id="{340A9DF5-F371-11A3-5F9A-1E180467439C}"/>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sz="1799"/>
              </a:p>
            </p:txBody>
          </p:sp>
          <p:sp>
            <p:nvSpPr>
              <p:cNvPr id="20" name="Freeform 25">
                <a:extLst>
                  <a:ext uri="{FF2B5EF4-FFF2-40B4-BE49-F238E27FC236}">
                    <a16:creationId xmlns:a16="http://schemas.microsoft.com/office/drawing/2014/main" id="{83AC6DB8-8D85-B149-EA00-214E3A0CC455}"/>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sz="1799"/>
              </a:p>
            </p:txBody>
          </p:sp>
          <p:sp>
            <p:nvSpPr>
              <p:cNvPr id="21" name="Freeform 26">
                <a:extLst>
                  <a:ext uri="{FF2B5EF4-FFF2-40B4-BE49-F238E27FC236}">
                    <a16:creationId xmlns:a16="http://schemas.microsoft.com/office/drawing/2014/main" id="{99B00EEA-44E4-703F-493D-0809DC993C78}"/>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sz="1799"/>
              </a:p>
            </p:txBody>
          </p:sp>
          <p:sp>
            <p:nvSpPr>
              <p:cNvPr id="22" name="Freeform 27">
                <a:extLst>
                  <a:ext uri="{FF2B5EF4-FFF2-40B4-BE49-F238E27FC236}">
                    <a16:creationId xmlns:a16="http://schemas.microsoft.com/office/drawing/2014/main" id="{21475B1C-7D19-78AE-6804-77F782CA280C}"/>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sz="1799"/>
              </a:p>
            </p:txBody>
          </p:sp>
        </p:grpSp>
      </p:grpSp>
    </p:spTree>
    <p:extLst>
      <p:ext uri="{BB962C8B-B14F-4D97-AF65-F5344CB8AC3E}">
        <p14:creationId xmlns:p14="http://schemas.microsoft.com/office/powerpoint/2010/main" val="26654367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BDE6B06-E517-A44D-93E9-58E8C9D1D2E9}"/>
              </a:ext>
            </a:extLst>
          </p:cNvPr>
          <p:cNvSpPr>
            <a:spLocks noGrp="1"/>
          </p:cNvSpPr>
          <p:nvPr>
            <p:ph type="body" sz="quarter" idx="16"/>
          </p:nvPr>
        </p:nvSpPr>
        <p:spPr/>
        <p:txBody>
          <a:bodyPr/>
          <a:lstStyle/>
          <a:p>
            <a:r>
              <a:rPr lang="en-US" dirty="0"/>
              <a:t>The Power of the ETHICAL Food System</a:t>
            </a:r>
          </a:p>
        </p:txBody>
      </p:sp>
      <p:sp>
        <p:nvSpPr>
          <p:cNvPr id="5" name="Text Placeholder 4">
            <a:extLst>
              <a:ext uri="{FF2B5EF4-FFF2-40B4-BE49-F238E27FC236}">
                <a16:creationId xmlns:a16="http://schemas.microsoft.com/office/drawing/2014/main" id="{F53E186E-EEE8-784F-BE9F-48BF925F13E9}"/>
              </a:ext>
            </a:extLst>
          </p:cNvPr>
          <p:cNvSpPr>
            <a:spLocks noGrp="1"/>
          </p:cNvSpPr>
          <p:nvPr>
            <p:ph type="body" sz="quarter" idx="17"/>
          </p:nvPr>
        </p:nvSpPr>
        <p:spPr/>
        <p:txBody>
          <a:bodyPr/>
          <a:lstStyle/>
          <a:p>
            <a:r>
              <a:rPr lang="en-US" dirty="0"/>
              <a:t>01</a:t>
            </a:r>
          </a:p>
        </p:txBody>
      </p:sp>
    </p:spTree>
    <p:extLst>
      <p:ext uri="{BB962C8B-B14F-4D97-AF65-F5344CB8AC3E}">
        <p14:creationId xmlns:p14="http://schemas.microsoft.com/office/powerpoint/2010/main" val="13291860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C35F382-5D2A-A8F5-B00C-456407933D90}"/>
              </a:ext>
            </a:extLst>
          </p:cNvPr>
          <p:cNvSpPr>
            <a:spLocks noGrp="1"/>
          </p:cNvSpPr>
          <p:nvPr>
            <p:ph type="body" sz="quarter" idx="18"/>
          </p:nvPr>
        </p:nvSpPr>
        <p:spPr>
          <a:xfrm>
            <a:off x="914400" y="2169763"/>
            <a:ext cx="9869328" cy="3440624"/>
          </a:xfrm>
        </p:spPr>
        <p:txBody>
          <a:bodyPr/>
          <a:lstStyle/>
          <a:p>
            <a:r>
              <a:rPr lang="en-US" dirty="0"/>
              <a:t>You could also innovate by </a:t>
            </a:r>
            <a:r>
              <a:rPr lang="en-US" b="1" dirty="0"/>
              <a:t>engaging consumers </a:t>
            </a:r>
            <a:r>
              <a:rPr lang="en-US" dirty="0"/>
              <a:t>in your sustainability efforts. This could involve educating consumers about the social and environmental impacts of their food choices, encouraging sustainable consumption patterns, promoting responsible packaging and waste management, and involving consumers in co-creation or feedback processes for developing more sustainable food products or services. </a:t>
            </a:r>
          </a:p>
          <a:p>
            <a:r>
              <a:rPr lang="en-US" dirty="0"/>
              <a:t>This would also contribute to the </a:t>
            </a:r>
            <a:r>
              <a:rPr lang="en-US" b="1" dirty="0"/>
              <a:t>"People" </a:t>
            </a:r>
            <a:r>
              <a:rPr lang="en-US" dirty="0"/>
              <a:t>aspect of People-Planet-Profit by empowering consumers to make informed choices and be active participants in sustainability initiatives.</a:t>
            </a:r>
            <a:endParaRPr lang="en-IE" dirty="0"/>
          </a:p>
        </p:txBody>
      </p:sp>
      <p:sp>
        <p:nvSpPr>
          <p:cNvPr id="3" name="Text Placeholder 2">
            <a:extLst>
              <a:ext uri="{FF2B5EF4-FFF2-40B4-BE49-F238E27FC236}">
                <a16:creationId xmlns:a16="http://schemas.microsoft.com/office/drawing/2014/main" id="{A79E69B2-ACF2-5C0D-A749-B560C83CFBDA}"/>
              </a:ext>
            </a:extLst>
          </p:cNvPr>
          <p:cNvSpPr>
            <a:spLocks noGrp="1"/>
          </p:cNvSpPr>
          <p:nvPr>
            <p:ph type="body" sz="quarter" idx="16"/>
          </p:nvPr>
        </p:nvSpPr>
        <p:spPr/>
        <p:txBody>
          <a:bodyPr/>
          <a:lstStyle/>
          <a:p>
            <a:r>
              <a:rPr lang="en-IE" dirty="0"/>
              <a:t>The Potential Social Impact of Food Enterprises…</a:t>
            </a:r>
          </a:p>
        </p:txBody>
      </p:sp>
      <p:grpSp>
        <p:nvGrpSpPr>
          <p:cNvPr id="4" name="Group 3">
            <a:extLst>
              <a:ext uri="{FF2B5EF4-FFF2-40B4-BE49-F238E27FC236}">
                <a16:creationId xmlns:a16="http://schemas.microsoft.com/office/drawing/2014/main" id="{C39C2E11-9172-A956-B011-D396997E7117}"/>
              </a:ext>
            </a:extLst>
          </p:cNvPr>
          <p:cNvGrpSpPr/>
          <p:nvPr/>
        </p:nvGrpSpPr>
        <p:grpSpPr>
          <a:xfrm>
            <a:off x="10631691" y="4658205"/>
            <a:ext cx="1183081" cy="1090091"/>
            <a:chOff x="5297313" y="4260296"/>
            <a:chExt cx="2997029" cy="2761463"/>
          </a:xfrm>
        </p:grpSpPr>
        <p:sp>
          <p:nvSpPr>
            <p:cNvPr id="5" name="Freeform 587">
              <a:extLst>
                <a:ext uri="{FF2B5EF4-FFF2-40B4-BE49-F238E27FC236}">
                  <a16:creationId xmlns:a16="http://schemas.microsoft.com/office/drawing/2014/main" id="{E04DCDFF-255C-9002-3914-75A13D03D60A}"/>
                </a:ext>
              </a:extLst>
            </p:cNvPr>
            <p:cNvSpPr/>
            <p:nvPr/>
          </p:nvSpPr>
          <p:spPr>
            <a:xfrm>
              <a:off x="6126228" y="4440508"/>
              <a:ext cx="1489301" cy="1405043"/>
            </a:xfrm>
            <a:custGeom>
              <a:avLst/>
              <a:gdLst>
                <a:gd name="connsiteX0" fmla="*/ 5711 w 1489301"/>
                <a:gd name="connsiteY0" fmla="*/ 403362 h 1405043"/>
                <a:gd name="connsiteX1" fmla="*/ 260779 w 1489301"/>
                <a:gd name="connsiteY1" fmla="*/ 26383 h 1405043"/>
                <a:gd name="connsiteX2" fmla="*/ 698582 w 1489301"/>
                <a:gd name="connsiteY2" fmla="*/ 134907 h 1405043"/>
                <a:gd name="connsiteX3" fmla="*/ 703340 w 1489301"/>
                <a:gd name="connsiteY3" fmla="*/ 140619 h 1405043"/>
                <a:gd name="connsiteX4" fmla="*/ 789949 w 1489301"/>
                <a:gd name="connsiteY4" fmla="*/ 141571 h 1405043"/>
                <a:gd name="connsiteX5" fmla="*/ 973636 w 1489301"/>
                <a:gd name="connsiteY5" fmla="*/ 18767 h 1405043"/>
                <a:gd name="connsiteX6" fmla="*/ 1476158 w 1489301"/>
                <a:gd name="connsiteY6" fmla="*/ 295790 h 1405043"/>
                <a:gd name="connsiteX7" fmla="*/ 1441895 w 1489301"/>
                <a:gd name="connsiteY7" fmla="*/ 626122 h 1405043"/>
                <a:gd name="connsiteX8" fmla="*/ 1161130 w 1489301"/>
                <a:gd name="connsiteY8" fmla="*/ 1046891 h 1405043"/>
                <a:gd name="connsiteX9" fmla="*/ 769011 w 1489301"/>
                <a:gd name="connsiteY9" fmla="*/ 1395311 h 1405043"/>
                <a:gd name="connsiteX10" fmla="*/ 730941 w 1489301"/>
                <a:gd name="connsiteY10" fmla="*/ 1399119 h 1405043"/>
                <a:gd name="connsiteX11" fmla="*/ 206529 w 1489301"/>
                <a:gd name="connsiteY11" fmla="*/ 894577 h 1405043"/>
                <a:gd name="connsiteX12" fmla="*/ 35215 w 1489301"/>
                <a:gd name="connsiteY12" fmla="*/ 573764 h 1405043"/>
                <a:gd name="connsiteX13" fmla="*/ 0 w 1489301"/>
                <a:gd name="connsiteY13" fmla="*/ 404314 h 1405043"/>
                <a:gd name="connsiteX14" fmla="*/ 5711 w 1489301"/>
                <a:gd name="connsiteY14" fmla="*/ 403362 h 140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89301" h="1405043">
                  <a:moveTo>
                    <a:pt x="5711" y="403362"/>
                  </a:moveTo>
                  <a:cubicBezTo>
                    <a:pt x="2855" y="236768"/>
                    <a:pt x="103741" y="87309"/>
                    <a:pt x="260779" y="26383"/>
                  </a:cubicBezTo>
                  <a:cubicBezTo>
                    <a:pt x="413058" y="-32639"/>
                    <a:pt x="589131" y="11152"/>
                    <a:pt x="698582" y="134907"/>
                  </a:cubicBezTo>
                  <a:cubicBezTo>
                    <a:pt x="700485" y="136811"/>
                    <a:pt x="701437" y="138715"/>
                    <a:pt x="703340" y="140619"/>
                  </a:cubicBezTo>
                  <a:cubicBezTo>
                    <a:pt x="734748" y="176794"/>
                    <a:pt x="759493" y="176794"/>
                    <a:pt x="789949" y="141571"/>
                  </a:cubicBezTo>
                  <a:cubicBezTo>
                    <a:pt x="839440" y="83501"/>
                    <a:pt x="901303" y="43519"/>
                    <a:pt x="973636" y="18767"/>
                  </a:cubicBezTo>
                  <a:cubicBezTo>
                    <a:pt x="1185876" y="-50726"/>
                    <a:pt x="1422860" y="79693"/>
                    <a:pt x="1476158" y="295790"/>
                  </a:cubicBezTo>
                  <a:cubicBezTo>
                    <a:pt x="1504711" y="410026"/>
                    <a:pt x="1483772" y="519502"/>
                    <a:pt x="1441895" y="626122"/>
                  </a:cubicBezTo>
                  <a:cubicBezTo>
                    <a:pt x="1379080" y="787004"/>
                    <a:pt x="1276292" y="921232"/>
                    <a:pt x="1161130" y="1046891"/>
                  </a:cubicBezTo>
                  <a:cubicBezTo>
                    <a:pt x="1042162" y="1176359"/>
                    <a:pt x="909869" y="1290595"/>
                    <a:pt x="769011" y="1395311"/>
                  </a:cubicBezTo>
                  <a:cubicBezTo>
                    <a:pt x="756638" y="1404831"/>
                    <a:pt x="746169" y="1409590"/>
                    <a:pt x="730941" y="1399119"/>
                  </a:cubicBezTo>
                  <a:cubicBezTo>
                    <a:pt x="534881" y="1252516"/>
                    <a:pt x="354050" y="1090682"/>
                    <a:pt x="206529" y="894577"/>
                  </a:cubicBezTo>
                  <a:cubicBezTo>
                    <a:pt x="132293" y="796524"/>
                    <a:pt x="69477" y="691808"/>
                    <a:pt x="35215" y="573764"/>
                  </a:cubicBezTo>
                  <a:cubicBezTo>
                    <a:pt x="19035" y="518550"/>
                    <a:pt x="11421" y="461432"/>
                    <a:pt x="0" y="404314"/>
                  </a:cubicBezTo>
                  <a:cubicBezTo>
                    <a:pt x="1904" y="403362"/>
                    <a:pt x="3807" y="403362"/>
                    <a:pt x="5711" y="403362"/>
                  </a:cubicBezTo>
                  <a:close/>
                </a:path>
              </a:pathLst>
            </a:custGeom>
            <a:solidFill>
              <a:srgbClr val="F1A0C2"/>
            </a:solidFill>
            <a:ln w="9514" cap="flat">
              <a:noFill/>
              <a:prstDash val="solid"/>
              <a:miter/>
            </a:ln>
          </p:spPr>
          <p:txBody>
            <a:bodyPr rtlCol="0" anchor="ctr"/>
            <a:lstStyle/>
            <a:p>
              <a:endParaRPr lang="en-US"/>
            </a:p>
          </p:txBody>
        </p:sp>
        <p:grpSp>
          <p:nvGrpSpPr>
            <p:cNvPr id="6" name="Graphic 500">
              <a:extLst>
                <a:ext uri="{FF2B5EF4-FFF2-40B4-BE49-F238E27FC236}">
                  <a16:creationId xmlns:a16="http://schemas.microsoft.com/office/drawing/2014/main" id="{AD5702DF-47A2-2362-C75B-022FB81B6D3D}"/>
                </a:ext>
              </a:extLst>
            </p:cNvPr>
            <p:cNvGrpSpPr/>
            <p:nvPr/>
          </p:nvGrpSpPr>
          <p:grpSpPr>
            <a:xfrm>
              <a:off x="5297313" y="4260296"/>
              <a:ext cx="2997029" cy="2761463"/>
              <a:chOff x="6245479" y="2229503"/>
              <a:chExt cx="2997029" cy="2761463"/>
            </a:xfrm>
            <a:solidFill>
              <a:srgbClr val="000000"/>
            </a:solidFill>
          </p:grpSpPr>
          <p:sp>
            <p:nvSpPr>
              <p:cNvPr id="7" name="Freeform 589">
                <a:extLst>
                  <a:ext uri="{FF2B5EF4-FFF2-40B4-BE49-F238E27FC236}">
                    <a16:creationId xmlns:a16="http://schemas.microsoft.com/office/drawing/2014/main" id="{92A7823F-D701-179D-16AC-F8A4CCA34899}"/>
                  </a:ext>
                </a:extLst>
              </p:cNvPr>
              <p:cNvSpPr/>
              <p:nvPr/>
            </p:nvSpPr>
            <p:spPr>
              <a:xfrm>
                <a:off x="7886515" y="3011002"/>
                <a:ext cx="1355993" cy="1979963"/>
              </a:xfrm>
              <a:custGeom>
                <a:avLst/>
                <a:gdLst>
                  <a:gd name="connsiteX0" fmla="*/ 134867 w 1355993"/>
                  <a:gd name="connsiteY0" fmla="*/ 1802156 h 1979963"/>
                  <a:gd name="connsiteX1" fmla="*/ 133915 w 1355993"/>
                  <a:gd name="connsiteY1" fmla="*/ 1681257 h 1979963"/>
                  <a:gd name="connsiteX2" fmla="*/ 121542 w 1355993"/>
                  <a:gd name="connsiteY2" fmla="*/ 1646986 h 1979963"/>
                  <a:gd name="connsiteX3" fmla="*/ 160564 w 1355993"/>
                  <a:gd name="connsiteY3" fmla="*/ 974897 h 1979963"/>
                  <a:gd name="connsiteX4" fmla="*/ 296663 w 1355993"/>
                  <a:gd name="connsiteY4" fmla="*/ 871133 h 1979963"/>
                  <a:gd name="connsiteX5" fmla="*/ 527938 w 1355993"/>
                  <a:gd name="connsiteY5" fmla="*/ 704539 h 1979963"/>
                  <a:gd name="connsiteX6" fmla="*/ 657375 w 1355993"/>
                  <a:gd name="connsiteY6" fmla="*/ 648373 h 1979963"/>
                  <a:gd name="connsiteX7" fmla="*/ 688783 w 1355993"/>
                  <a:gd name="connsiteY7" fmla="*/ 615054 h 1979963"/>
                  <a:gd name="connsiteX8" fmla="*/ 795378 w 1355993"/>
                  <a:gd name="connsiteY8" fmla="*/ 289482 h 1979963"/>
                  <a:gd name="connsiteX9" fmla="*/ 1019039 w 1355993"/>
                  <a:gd name="connsiteY9" fmla="*/ 122887 h 1979963"/>
                  <a:gd name="connsiteX10" fmla="*/ 1054253 w 1355993"/>
                  <a:gd name="connsiteY10" fmla="*/ 103848 h 1979963"/>
                  <a:gd name="connsiteX11" fmla="*/ 1316935 w 1355993"/>
                  <a:gd name="connsiteY11" fmla="*/ 5796 h 1979963"/>
                  <a:gd name="connsiteX12" fmla="*/ 1355005 w 1355993"/>
                  <a:gd name="connsiteY12" fmla="*/ 63865 h 1979963"/>
                  <a:gd name="connsiteX13" fmla="*/ 1305514 w 1355993"/>
                  <a:gd name="connsiteY13" fmla="*/ 405622 h 1979963"/>
                  <a:gd name="connsiteX14" fmla="*/ 1243651 w 1355993"/>
                  <a:gd name="connsiteY14" fmla="*/ 836862 h 1979963"/>
                  <a:gd name="connsiteX15" fmla="*/ 1096130 w 1355993"/>
                  <a:gd name="connsiteY15" fmla="*/ 1128164 h 1979963"/>
                  <a:gd name="connsiteX16" fmla="*/ 683073 w 1355993"/>
                  <a:gd name="connsiteY16" fmla="*/ 1526086 h 1979963"/>
                  <a:gd name="connsiteX17" fmla="*/ 668796 w 1355993"/>
                  <a:gd name="connsiteY17" fmla="*/ 1577492 h 1979963"/>
                  <a:gd name="connsiteX18" fmla="*/ 760164 w 1355993"/>
                  <a:gd name="connsiteY18" fmla="*/ 1914488 h 1979963"/>
                  <a:gd name="connsiteX19" fmla="*/ 762067 w 1355993"/>
                  <a:gd name="connsiteY19" fmla="*/ 1921152 h 1979963"/>
                  <a:gd name="connsiteX20" fmla="*/ 734466 w 1355993"/>
                  <a:gd name="connsiteY20" fmla="*/ 1978270 h 1979963"/>
                  <a:gd name="connsiteX21" fmla="*/ 681169 w 1355993"/>
                  <a:gd name="connsiteY21" fmla="*/ 1943999 h 1979963"/>
                  <a:gd name="connsiteX22" fmla="*/ 616450 w 1355993"/>
                  <a:gd name="connsiteY22" fmla="*/ 1707912 h 1979963"/>
                  <a:gd name="connsiteX23" fmla="*/ 575525 w 1355993"/>
                  <a:gd name="connsiteY23" fmla="*/ 1558453 h 1979963"/>
                  <a:gd name="connsiteX24" fmla="*/ 595512 w 1355993"/>
                  <a:gd name="connsiteY24" fmla="*/ 1490863 h 1979963"/>
                  <a:gd name="connsiteX25" fmla="*/ 953368 w 1355993"/>
                  <a:gd name="connsiteY25" fmla="*/ 1145299 h 1979963"/>
                  <a:gd name="connsiteX26" fmla="*/ 1054253 w 1355993"/>
                  <a:gd name="connsiteY26" fmla="*/ 1047247 h 1979963"/>
                  <a:gd name="connsiteX27" fmla="*/ 1157993 w 1355993"/>
                  <a:gd name="connsiteY27" fmla="*/ 830198 h 1979963"/>
                  <a:gd name="connsiteX28" fmla="*/ 1220809 w 1355993"/>
                  <a:gd name="connsiteY28" fmla="*/ 392294 h 1979963"/>
                  <a:gd name="connsiteX29" fmla="*/ 1261734 w 1355993"/>
                  <a:gd name="connsiteY29" fmla="*/ 114320 h 1979963"/>
                  <a:gd name="connsiteX30" fmla="*/ 1233182 w 1355993"/>
                  <a:gd name="connsiteY30" fmla="*/ 85761 h 1979963"/>
                  <a:gd name="connsiteX31" fmla="*/ 1112310 w 1355993"/>
                  <a:gd name="connsiteY31" fmla="*/ 180005 h 1979963"/>
                  <a:gd name="connsiteX32" fmla="*/ 949561 w 1355993"/>
                  <a:gd name="connsiteY32" fmla="*/ 689308 h 1979963"/>
                  <a:gd name="connsiteX33" fmla="*/ 926719 w 1355993"/>
                  <a:gd name="connsiteY33" fmla="*/ 761657 h 1979963"/>
                  <a:gd name="connsiteX34" fmla="*/ 902926 w 1355993"/>
                  <a:gd name="connsiteY34" fmla="*/ 798784 h 1979963"/>
                  <a:gd name="connsiteX35" fmla="*/ 503192 w 1355993"/>
                  <a:gd name="connsiteY35" fmla="*/ 1132924 h 1979963"/>
                  <a:gd name="connsiteX36" fmla="*/ 482254 w 1355993"/>
                  <a:gd name="connsiteY36" fmla="*/ 1148155 h 1979963"/>
                  <a:gd name="connsiteX37" fmla="*/ 429908 w 1355993"/>
                  <a:gd name="connsiteY37" fmla="*/ 1140540 h 1979963"/>
                  <a:gd name="connsiteX38" fmla="*/ 428956 w 1355993"/>
                  <a:gd name="connsiteY38" fmla="*/ 1086278 h 1979963"/>
                  <a:gd name="connsiteX39" fmla="*/ 449895 w 1355993"/>
                  <a:gd name="connsiteY39" fmla="*/ 1067238 h 1979963"/>
                  <a:gd name="connsiteX40" fmla="*/ 788716 w 1355993"/>
                  <a:gd name="connsiteY40" fmla="*/ 782600 h 1979963"/>
                  <a:gd name="connsiteX41" fmla="*/ 781102 w 1355993"/>
                  <a:gd name="connsiteY41" fmla="*/ 741666 h 1979963"/>
                  <a:gd name="connsiteX42" fmla="*/ 595512 w 1355993"/>
                  <a:gd name="connsiteY42" fmla="*/ 760705 h 1979963"/>
                  <a:gd name="connsiteX43" fmla="*/ 236704 w 1355993"/>
                  <a:gd name="connsiteY43" fmla="*/ 1019640 h 1979963"/>
                  <a:gd name="connsiteX44" fmla="*/ 157709 w 1355993"/>
                  <a:gd name="connsiteY44" fmla="*/ 1554645 h 1979963"/>
                  <a:gd name="connsiteX45" fmla="*/ 186261 w 1355993"/>
                  <a:gd name="connsiteY45" fmla="*/ 1587012 h 1979963"/>
                  <a:gd name="connsiteX46" fmla="*/ 220524 w 1355993"/>
                  <a:gd name="connsiteY46" fmla="*/ 1670785 h 1979963"/>
                  <a:gd name="connsiteX47" fmla="*/ 219572 w 1355993"/>
                  <a:gd name="connsiteY47" fmla="*/ 1908777 h 1979963"/>
                  <a:gd name="connsiteX48" fmla="*/ 219572 w 1355993"/>
                  <a:gd name="connsiteY48" fmla="*/ 1932576 h 1979963"/>
                  <a:gd name="connsiteX49" fmla="*/ 177695 w 1355993"/>
                  <a:gd name="connsiteY49" fmla="*/ 1978270 h 1979963"/>
                  <a:gd name="connsiteX50" fmla="*/ 134867 w 1355993"/>
                  <a:gd name="connsiteY50" fmla="*/ 1930672 h 1979963"/>
                  <a:gd name="connsiteX51" fmla="*/ 134867 w 1355993"/>
                  <a:gd name="connsiteY51" fmla="*/ 1802156 h 1979963"/>
                  <a:gd name="connsiteX52" fmla="*/ 134867 w 1355993"/>
                  <a:gd name="connsiteY52" fmla="*/ 1802156 h 1979963"/>
                  <a:gd name="connsiteX53" fmla="*/ 1009521 w 1355993"/>
                  <a:gd name="connsiteY53" fmla="*/ 207612 h 1979963"/>
                  <a:gd name="connsiteX54" fmla="*/ 970499 w 1355993"/>
                  <a:gd name="connsiteY54" fmla="*/ 215228 h 1979963"/>
                  <a:gd name="connsiteX55" fmla="*/ 881036 w 1355993"/>
                  <a:gd name="connsiteY55" fmla="*/ 303761 h 1979963"/>
                  <a:gd name="connsiteX56" fmla="*/ 778247 w 1355993"/>
                  <a:gd name="connsiteY56" fmla="*/ 616958 h 1979963"/>
                  <a:gd name="connsiteX57" fmla="*/ 800137 w 1355993"/>
                  <a:gd name="connsiteY57" fmla="*/ 657893 h 1979963"/>
                  <a:gd name="connsiteX58" fmla="*/ 830593 w 1355993"/>
                  <a:gd name="connsiteY58" fmla="*/ 670268 h 1979963"/>
                  <a:gd name="connsiteX59" fmla="*/ 870566 w 1355993"/>
                  <a:gd name="connsiteY59" fmla="*/ 653133 h 1979963"/>
                  <a:gd name="connsiteX60" fmla="*/ 975258 w 1355993"/>
                  <a:gd name="connsiteY60" fmla="*/ 319945 h 1979963"/>
                  <a:gd name="connsiteX61" fmla="*/ 1009521 w 1355993"/>
                  <a:gd name="connsiteY61" fmla="*/ 207612 h 197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355993" h="1979963">
                    <a:moveTo>
                      <a:pt x="134867" y="1802156"/>
                    </a:moveTo>
                    <a:cubicBezTo>
                      <a:pt x="134867" y="1762174"/>
                      <a:pt x="135819" y="1721239"/>
                      <a:pt x="133915" y="1681257"/>
                    </a:cubicBezTo>
                    <a:cubicBezTo>
                      <a:pt x="133915" y="1669833"/>
                      <a:pt x="130108" y="1654601"/>
                      <a:pt x="121542" y="1646986"/>
                    </a:cubicBezTo>
                    <a:cubicBezTo>
                      <a:pt x="-54530" y="1466112"/>
                      <a:pt x="-37399" y="1150059"/>
                      <a:pt x="160564" y="974897"/>
                    </a:cubicBezTo>
                    <a:cubicBezTo>
                      <a:pt x="203392" y="936819"/>
                      <a:pt x="250980" y="905404"/>
                      <a:pt x="296663" y="871133"/>
                    </a:cubicBezTo>
                    <a:cubicBezTo>
                      <a:pt x="373755" y="814967"/>
                      <a:pt x="450846" y="759753"/>
                      <a:pt x="527938" y="704539"/>
                    </a:cubicBezTo>
                    <a:cubicBezTo>
                      <a:pt x="566959" y="675980"/>
                      <a:pt x="608836" y="654085"/>
                      <a:pt x="657375" y="648373"/>
                    </a:cubicBezTo>
                    <a:cubicBezTo>
                      <a:pt x="678314" y="645517"/>
                      <a:pt x="684024" y="631238"/>
                      <a:pt x="688783" y="615054"/>
                    </a:cubicBezTo>
                    <a:cubicBezTo>
                      <a:pt x="723998" y="506530"/>
                      <a:pt x="759212" y="398006"/>
                      <a:pt x="795378" y="289482"/>
                    </a:cubicBezTo>
                    <a:cubicBezTo>
                      <a:pt x="828690" y="185717"/>
                      <a:pt x="910539" y="124792"/>
                      <a:pt x="1019039" y="122887"/>
                    </a:cubicBezTo>
                    <a:cubicBezTo>
                      <a:pt x="1035219" y="122887"/>
                      <a:pt x="1044736" y="117176"/>
                      <a:pt x="1054253" y="103848"/>
                    </a:cubicBezTo>
                    <a:cubicBezTo>
                      <a:pt x="1119924" y="13411"/>
                      <a:pt x="1210339" y="-13244"/>
                      <a:pt x="1316935" y="5796"/>
                    </a:cubicBezTo>
                    <a:cubicBezTo>
                      <a:pt x="1347391" y="11507"/>
                      <a:pt x="1359764" y="31499"/>
                      <a:pt x="1355005" y="63865"/>
                    </a:cubicBezTo>
                    <a:cubicBezTo>
                      <a:pt x="1338825" y="178101"/>
                      <a:pt x="1321694" y="291386"/>
                      <a:pt x="1305514" y="405622"/>
                    </a:cubicBezTo>
                    <a:cubicBezTo>
                      <a:pt x="1284576" y="549368"/>
                      <a:pt x="1263638" y="693115"/>
                      <a:pt x="1243651" y="836862"/>
                    </a:cubicBezTo>
                    <a:cubicBezTo>
                      <a:pt x="1227471" y="951098"/>
                      <a:pt x="1179883" y="1048199"/>
                      <a:pt x="1096130" y="1128164"/>
                    </a:cubicBezTo>
                    <a:cubicBezTo>
                      <a:pt x="958127" y="1260487"/>
                      <a:pt x="821076" y="1393763"/>
                      <a:pt x="683073" y="1526086"/>
                    </a:cubicBezTo>
                    <a:cubicBezTo>
                      <a:pt x="666893" y="1541317"/>
                      <a:pt x="662134" y="1555597"/>
                      <a:pt x="668796" y="1577492"/>
                    </a:cubicBezTo>
                    <a:cubicBezTo>
                      <a:pt x="700204" y="1689824"/>
                      <a:pt x="729708" y="1802156"/>
                      <a:pt x="760164" y="1914488"/>
                    </a:cubicBezTo>
                    <a:cubicBezTo>
                      <a:pt x="761115" y="1916392"/>
                      <a:pt x="761115" y="1919248"/>
                      <a:pt x="762067" y="1921152"/>
                    </a:cubicBezTo>
                    <a:cubicBezTo>
                      <a:pt x="768730" y="1949711"/>
                      <a:pt x="758260" y="1971606"/>
                      <a:pt x="734466" y="1978270"/>
                    </a:cubicBezTo>
                    <a:cubicBezTo>
                      <a:pt x="711625" y="1984934"/>
                      <a:pt x="688783" y="1971606"/>
                      <a:pt x="681169" y="1943999"/>
                    </a:cubicBezTo>
                    <a:cubicBezTo>
                      <a:pt x="659279" y="1864986"/>
                      <a:pt x="637388" y="1786925"/>
                      <a:pt x="616450" y="1707912"/>
                    </a:cubicBezTo>
                    <a:cubicBezTo>
                      <a:pt x="603126" y="1658409"/>
                      <a:pt x="590753" y="1607955"/>
                      <a:pt x="575525" y="1558453"/>
                    </a:cubicBezTo>
                    <a:cubicBezTo>
                      <a:pt x="566959" y="1529894"/>
                      <a:pt x="575525" y="1509903"/>
                      <a:pt x="595512" y="1490863"/>
                    </a:cubicBezTo>
                    <a:cubicBezTo>
                      <a:pt x="715432" y="1375675"/>
                      <a:pt x="834400" y="1260487"/>
                      <a:pt x="953368" y="1145299"/>
                    </a:cubicBezTo>
                    <a:cubicBezTo>
                      <a:pt x="986679" y="1112933"/>
                      <a:pt x="1020942" y="1080566"/>
                      <a:pt x="1054253" y="1047247"/>
                    </a:cubicBezTo>
                    <a:cubicBezTo>
                      <a:pt x="1114213" y="987273"/>
                      <a:pt x="1146572" y="913020"/>
                      <a:pt x="1157993" y="830198"/>
                    </a:cubicBezTo>
                    <a:cubicBezTo>
                      <a:pt x="1178932" y="684548"/>
                      <a:pt x="1199870" y="537945"/>
                      <a:pt x="1220809" y="392294"/>
                    </a:cubicBezTo>
                    <a:cubicBezTo>
                      <a:pt x="1234133" y="299953"/>
                      <a:pt x="1248409" y="207612"/>
                      <a:pt x="1261734" y="114320"/>
                    </a:cubicBezTo>
                    <a:cubicBezTo>
                      <a:pt x="1265541" y="85761"/>
                      <a:pt x="1261734" y="81953"/>
                      <a:pt x="1233182" y="85761"/>
                    </a:cubicBezTo>
                    <a:cubicBezTo>
                      <a:pt x="1175125" y="94328"/>
                      <a:pt x="1131345" y="122887"/>
                      <a:pt x="1112310" y="180005"/>
                    </a:cubicBezTo>
                    <a:cubicBezTo>
                      <a:pt x="1057109" y="349455"/>
                      <a:pt x="1003810" y="519858"/>
                      <a:pt x="949561" y="689308"/>
                    </a:cubicBezTo>
                    <a:cubicBezTo>
                      <a:pt x="941947" y="713107"/>
                      <a:pt x="936237" y="738810"/>
                      <a:pt x="926719" y="761657"/>
                    </a:cubicBezTo>
                    <a:cubicBezTo>
                      <a:pt x="921961" y="774984"/>
                      <a:pt x="913395" y="789264"/>
                      <a:pt x="902926" y="798784"/>
                    </a:cubicBezTo>
                    <a:cubicBezTo>
                      <a:pt x="770633" y="911116"/>
                      <a:pt x="636437" y="1021544"/>
                      <a:pt x="503192" y="1132924"/>
                    </a:cubicBezTo>
                    <a:cubicBezTo>
                      <a:pt x="496530" y="1138636"/>
                      <a:pt x="489868" y="1144347"/>
                      <a:pt x="482254" y="1148155"/>
                    </a:cubicBezTo>
                    <a:cubicBezTo>
                      <a:pt x="463219" y="1157675"/>
                      <a:pt x="445136" y="1155771"/>
                      <a:pt x="429908" y="1140540"/>
                    </a:cubicBezTo>
                    <a:cubicBezTo>
                      <a:pt x="415632" y="1125308"/>
                      <a:pt x="414680" y="1102461"/>
                      <a:pt x="428956" y="1086278"/>
                    </a:cubicBezTo>
                    <a:cubicBezTo>
                      <a:pt x="434667" y="1078662"/>
                      <a:pt x="442280" y="1072950"/>
                      <a:pt x="449895" y="1067238"/>
                    </a:cubicBezTo>
                    <a:cubicBezTo>
                      <a:pt x="563152" y="972042"/>
                      <a:pt x="676410" y="877797"/>
                      <a:pt x="788716" y="782600"/>
                    </a:cubicBezTo>
                    <a:cubicBezTo>
                      <a:pt x="815365" y="759753"/>
                      <a:pt x="815365" y="754993"/>
                      <a:pt x="781102" y="741666"/>
                    </a:cubicBezTo>
                    <a:cubicBezTo>
                      <a:pt x="715432" y="715962"/>
                      <a:pt x="652617" y="720722"/>
                      <a:pt x="595512" y="760705"/>
                    </a:cubicBezTo>
                    <a:cubicBezTo>
                      <a:pt x="474640" y="845430"/>
                      <a:pt x="353768" y="930155"/>
                      <a:pt x="236704" y="1019640"/>
                    </a:cubicBezTo>
                    <a:cubicBezTo>
                      <a:pt x="71099" y="1147203"/>
                      <a:pt x="36837" y="1395667"/>
                      <a:pt x="157709" y="1554645"/>
                    </a:cubicBezTo>
                    <a:cubicBezTo>
                      <a:pt x="166274" y="1566069"/>
                      <a:pt x="174840" y="1578444"/>
                      <a:pt x="186261" y="1587012"/>
                    </a:cubicBezTo>
                    <a:cubicBezTo>
                      <a:pt x="214813" y="1608907"/>
                      <a:pt x="221476" y="1636514"/>
                      <a:pt x="220524" y="1670785"/>
                    </a:cubicBezTo>
                    <a:cubicBezTo>
                      <a:pt x="218620" y="1749798"/>
                      <a:pt x="219572" y="1829763"/>
                      <a:pt x="219572" y="1908777"/>
                    </a:cubicBezTo>
                    <a:cubicBezTo>
                      <a:pt x="219572" y="1916392"/>
                      <a:pt x="219572" y="1924960"/>
                      <a:pt x="219572" y="1932576"/>
                    </a:cubicBezTo>
                    <a:cubicBezTo>
                      <a:pt x="217669" y="1960183"/>
                      <a:pt x="201489" y="1978270"/>
                      <a:pt x="177695" y="1978270"/>
                    </a:cubicBezTo>
                    <a:cubicBezTo>
                      <a:pt x="153902" y="1978270"/>
                      <a:pt x="135819" y="1960183"/>
                      <a:pt x="134867" y="1930672"/>
                    </a:cubicBezTo>
                    <a:cubicBezTo>
                      <a:pt x="133915" y="1888785"/>
                      <a:pt x="134867" y="1845947"/>
                      <a:pt x="134867" y="1802156"/>
                    </a:cubicBezTo>
                    <a:cubicBezTo>
                      <a:pt x="134867" y="1802156"/>
                      <a:pt x="134867" y="1802156"/>
                      <a:pt x="134867" y="1802156"/>
                    </a:cubicBezTo>
                    <a:close/>
                    <a:moveTo>
                      <a:pt x="1009521" y="207612"/>
                    </a:moveTo>
                    <a:cubicBezTo>
                      <a:pt x="991438" y="210469"/>
                      <a:pt x="980969" y="211420"/>
                      <a:pt x="970499" y="215228"/>
                    </a:cubicBezTo>
                    <a:cubicBezTo>
                      <a:pt x="926719" y="231412"/>
                      <a:pt x="896263" y="259971"/>
                      <a:pt x="881036" y="303761"/>
                    </a:cubicBezTo>
                    <a:cubicBezTo>
                      <a:pt x="845821" y="408477"/>
                      <a:pt x="811558" y="513194"/>
                      <a:pt x="778247" y="616958"/>
                    </a:cubicBezTo>
                    <a:cubicBezTo>
                      <a:pt x="768730" y="647421"/>
                      <a:pt x="768730" y="647421"/>
                      <a:pt x="800137" y="657893"/>
                    </a:cubicBezTo>
                    <a:cubicBezTo>
                      <a:pt x="810606" y="661701"/>
                      <a:pt x="821076" y="665508"/>
                      <a:pt x="830593" y="670268"/>
                    </a:cubicBezTo>
                    <a:cubicBezTo>
                      <a:pt x="860097" y="684548"/>
                      <a:pt x="860097" y="684548"/>
                      <a:pt x="870566" y="653133"/>
                    </a:cubicBezTo>
                    <a:cubicBezTo>
                      <a:pt x="905781" y="541753"/>
                      <a:pt x="940044" y="431325"/>
                      <a:pt x="975258" y="319945"/>
                    </a:cubicBezTo>
                    <a:cubicBezTo>
                      <a:pt x="986679" y="285674"/>
                      <a:pt x="997149" y="250451"/>
                      <a:pt x="1009521" y="207612"/>
                    </a:cubicBezTo>
                    <a:close/>
                  </a:path>
                </a:pathLst>
              </a:custGeom>
              <a:solidFill>
                <a:srgbClr val="000000"/>
              </a:solidFill>
              <a:ln w="9514" cap="flat">
                <a:noFill/>
                <a:prstDash val="solid"/>
                <a:miter/>
              </a:ln>
            </p:spPr>
            <p:txBody>
              <a:bodyPr rtlCol="0" anchor="ctr"/>
              <a:lstStyle/>
              <a:p>
                <a:endParaRPr lang="en-US"/>
              </a:p>
            </p:txBody>
          </p:sp>
          <p:sp>
            <p:nvSpPr>
              <p:cNvPr id="8" name="Freeform 590">
                <a:extLst>
                  <a:ext uri="{FF2B5EF4-FFF2-40B4-BE49-F238E27FC236}">
                    <a16:creationId xmlns:a16="http://schemas.microsoft.com/office/drawing/2014/main" id="{04B0D05C-1BBC-C6BB-9150-FA323AE5F496}"/>
                  </a:ext>
                </a:extLst>
              </p:cNvPr>
              <p:cNvSpPr/>
              <p:nvPr/>
            </p:nvSpPr>
            <p:spPr>
              <a:xfrm>
                <a:off x="6245479" y="3010602"/>
                <a:ext cx="1355268" cy="1980046"/>
              </a:xfrm>
              <a:custGeom>
                <a:avLst/>
                <a:gdLst>
                  <a:gd name="connsiteX0" fmla="*/ 1140136 w 1355268"/>
                  <a:gd name="connsiteY0" fmla="*/ 1789229 h 1980046"/>
                  <a:gd name="connsiteX1" fmla="*/ 1141087 w 1355268"/>
                  <a:gd name="connsiteY1" fmla="*/ 1651194 h 1980046"/>
                  <a:gd name="connsiteX2" fmla="*/ 1161074 w 1355268"/>
                  <a:gd name="connsiteY2" fmla="*/ 1603595 h 1980046"/>
                  <a:gd name="connsiteX3" fmla="*/ 1123005 w 1355268"/>
                  <a:gd name="connsiteY3" fmla="*/ 1021944 h 1980046"/>
                  <a:gd name="connsiteX4" fmla="*/ 764196 w 1355268"/>
                  <a:gd name="connsiteY4" fmla="*/ 763009 h 1980046"/>
                  <a:gd name="connsiteX5" fmla="*/ 571944 w 1355268"/>
                  <a:gd name="connsiteY5" fmla="*/ 745874 h 1980046"/>
                  <a:gd name="connsiteX6" fmla="*/ 567185 w 1355268"/>
                  <a:gd name="connsiteY6" fmla="*/ 780144 h 1980046"/>
                  <a:gd name="connsiteX7" fmla="*/ 907910 w 1355268"/>
                  <a:gd name="connsiteY7" fmla="*/ 1065734 h 1980046"/>
                  <a:gd name="connsiteX8" fmla="*/ 925993 w 1355268"/>
                  <a:gd name="connsiteY8" fmla="*/ 1080966 h 1980046"/>
                  <a:gd name="connsiteX9" fmla="*/ 930752 w 1355268"/>
                  <a:gd name="connsiteY9" fmla="*/ 1140940 h 1980046"/>
                  <a:gd name="connsiteX10" fmla="*/ 870792 w 1355268"/>
                  <a:gd name="connsiteY10" fmla="*/ 1145699 h 1980046"/>
                  <a:gd name="connsiteX11" fmla="*/ 786086 w 1355268"/>
                  <a:gd name="connsiteY11" fmla="*/ 1076206 h 1980046"/>
                  <a:gd name="connsiteX12" fmla="*/ 455831 w 1355268"/>
                  <a:gd name="connsiteY12" fmla="*/ 800136 h 1980046"/>
                  <a:gd name="connsiteX13" fmla="*/ 431085 w 1355268"/>
                  <a:gd name="connsiteY13" fmla="*/ 761105 h 1980046"/>
                  <a:gd name="connsiteX14" fmla="*/ 262626 w 1355268"/>
                  <a:gd name="connsiteY14" fmla="*/ 220388 h 1980046"/>
                  <a:gd name="connsiteX15" fmla="*/ 155079 w 1355268"/>
                  <a:gd name="connsiteY15" fmla="*/ 93777 h 1980046"/>
                  <a:gd name="connsiteX16" fmla="*/ 143658 w 1355268"/>
                  <a:gd name="connsiteY16" fmla="*/ 89969 h 1980046"/>
                  <a:gd name="connsiteX17" fmla="*/ 98926 w 1355268"/>
                  <a:gd name="connsiteY17" fmla="*/ 130903 h 1980046"/>
                  <a:gd name="connsiteX18" fmla="*/ 161741 w 1355268"/>
                  <a:gd name="connsiteY18" fmla="*/ 564048 h 1980046"/>
                  <a:gd name="connsiteX19" fmla="*/ 205521 w 1355268"/>
                  <a:gd name="connsiteY19" fmla="*/ 855350 h 1980046"/>
                  <a:gd name="connsiteX20" fmla="*/ 323538 w 1355268"/>
                  <a:gd name="connsiteY20" fmla="*/ 1067638 h 1980046"/>
                  <a:gd name="connsiteX21" fmla="*/ 718513 w 1355268"/>
                  <a:gd name="connsiteY21" fmla="*/ 1449377 h 1980046"/>
                  <a:gd name="connsiteX22" fmla="*/ 768004 w 1355268"/>
                  <a:gd name="connsiteY22" fmla="*/ 1496975 h 1980046"/>
                  <a:gd name="connsiteX23" fmla="*/ 783231 w 1355268"/>
                  <a:gd name="connsiteY23" fmla="*/ 1555045 h 1980046"/>
                  <a:gd name="connsiteX24" fmla="*/ 682346 w 1355268"/>
                  <a:gd name="connsiteY24" fmla="*/ 1927264 h 1980046"/>
                  <a:gd name="connsiteX25" fmla="*/ 675684 w 1355268"/>
                  <a:gd name="connsiteY25" fmla="*/ 1947255 h 1980046"/>
                  <a:gd name="connsiteX26" fmla="*/ 625241 w 1355268"/>
                  <a:gd name="connsiteY26" fmla="*/ 1978670 h 1980046"/>
                  <a:gd name="connsiteX27" fmla="*/ 594786 w 1355268"/>
                  <a:gd name="connsiteY27" fmla="*/ 1925360 h 1980046"/>
                  <a:gd name="connsiteX28" fmla="*/ 630952 w 1355268"/>
                  <a:gd name="connsiteY28" fmla="*/ 1787325 h 1980046"/>
                  <a:gd name="connsiteX29" fmla="*/ 690912 w 1355268"/>
                  <a:gd name="connsiteY29" fmla="*/ 1567421 h 1980046"/>
                  <a:gd name="connsiteX30" fmla="*/ 676636 w 1355268"/>
                  <a:gd name="connsiteY30" fmla="*/ 1528390 h 1980046"/>
                  <a:gd name="connsiteX31" fmla="*/ 272144 w 1355268"/>
                  <a:gd name="connsiteY31" fmla="*/ 1139036 h 1980046"/>
                  <a:gd name="connsiteX32" fmla="*/ 110347 w 1355268"/>
                  <a:gd name="connsiteY32" fmla="*/ 817271 h 1980046"/>
                  <a:gd name="connsiteX33" fmla="*/ 29448 w 1355268"/>
                  <a:gd name="connsiteY33" fmla="*/ 259419 h 1980046"/>
                  <a:gd name="connsiteX34" fmla="*/ 896 w 1355268"/>
                  <a:gd name="connsiteY34" fmla="*/ 61410 h 1980046"/>
                  <a:gd name="connsiteX35" fmla="*/ 41821 w 1355268"/>
                  <a:gd name="connsiteY35" fmla="*/ 5244 h 1980046"/>
                  <a:gd name="connsiteX36" fmla="*/ 303551 w 1355268"/>
                  <a:gd name="connsiteY36" fmla="*/ 105200 h 1980046"/>
                  <a:gd name="connsiteX37" fmla="*/ 334007 w 1355268"/>
                  <a:gd name="connsiteY37" fmla="*/ 121383 h 1980046"/>
                  <a:gd name="connsiteX38" fmla="*/ 560523 w 1355268"/>
                  <a:gd name="connsiteY38" fmla="*/ 291786 h 1980046"/>
                  <a:gd name="connsiteX39" fmla="*/ 665215 w 1355268"/>
                  <a:gd name="connsiteY39" fmla="*/ 612598 h 1980046"/>
                  <a:gd name="connsiteX40" fmla="*/ 707092 w 1355268"/>
                  <a:gd name="connsiteY40" fmla="*/ 650677 h 1980046"/>
                  <a:gd name="connsiteX41" fmla="*/ 816542 w 1355268"/>
                  <a:gd name="connsiteY41" fmla="*/ 699227 h 1980046"/>
                  <a:gd name="connsiteX42" fmla="*/ 1162026 w 1355268"/>
                  <a:gd name="connsiteY42" fmla="*/ 947691 h 1980046"/>
                  <a:gd name="connsiteX43" fmla="*/ 1300981 w 1355268"/>
                  <a:gd name="connsiteY43" fmla="*/ 1553141 h 1980046"/>
                  <a:gd name="connsiteX44" fmla="*/ 1238166 w 1355268"/>
                  <a:gd name="connsiteY44" fmla="*/ 1641674 h 1980046"/>
                  <a:gd name="connsiteX45" fmla="*/ 1221986 w 1355268"/>
                  <a:gd name="connsiteY45" fmla="*/ 1683560 h 1980046"/>
                  <a:gd name="connsiteX46" fmla="*/ 1221034 w 1355268"/>
                  <a:gd name="connsiteY46" fmla="*/ 1913936 h 1980046"/>
                  <a:gd name="connsiteX47" fmla="*/ 1220083 w 1355268"/>
                  <a:gd name="connsiteY47" fmla="*/ 1939639 h 1980046"/>
                  <a:gd name="connsiteX48" fmla="*/ 1177254 w 1355268"/>
                  <a:gd name="connsiteY48" fmla="*/ 1979622 h 1980046"/>
                  <a:gd name="connsiteX49" fmla="*/ 1136329 w 1355268"/>
                  <a:gd name="connsiteY49" fmla="*/ 1937736 h 1980046"/>
                  <a:gd name="connsiteX50" fmla="*/ 1140136 w 1355268"/>
                  <a:gd name="connsiteY50" fmla="*/ 1789229 h 1980046"/>
                  <a:gd name="connsiteX51" fmla="*/ 1140136 w 1355268"/>
                  <a:gd name="connsiteY51" fmla="*/ 1789229 h 1980046"/>
                  <a:gd name="connsiteX52" fmla="*/ 352090 w 1355268"/>
                  <a:gd name="connsiteY52" fmla="*/ 208965 h 1980046"/>
                  <a:gd name="connsiteX53" fmla="*/ 357801 w 1355268"/>
                  <a:gd name="connsiteY53" fmla="*/ 236571 h 1980046"/>
                  <a:gd name="connsiteX54" fmla="*/ 391112 w 1355268"/>
                  <a:gd name="connsiteY54" fmla="*/ 343192 h 1980046"/>
                  <a:gd name="connsiteX55" fmla="*/ 491045 w 1355268"/>
                  <a:gd name="connsiteY55" fmla="*/ 663053 h 1980046"/>
                  <a:gd name="connsiteX56" fmla="*/ 521501 w 1355268"/>
                  <a:gd name="connsiteY56" fmla="*/ 676380 h 1980046"/>
                  <a:gd name="connsiteX57" fmla="*/ 570040 w 1355268"/>
                  <a:gd name="connsiteY57" fmla="*/ 656389 h 1980046"/>
                  <a:gd name="connsiteX58" fmla="*/ 585268 w 1355268"/>
                  <a:gd name="connsiteY58" fmla="*/ 628782 h 1980046"/>
                  <a:gd name="connsiteX59" fmla="*/ 478673 w 1355268"/>
                  <a:gd name="connsiteY59" fmla="*/ 306065 h 1980046"/>
                  <a:gd name="connsiteX60" fmla="*/ 390160 w 1355268"/>
                  <a:gd name="connsiteY60" fmla="*/ 216580 h 1980046"/>
                  <a:gd name="connsiteX61" fmla="*/ 352090 w 1355268"/>
                  <a:gd name="connsiteY61" fmla="*/ 208965 h 1980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355268" h="1980046">
                    <a:moveTo>
                      <a:pt x="1140136" y="1789229"/>
                    </a:moveTo>
                    <a:cubicBezTo>
                      <a:pt x="1140136" y="1743535"/>
                      <a:pt x="1138232" y="1696888"/>
                      <a:pt x="1141087" y="1651194"/>
                    </a:cubicBezTo>
                    <a:cubicBezTo>
                      <a:pt x="1142040" y="1635010"/>
                      <a:pt x="1149653" y="1614067"/>
                      <a:pt x="1161074" y="1603595"/>
                    </a:cubicBezTo>
                    <a:cubicBezTo>
                      <a:pt x="1325726" y="1453185"/>
                      <a:pt x="1308595" y="1165691"/>
                      <a:pt x="1123005" y="1021944"/>
                    </a:cubicBezTo>
                    <a:cubicBezTo>
                      <a:pt x="1005940" y="931507"/>
                      <a:pt x="885068" y="847734"/>
                      <a:pt x="764196" y="763009"/>
                    </a:cubicBezTo>
                    <a:cubicBezTo>
                      <a:pt x="704236" y="721122"/>
                      <a:pt x="638566" y="718267"/>
                      <a:pt x="571944" y="745874"/>
                    </a:cubicBezTo>
                    <a:cubicBezTo>
                      <a:pt x="547198" y="756345"/>
                      <a:pt x="547198" y="763009"/>
                      <a:pt x="567185" y="780144"/>
                    </a:cubicBezTo>
                    <a:cubicBezTo>
                      <a:pt x="680443" y="875341"/>
                      <a:pt x="794652" y="970538"/>
                      <a:pt x="907910" y="1065734"/>
                    </a:cubicBezTo>
                    <a:cubicBezTo>
                      <a:pt x="913621" y="1070494"/>
                      <a:pt x="920283" y="1076206"/>
                      <a:pt x="925993" y="1080966"/>
                    </a:cubicBezTo>
                    <a:cubicBezTo>
                      <a:pt x="945028" y="1100005"/>
                      <a:pt x="946932" y="1122852"/>
                      <a:pt x="930752" y="1140940"/>
                    </a:cubicBezTo>
                    <a:cubicBezTo>
                      <a:pt x="916476" y="1158075"/>
                      <a:pt x="890778" y="1160931"/>
                      <a:pt x="870792" y="1145699"/>
                    </a:cubicBezTo>
                    <a:cubicBezTo>
                      <a:pt x="842240" y="1122852"/>
                      <a:pt x="814639" y="1099053"/>
                      <a:pt x="786086" y="1076206"/>
                    </a:cubicBezTo>
                    <a:cubicBezTo>
                      <a:pt x="675684" y="983865"/>
                      <a:pt x="565282" y="892476"/>
                      <a:pt x="455831" y="800136"/>
                    </a:cubicBezTo>
                    <a:cubicBezTo>
                      <a:pt x="444410" y="790616"/>
                      <a:pt x="435844" y="775385"/>
                      <a:pt x="431085" y="761105"/>
                    </a:cubicBezTo>
                    <a:cubicBezTo>
                      <a:pt x="373981" y="581183"/>
                      <a:pt x="317828" y="401262"/>
                      <a:pt x="262626" y="220388"/>
                    </a:cubicBezTo>
                    <a:cubicBezTo>
                      <a:pt x="244543" y="162318"/>
                      <a:pt x="216942" y="113768"/>
                      <a:pt x="155079" y="93777"/>
                    </a:cubicBezTo>
                    <a:cubicBezTo>
                      <a:pt x="151272" y="92825"/>
                      <a:pt x="147465" y="90921"/>
                      <a:pt x="143658" y="89969"/>
                    </a:cubicBezTo>
                    <a:cubicBezTo>
                      <a:pt x="97974" y="78545"/>
                      <a:pt x="92264" y="84257"/>
                      <a:pt x="98926" y="130903"/>
                    </a:cubicBezTo>
                    <a:cubicBezTo>
                      <a:pt x="120816" y="275602"/>
                      <a:pt x="140803" y="419349"/>
                      <a:pt x="161741" y="564048"/>
                    </a:cubicBezTo>
                    <a:cubicBezTo>
                      <a:pt x="176017" y="661149"/>
                      <a:pt x="189342" y="758249"/>
                      <a:pt x="205521" y="855350"/>
                    </a:cubicBezTo>
                    <a:cubicBezTo>
                      <a:pt x="218846" y="940075"/>
                      <a:pt x="261675" y="1008616"/>
                      <a:pt x="323538" y="1067638"/>
                    </a:cubicBezTo>
                    <a:cubicBezTo>
                      <a:pt x="455831" y="1194250"/>
                      <a:pt x="587172" y="1321813"/>
                      <a:pt x="718513" y="1449377"/>
                    </a:cubicBezTo>
                    <a:cubicBezTo>
                      <a:pt x="734692" y="1465560"/>
                      <a:pt x="751824" y="1481744"/>
                      <a:pt x="768004" y="1496975"/>
                    </a:cubicBezTo>
                    <a:cubicBezTo>
                      <a:pt x="785135" y="1513159"/>
                      <a:pt x="789894" y="1531246"/>
                      <a:pt x="783231" y="1555045"/>
                    </a:cubicBezTo>
                    <a:cubicBezTo>
                      <a:pt x="748969" y="1678801"/>
                      <a:pt x="715657" y="1802556"/>
                      <a:pt x="682346" y="1927264"/>
                    </a:cubicBezTo>
                    <a:cubicBezTo>
                      <a:pt x="680443" y="1933928"/>
                      <a:pt x="678539" y="1940591"/>
                      <a:pt x="675684" y="1947255"/>
                    </a:cubicBezTo>
                    <a:cubicBezTo>
                      <a:pt x="667118" y="1972006"/>
                      <a:pt x="646180" y="1984382"/>
                      <a:pt x="625241" y="1978670"/>
                    </a:cubicBezTo>
                    <a:cubicBezTo>
                      <a:pt x="601448" y="1972006"/>
                      <a:pt x="588123" y="1951063"/>
                      <a:pt x="594786" y="1925360"/>
                    </a:cubicBezTo>
                    <a:cubicBezTo>
                      <a:pt x="606206" y="1879666"/>
                      <a:pt x="618579" y="1833019"/>
                      <a:pt x="630952" y="1787325"/>
                    </a:cubicBezTo>
                    <a:cubicBezTo>
                      <a:pt x="650939" y="1714023"/>
                      <a:pt x="669974" y="1640722"/>
                      <a:pt x="690912" y="1567421"/>
                    </a:cubicBezTo>
                    <a:cubicBezTo>
                      <a:pt x="695671" y="1549333"/>
                      <a:pt x="688057" y="1539813"/>
                      <a:pt x="676636" y="1528390"/>
                    </a:cubicBezTo>
                    <a:cubicBezTo>
                      <a:pt x="541488" y="1398923"/>
                      <a:pt x="408243" y="1267551"/>
                      <a:pt x="272144" y="1139036"/>
                    </a:cubicBezTo>
                    <a:cubicBezTo>
                      <a:pt x="178873" y="1050503"/>
                      <a:pt x="127478" y="944834"/>
                      <a:pt x="110347" y="817271"/>
                    </a:cubicBezTo>
                    <a:cubicBezTo>
                      <a:pt x="86553" y="630686"/>
                      <a:pt x="57049" y="445052"/>
                      <a:pt x="29448" y="259419"/>
                    </a:cubicBezTo>
                    <a:cubicBezTo>
                      <a:pt x="19931" y="193733"/>
                      <a:pt x="9462" y="128047"/>
                      <a:pt x="896" y="61410"/>
                    </a:cubicBezTo>
                    <a:cubicBezTo>
                      <a:pt x="-3863" y="29995"/>
                      <a:pt x="10413" y="10955"/>
                      <a:pt x="41821" y="5244"/>
                    </a:cubicBezTo>
                    <a:cubicBezTo>
                      <a:pt x="148417" y="-12844"/>
                      <a:pt x="237881" y="14763"/>
                      <a:pt x="303551" y="105200"/>
                    </a:cubicBezTo>
                    <a:cubicBezTo>
                      <a:pt x="310213" y="113768"/>
                      <a:pt x="323538" y="121383"/>
                      <a:pt x="334007" y="121383"/>
                    </a:cubicBezTo>
                    <a:cubicBezTo>
                      <a:pt x="447265" y="126143"/>
                      <a:pt x="525308" y="184213"/>
                      <a:pt x="560523" y="291786"/>
                    </a:cubicBezTo>
                    <a:cubicBezTo>
                      <a:pt x="595737" y="398406"/>
                      <a:pt x="630952" y="505978"/>
                      <a:pt x="665215" y="612598"/>
                    </a:cubicBezTo>
                    <a:cubicBezTo>
                      <a:pt x="671877" y="635445"/>
                      <a:pt x="684250" y="643061"/>
                      <a:pt x="707092" y="650677"/>
                    </a:cubicBezTo>
                    <a:cubicBezTo>
                      <a:pt x="745161" y="662101"/>
                      <a:pt x="784183" y="676380"/>
                      <a:pt x="816542" y="699227"/>
                    </a:cubicBezTo>
                    <a:cubicBezTo>
                      <a:pt x="933607" y="780144"/>
                      <a:pt x="1048769" y="862014"/>
                      <a:pt x="1162026" y="947691"/>
                    </a:cubicBezTo>
                    <a:cubicBezTo>
                      <a:pt x="1349520" y="1088581"/>
                      <a:pt x="1410432" y="1354180"/>
                      <a:pt x="1300981" y="1553141"/>
                    </a:cubicBezTo>
                    <a:cubicBezTo>
                      <a:pt x="1283849" y="1584556"/>
                      <a:pt x="1258153" y="1612163"/>
                      <a:pt x="1238166" y="1641674"/>
                    </a:cubicBezTo>
                    <a:cubicBezTo>
                      <a:pt x="1229600" y="1654049"/>
                      <a:pt x="1221986" y="1669281"/>
                      <a:pt x="1221986" y="1683560"/>
                    </a:cubicBezTo>
                    <a:cubicBezTo>
                      <a:pt x="1220083" y="1760670"/>
                      <a:pt x="1221034" y="1837779"/>
                      <a:pt x="1221034" y="1913936"/>
                    </a:cubicBezTo>
                    <a:cubicBezTo>
                      <a:pt x="1221034" y="1922504"/>
                      <a:pt x="1221034" y="1931072"/>
                      <a:pt x="1220083" y="1939639"/>
                    </a:cubicBezTo>
                    <a:cubicBezTo>
                      <a:pt x="1216276" y="1963439"/>
                      <a:pt x="1199144" y="1979622"/>
                      <a:pt x="1177254" y="1979622"/>
                    </a:cubicBezTo>
                    <a:cubicBezTo>
                      <a:pt x="1155364" y="1978670"/>
                      <a:pt x="1137281" y="1962487"/>
                      <a:pt x="1136329" y="1937736"/>
                    </a:cubicBezTo>
                    <a:cubicBezTo>
                      <a:pt x="1139184" y="1889185"/>
                      <a:pt x="1140136" y="1838731"/>
                      <a:pt x="1140136" y="1789229"/>
                    </a:cubicBezTo>
                    <a:cubicBezTo>
                      <a:pt x="1140136" y="1789229"/>
                      <a:pt x="1140136" y="1789229"/>
                      <a:pt x="1140136" y="1789229"/>
                    </a:cubicBezTo>
                    <a:close/>
                    <a:moveTo>
                      <a:pt x="352090" y="208965"/>
                    </a:moveTo>
                    <a:cubicBezTo>
                      <a:pt x="354946" y="222292"/>
                      <a:pt x="355897" y="229908"/>
                      <a:pt x="357801" y="236571"/>
                    </a:cubicBezTo>
                    <a:cubicBezTo>
                      <a:pt x="368270" y="271794"/>
                      <a:pt x="379691" y="307969"/>
                      <a:pt x="391112" y="343192"/>
                    </a:cubicBezTo>
                    <a:cubicBezTo>
                      <a:pt x="424423" y="449812"/>
                      <a:pt x="457734" y="556432"/>
                      <a:pt x="491045" y="663053"/>
                    </a:cubicBezTo>
                    <a:cubicBezTo>
                      <a:pt x="496756" y="681140"/>
                      <a:pt x="504370" y="685900"/>
                      <a:pt x="521501" y="676380"/>
                    </a:cubicBezTo>
                    <a:cubicBezTo>
                      <a:pt x="536729" y="667812"/>
                      <a:pt x="552909" y="662101"/>
                      <a:pt x="570040" y="656389"/>
                    </a:cubicBezTo>
                    <a:cubicBezTo>
                      <a:pt x="584316" y="651629"/>
                      <a:pt x="590027" y="644965"/>
                      <a:pt x="585268" y="628782"/>
                    </a:cubicBezTo>
                    <a:cubicBezTo>
                      <a:pt x="549102" y="521209"/>
                      <a:pt x="514839" y="413637"/>
                      <a:pt x="478673" y="306065"/>
                    </a:cubicBezTo>
                    <a:cubicBezTo>
                      <a:pt x="464396" y="262275"/>
                      <a:pt x="433940" y="231812"/>
                      <a:pt x="390160" y="216580"/>
                    </a:cubicBezTo>
                    <a:cubicBezTo>
                      <a:pt x="379691" y="211820"/>
                      <a:pt x="368270" y="211820"/>
                      <a:pt x="352090" y="208965"/>
                    </a:cubicBezTo>
                    <a:close/>
                  </a:path>
                </a:pathLst>
              </a:custGeom>
              <a:solidFill>
                <a:srgbClr val="000000"/>
              </a:solidFill>
              <a:ln w="9514" cap="flat">
                <a:noFill/>
                <a:prstDash val="solid"/>
                <a:miter/>
              </a:ln>
            </p:spPr>
            <p:txBody>
              <a:bodyPr rtlCol="0" anchor="ctr"/>
              <a:lstStyle/>
              <a:p>
                <a:endParaRPr lang="en-US"/>
              </a:p>
            </p:txBody>
          </p:sp>
          <p:sp>
            <p:nvSpPr>
              <p:cNvPr id="9" name="Freeform 591">
                <a:extLst>
                  <a:ext uri="{FF2B5EF4-FFF2-40B4-BE49-F238E27FC236}">
                    <a16:creationId xmlns:a16="http://schemas.microsoft.com/office/drawing/2014/main" id="{00C76025-865D-2CB3-AF64-BA0AAE321BCB}"/>
                  </a:ext>
                </a:extLst>
              </p:cNvPr>
              <p:cNvSpPr/>
              <p:nvPr/>
            </p:nvSpPr>
            <p:spPr>
              <a:xfrm>
                <a:off x="6916393" y="2229503"/>
                <a:ext cx="1657477" cy="1593611"/>
              </a:xfrm>
              <a:custGeom>
                <a:avLst/>
                <a:gdLst>
                  <a:gd name="connsiteX0" fmla="*/ 501581 w 1657477"/>
                  <a:gd name="connsiteY0" fmla="*/ 19 h 1593611"/>
                  <a:gd name="connsiteX1" fmla="*/ 809947 w 1657477"/>
                  <a:gd name="connsiteY1" fmla="*/ 127583 h 1593611"/>
                  <a:gd name="connsiteX2" fmla="*/ 848969 w 1657477"/>
                  <a:gd name="connsiteY2" fmla="*/ 128535 h 1593611"/>
                  <a:gd name="connsiteX3" fmla="*/ 1638918 w 1657477"/>
                  <a:gd name="connsiteY3" fmla="*/ 353199 h 1593611"/>
                  <a:gd name="connsiteX4" fmla="*/ 1628448 w 1657477"/>
                  <a:gd name="connsiteY4" fmla="*/ 670204 h 1593611"/>
                  <a:gd name="connsiteX5" fmla="*/ 1363863 w 1657477"/>
                  <a:gd name="connsiteY5" fmla="*/ 1128100 h 1593611"/>
                  <a:gd name="connsiteX6" fmla="*/ 870859 w 1657477"/>
                  <a:gd name="connsiteY6" fmla="*/ 1573620 h 1593611"/>
                  <a:gd name="connsiteX7" fmla="*/ 788057 w 1657477"/>
                  <a:gd name="connsiteY7" fmla="*/ 1573620 h 1593611"/>
                  <a:gd name="connsiteX8" fmla="*/ 218913 w 1657477"/>
                  <a:gd name="connsiteY8" fmla="*/ 1033855 h 1593611"/>
                  <a:gd name="connsiteX9" fmla="*/ 19046 w 1657477"/>
                  <a:gd name="connsiteY9" fmla="*/ 636885 h 1593611"/>
                  <a:gd name="connsiteX10" fmla="*/ 195119 w 1657477"/>
                  <a:gd name="connsiteY10" fmla="*/ 96168 h 1593611"/>
                  <a:gd name="connsiteX11" fmla="*/ 501581 w 1657477"/>
                  <a:gd name="connsiteY11" fmla="*/ 19 h 1593611"/>
                  <a:gd name="connsiteX12" fmla="*/ 87572 w 1657477"/>
                  <a:gd name="connsiteY12" fmla="*/ 487426 h 1593611"/>
                  <a:gd name="connsiteX13" fmla="*/ 81861 w 1657477"/>
                  <a:gd name="connsiteY13" fmla="*/ 488378 h 1593611"/>
                  <a:gd name="connsiteX14" fmla="*/ 117076 w 1657477"/>
                  <a:gd name="connsiteY14" fmla="*/ 657828 h 1593611"/>
                  <a:gd name="connsiteX15" fmla="*/ 288390 w 1657477"/>
                  <a:gd name="connsiteY15" fmla="*/ 978641 h 1593611"/>
                  <a:gd name="connsiteX16" fmla="*/ 812802 w 1657477"/>
                  <a:gd name="connsiteY16" fmla="*/ 1483183 h 1593611"/>
                  <a:gd name="connsiteX17" fmla="*/ 850872 w 1657477"/>
                  <a:gd name="connsiteY17" fmla="*/ 1479375 h 1593611"/>
                  <a:gd name="connsiteX18" fmla="*/ 1242991 w 1657477"/>
                  <a:gd name="connsiteY18" fmla="*/ 1130955 h 1593611"/>
                  <a:gd name="connsiteX19" fmla="*/ 1523756 w 1657477"/>
                  <a:gd name="connsiteY19" fmla="*/ 710186 h 1593611"/>
                  <a:gd name="connsiteX20" fmla="*/ 1558019 w 1657477"/>
                  <a:gd name="connsiteY20" fmla="*/ 379854 h 1593611"/>
                  <a:gd name="connsiteX21" fmla="*/ 1055497 w 1657477"/>
                  <a:gd name="connsiteY21" fmla="*/ 102832 h 1593611"/>
                  <a:gd name="connsiteX22" fmla="*/ 871810 w 1657477"/>
                  <a:gd name="connsiteY22" fmla="*/ 225635 h 1593611"/>
                  <a:gd name="connsiteX23" fmla="*/ 785202 w 1657477"/>
                  <a:gd name="connsiteY23" fmla="*/ 224683 h 1593611"/>
                  <a:gd name="connsiteX24" fmla="*/ 780443 w 1657477"/>
                  <a:gd name="connsiteY24" fmla="*/ 218972 h 1593611"/>
                  <a:gd name="connsiteX25" fmla="*/ 342640 w 1657477"/>
                  <a:gd name="connsiteY25" fmla="*/ 110447 h 1593611"/>
                  <a:gd name="connsiteX26" fmla="*/ 87572 w 1657477"/>
                  <a:gd name="connsiteY26" fmla="*/ 487426 h 1593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57477" h="1593611">
                    <a:moveTo>
                      <a:pt x="501581" y="19"/>
                    </a:moveTo>
                    <a:cubicBezTo>
                      <a:pt x="609129" y="1923"/>
                      <a:pt x="718579" y="42858"/>
                      <a:pt x="809947" y="127583"/>
                    </a:cubicBezTo>
                    <a:cubicBezTo>
                      <a:pt x="824223" y="140910"/>
                      <a:pt x="833740" y="141862"/>
                      <a:pt x="848969" y="128535"/>
                    </a:cubicBezTo>
                    <a:cubicBezTo>
                      <a:pt x="1116409" y="-115169"/>
                      <a:pt x="1538985" y="4779"/>
                      <a:pt x="1638918" y="353199"/>
                    </a:cubicBezTo>
                    <a:cubicBezTo>
                      <a:pt x="1669373" y="459819"/>
                      <a:pt x="1659856" y="565487"/>
                      <a:pt x="1628448" y="670204"/>
                    </a:cubicBezTo>
                    <a:cubicBezTo>
                      <a:pt x="1578006" y="844414"/>
                      <a:pt x="1479024" y="991016"/>
                      <a:pt x="1363863" y="1128100"/>
                    </a:cubicBezTo>
                    <a:cubicBezTo>
                      <a:pt x="1219198" y="1298501"/>
                      <a:pt x="1052642" y="1444153"/>
                      <a:pt x="870859" y="1573620"/>
                    </a:cubicBezTo>
                    <a:cubicBezTo>
                      <a:pt x="833740" y="1600275"/>
                      <a:pt x="824223" y="1600275"/>
                      <a:pt x="788057" y="1573620"/>
                    </a:cubicBezTo>
                    <a:cubicBezTo>
                      <a:pt x="573914" y="1419401"/>
                      <a:pt x="378806" y="1246143"/>
                      <a:pt x="218913" y="1033855"/>
                    </a:cubicBezTo>
                    <a:cubicBezTo>
                      <a:pt x="128497" y="913907"/>
                      <a:pt x="57116" y="783488"/>
                      <a:pt x="19046" y="636885"/>
                    </a:cubicBezTo>
                    <a:cubicBezTo>
                      <a:pt x="-36155" y="425548"/>
                      <a:pt x="30467" y="220875"/>
                      <a:pt x="195119" y="96168"/>
                    </a:cubicBezTo>
                    <a:cubicBezTo>
                      <a:pt x="277921" y="33338"/>
                      <a:pt x="382613" y="-933"/>
                      <a:pt x="501581" y="19"/>
                    </a:cubicBezTo>
                    <a:close/>
                    <a:moveTo>
                      <a:pt x="87572" y="487426"/>
                    </a:moveTo>
                    <a:cubicBezTo>
                      <a:pt x="85668" y="487426"/>
                      <a:pt x="83765" y="488378"/>
                      <a:pt x="81861" y="488378"/>
                    </a:cubicBezTo>
                    <a:cubicBezTo>
                      <a:pt x="93282" y="544544"/>
                      <a:pt x="100896" y="602614"/>
                      <a:pt x="117076" y="657828"/>
                    </a:cubicBezTo>
                    <a:cubicBezTo>
                      <a:pt x="151339" y="776824"/>
                      <a:pt x="215106" y="880588"/>
                      <a:pt x="288390" y="978641"/>
                    </a:cubicBezTo>
                    <a:cubicBezTo>
                      <a:pt x="435911" y="1174746"/>
                      <a:pt x="616743" y="1336580"/>
                      <a:pt x="812802" y="1483183"/>
                    </a:cubicBezTo>
                    <a:cubicBezTo>
                      <a:pt x="828030" y="1494607"/>
                      <a:pt x="838499" y="1488895"/>
                      <a:pt x="850872" y="1479375"/>
                    </a:cubicBezTo>
                    <a:cubicBezTo>
                      <a:pt x="991731" y="1374659"/>
                      <a:pt x="1124023" y="1259471"/>
                      <a:pt x="1242991" y="1130955"/>
                    </a:cubicBezTo>
                    <a:cubicBezTo>
                      <a:pt x="1359104" y="1005296"/>
                      <a:pt x="1461893" y="871069"/>
                      <a:pt x="1523756" y="710186"/>
                    </a:cubicBezTo>
                    <a:cubicBezTo>
                      <a:pt x="1565633" y="603566"/>
                      <a:pt x="1586572" y="494090"/>
                      <a:pt x="1558019" y="379854"/>
                    </a:cubicBezTo>
                    <a:cubicBezTo>
                      <a:pt x="1504721" y="163758"/>
                      <a:pt x="1267737" y="32386"/>
                      <a:pt x="1055497" y="102832"/>
                    </a:cubicBezTo>
                    <a:cubicBezTo>
                      <a:pt x="983165" y="126631"/>
                      <a:pt x="921301" y="167565"/>
                      <a:pt x="871810" y="225635"/>
                    </a:cubicBezTo>
                    <a:cubicBezTo>
                      <a:pt x="841354" y="260858"/>
                      <a:pt x="816609" y="260858"/>
                      <a:pt x="785202" y="224683"/>
                    </a:cubicBezTo>
                    <a:cubicBezTo>
                      <a:pt x="783298" y="222779"/>
                      <a:pt x="782347" y="220875"/>
                      <a:pt x="780443" y="218972"/>
                    </a:cubicBezTo>
                    <a:cubicBezTo>
                      <a:pt x="670992" y="95216"/>
                      <a:pt x="493967" y="50474"/>
                      <a:pt x="342640" y="110447"/>
                    </a:cubicBezTo>
                    <a:cubicBezTo>
                      <a:pt x="185602" y="172325"/>
                      <a:pt x="84716" y="320832"/>
                      <a:pt x="87572" y="487426"/>
                    </a:cubicBezTo>
                    <a:close/>
                  </a:path>
                </a:pathLst>
              </a:custGeom>
              <a:solidFill>
                <a:srgbClr val="000000"/>
              </a:solidFill>
              <a:ln w="9514" cap="flat">
                <a:noFill/>
                <a:prstDash val="solid"/>
                <a:miter/>
              </a:ln>
            </p:spPr>
            <p:txBody>
              <a:bodyPr rtlCol="0" anchor="ctr"/>
              <a:lstStyle/>
              <a:p>
                <a:endParaRPr lang="en-US"/>
              </a:p>
            </p:txBody>
          </p:sp>
        </p:grpSp>
      </p:grpSp>
      <p:sp>
        <p:nvSpPr>
          <p:cNvPr id="10" name="TextBox 9">
            <a:extLst>
              <a:ext uri="{FF2B5EF4-FFF2-40B4-BE49-F238E27FC236}">
                <a16:creationId xmlns:a16="http://schemas.microsoft.com/office/drawing/2014/main" id="{FF8414EA-52DF-D894-A83C-3342D9F274FC}"/>
              </a:ext>
            </a:extLst>
          </p:cNvPr>
          <p:cNvSpPr txBox="1"/>
          <p:nvPr/>
        </p:nvSpPr>
        <p:spPr>
          <a:xfrm>
            <a:off x="914400" y="1385523"/>
            <a:ext cx="2444436" cy="646331"/>
          </a:xfrm>
          <a:prstGeom prst="rect">
            <a:avLst/>
          </a:prstGeom>
          <a:noFill/>
        </p:spPr>
        <p:txBody>
          <a:bodyPr wrap="square" rtlCol="0">
            <a:spAutoFit/>
          </a:bodyPr>
          <a:lstStyle/>
          <a:p>
            <a:r>
              <a:rPr lang="en-IE" sz="3600" b="1" dirty="0">
                <a:solidFill>
                  <a:srgbClr val="000000"/>
                </a:solidFill>
              </a:rPr>
              <a:t>PEOPLE</a:t>
            </a:r>
          </a:p>
        </p:txBody>
      </p:sp>
    </p:spTree>
    <p:extLst>
      <p:ext uri="{BB962C8B-B14F-4D97-AF65-F5344CB8AC3E}">
        <p14:creationId xmlns:p14="http://schemas.microsoft.com/office/powerpoint/2010/main" val="36770238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5E55070-15F4-ED60-0ABD-EB1C950889D7}"/>
              </a:ext>
            </a:extLst>
          </p:cNvPr>
          <p:cNvSpPr>
            <a:spLocks noGrp="1"/>
          </p:cNvSpPr>
          <p:nvPr>
            <p:ph type="body" sz="quarter" idx="18"/>
          </p:nvPr>
        </p:nvSpPr>
        <p:spPr>
          <a:xfrm>
            <a:off x="800527" y="1885525"/>
            <a:ext cx="6030463" cy="3291086"/>
          </a:xfrm>
        </p:spPr>
        <p:txBody>
          <a:bodyPr/>
          <a:lstStyle/>
          <a:p>
            <a:r>
              <a:rPr lang="en-IE" dirty="0"/>
              <a:t>Check out our </a:t>
            </a:r>
            <a:r>
              <a:rPr lang="en-IE" dirty="0">
                <a:solidFill>
                  <a:srgbClr val="F79037"/>
                </a:solidFill>
                <a:hlinkClick r:id="rId2">
                  <a:extLst>
                    <a:ext uri="{A12FA001-AC4F-418D-AE19-62706E023703}">
                      <ahyp:hlinkClr xmlns:ahyp="http://schemas.microsoft.com/office/drawing/2018/hyperlinkcolor" val="tx"/>
                    </a:ext>
                  </a:extLst>
                </a:hlinkClick>
              </a:rPr>
              <a:t>Good Practice Compendium</a:t>
            </a:r>
            <a:r>
              <a:rPr lang="en-IE" dirty="0"/>
              <a:t> </a:t>
            </a:r>
          </a:p>
          <a:p>
            <a:endParaRPr lang="en-IE" sz="800" dirty="0">
              <a:solidFill>
                <a:srgbClr val="F79037"/>
              </a:solidFill>
              <a:hlinkClick r:id="rId3">
                <a:extLst>
                  <a:ext uri="{A12FA001-AC4F-418D-AE19-62706E023703}">
                    <ahyp:hlinkClr xmlns:ahyp="http://schemas.microsoft.com/office/drawing/2018/hyperlinkcolor" val="tx"/>
                  </a:ext>
                </a:extLst>
              </a:hlinkClick>
            </a:endParaRPr>
          </a:p>
          <a:p>
            <a:r>
              <a:rPr lang="en-IE" b="1" dirty="0">
                <a:solidFill>
                  <a:srgbClr val="F79037"/>
                </a:solidFill>
                <a:hlinkClick r:id="rId4">
                  <a:extLst>
                    <a:ext uri="{A12FA001-AC4F-418D-AE19-62706E023703}">
                      <ahyp:hlinkClr xmlns:ahyp="http://schemas.microsoft.com/office/drawing/2018/hyperlinkcolor" val="tx"/>
                    </a:ext>
                  </a:extLst>
                </a:hlinkClick>
              </a:rPr>
              <a:t>Valio</a:t>
            </a:r>
            <a:r>
              <a:rPr lang="en-IE" dirty="0">
                <a:solidFill>
                  <a:srgbClr val="F79037"/>
                </a:solidFill>
              </a:rPr>
              <a:t> </a:t>
            </a:r>
            <a:r>
              <a:rPr lang="en-US" dirty="0"/>
              <a:t>wants to do a part in solving global challenges. Responsibility for the environment, the economy, people and society is embedded in everything the company does. </a:t>
            </a:r>
            <a:r>
              <a:rPr lang="en-US" dirty="0" err="1"/>
              <a:t>Valio’s</a:t>
            </a:r>
            <a:r>
              <a:rPr lang="en-US" dirty="0"/>
              <a:t> cornerstones of sustainability are the </a:t>
            </a:r>
            <a:r>
              <a:rPr lang="en-US" b="1" dirty="0"/>
              <a:t>cooperative approach</a:t>
            </a:r>
            <a:r>
              <a:rPr lang="en-US" dirty="0"/>
              <a:t>. Their owners are Finnish dairy farmers, and they always pay out their profits to the farmers.</a:t>
            </a:r>
          </a:p>
          <a:p>
            <a:endParaRPr lang="en-IE" dirty="0"/>
          </a:p>
        </p:txBody>
      </p:sp>
      <p:sp>
        <p:nvSpPr>
          <p:cNvPr id="4" name="Text Placeholder 3">
            <a:extLst>
              <a:ext uri="{FF2B5EF4-FFF2-40B4-BE49-F238E27FC236}">
                <a16:creationId xmlns:a16="http://schemas.microsoft.com/office/drawing/2014/main" id="{3EA33F91-EC19-4BB8-914C-137D55B4E6D0}"/>
              </a:ext>
            </a:extLst>
          </p:cNvPr>
          <p:cNvSpPr>
            <a:spLocks noGrp="1"/>
          </p:cNvSpPr>
          <p:nvPr>
            <p:ph type="body" sz="quarter" idx="16"/>
          </p:nvPr>
        </p:nvSpPr>
        <p:spPr>
          <a:xfrm>
            <a:off x="801520" y="928759"/>
            <a:ext cx="4990998" cy="992652"/>
          </a:xfrm>
        </p:spPr>
        <p:txBody>
          <a:bodyPr/>
          <a:lstStyle/>
          <a:p>
            <a:r>
              <a:rPr lang="en-IE" dirty="0">
                <a:highlight>
                  <a:srgbClr val="F79037"/>
                </a:highlight>
              </a:rPr>
              <a:t>Be Inspired…</a:t>
            </a:r>
          </a:p>
        </p:txBody>
      </p:sp>
      <p:pic>
        <p:nvPicPr>
          <p:cNvPr id="7" name="Picture 6">
            <a:hlinkClick r:id="rId2"/>
            <a:extLst>
              <a:ext uri="{FF2B5EF4-FFF2-40B4-BE49-F238E27FC236}">
                <a16:creationId xmlns:a16="http://schemas.microsoft.com/office/drawing/2014/main" id="{05777764-B92E-6F69-C2EE-B9FEEBFA4D8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54623" y="535407"/>
            <a:ext cx="1893559" cy="2636131"/>
          </a:xfrm>
          <a:prstGeom prst="rect">
            <a:avLst/>
          </a:prstGeom>
        </p:spPr>
      </p:pic>
      <p:grpSp>
        <p:nvGrpSpPr>
          <p:cNvPr id="8" name="Graphic 4">
            <a:extLst>
              <a:ext uri="{FF2B5EF4-FFF2-40B4-BE49-F238E27FC236}">
                <a16:creationId xmlns:a16="http://schemas.microsoft.com/office/drawing/2014/main" id="{6E2D29DE-FB03-B325-483E-B7454712323F}"/>
              </a:ext>
            </a:extLst>
          </p:cNvPr>
          <p:cNvGrpSpPr/>
          <p:nvPr/>
        </p:nvGrpSpPr>
        <p:grpSpPr>
          <a:xfrm>
            <a:off x="7250131" y="3247100"/>
            <a:ext cx="622606" cy="1211408"/>
            <a:chOff x="9129274" y="2719113"/>
            <a:chExt cx="717139" cy="1386497"/>
          </a:xfrm>
          <a:solidFill>
            <a:srgbClr val="F79037"/>
          </a:solidFill>
        </p:grpSpPr>
        <p:grpSp>
          <p:nvGrpSpPr>
            <p:cNvPr id="9" name="Graphic 4">
              <a:extLst>
                <a:ext uri="{FF2B5EF4-FFF2-40B4-BE49-F238E27FC236}">
                  <a16:creationId xmlns:a16="http://schemas.microsoft.com/office/drawing/2014/main" id="{4191A4F2-1CD6-C998-EAB1-83A26E896518}"/>
                </a:ext>
              </a:extLst>
            </p:cNvPr>
            <p:cNvGrpSpPr/>
            <p:nvPr/>
          </p:nvGrpSpPr>
          <p:grpSpPr>
            <a:xfrm>
              <a:off x="9159507" y="2719113"/>
              <a:ext cx="446280" cy="440141"/>
              <a:chOff x="9159507" y="2719113"/>
              <a:chExt cx="446280" cy="440141"/>
            </a:xfrm>
            <a:grpFill/>
          </p:grpSpPr>
          <p:sp>
            <p:nvSpPr>
              <p:cNvPr id="18" name="Freeform 18">
                <a:extLst>
                  <a:ext uri="{FF2B5EF4-FFF2-40B4-BE49-F238E27FC236}">
                    <a16:creationId xmlns:a16="http://schemas.microsoft.com/office/drawing/2014/main" id="{D6E72E1C-09D1-44A2-82CC-F7975DC122D5}"/>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grpFill/>
              <a:ln w="12931" cap="flat">
                <a:noFill/>
                <a:prstDash val="solid"/>
                <a:miter/>
              </a:ln>
            </p:spPr>
            <p:txBody>
              <a:bodyPr rtlCol="0" anchor="ctr"/>
              <a:lstStyle/>
              <a:p>
                <a:endParaRPr lang="en-US" sz="1799"/>
              </a:p>
            </p:txBody>
          </p:sp>
          <p:sp>
            <p:nvSpPr>
              <p:cNvPr id="19" name="Freeform 19">
                <a:extLst>
                  <a:ext uri="{FF2B5EF4-FFF2-40B4-BE49-F238E27FC236}">
                    <a16:creationId xmlns:a16="http://schemas.microsoft.com/office/drawing/2014/main" id="{BE0B4F70-8728-FC77-4C4D-E67C22A7AA6D}"/>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grpFill/>
              <a:ln w="12931" cap="flat">
                <a:noFill/>
                <a:prstDash val="solid"/>
                <a:miter/>
              </a:ln>
            </p:spPr>
            <p:txBody>
              <a:bodyPr rtlCol="0" anchor="ctr"/>
              <a:lstStyle/>
              <a:p>
                <a:endParaRPr lang="en-US" sz="1799"/>
              </a:p>
            </p:txBody>
          </p:sp>
        </p:grpSp>
        <p:grpSp>
          <p:nvGrpSpPr>
            <p:cNvPr id="10" name="Graphic 4">
              <a:extLst>
                <a:ext uri="{FF2B5EF4-FFF2-40B4-BE49-F238E27FC236}">
                  <a16:creationId xmlns:a16="http://schemas.microsoft.com/office/drawing/2014/main" id="{09D980AC-5E30-3F73-9656-C657AD960C69}"/>
                </a:ext>
              </a:extLst>
            </p:cNvPr>
            <p:cNvGrpSpPr/>
            <p:nvPr/>
          </p:nvGrpSpPr>
          <p:grpSpPr>
            <a:xfrm>
              <a:off x="9129274" y="2893887"/>
              <a:ext cx="717139" cy="1211724"/>
              <a:chOff x="9129274" y="2893887"/>
              <a:chExt cx="717139" cy="1211724"/>
            </a:xfrm>
            <a:grpFill/>
          </p:grpSpPr>
          <p:sp>
            <p:nvSpPr>
              <p:cNvPr id="11" name="Freeform 21">
                <a:extLst>
                  <a:ext uri="{FF2B5EF4-FFF2-40B4-BE49-F238E27FC236}">
                    <a16:creationId xmlns:a16="http://schemas.microsoft.com/office/drawing/2014/main" id="{BD3E1EAB-3D8E-B51D-6877-C4FFDE772DB4}"/>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sz="1799"/>
              </a:p>
            </p:txBody>
          </p:sp>
          <p:sp>
            <p:nvSpPr>
              <p:cNvPr id="12" name="Freeform 22">
                <a:extLst>
                  <a:ext uri="{FF2B5EF4-FFF2-40B4-BE49-F238E27FC236}">
                    <a16:creationId xmlns:a16="http://schemas.microsoft.com/office/drawing/2014/main" id="{092E71A0-E3F3-7227-7206-221B10BDED25}"/>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sz="1799"/>
              </a:p>
            </p:txBody>
          </p:sp>
          <p:sp>
            <p:nvSpPr>
              <p:cNvPr id="13" name="Freeform 23">
                <a:extLst>
                  <a:ext uri="{FF2B5EF4-FFF2-40B4-BE49-F238E27FC236}">
                    <a16:creationId xmlns:a16="http://schemas.microsoft.com/office/drawing/2014/main" id="{169141A9-C2CB-FA65-7C06-62DCAA0F9012}"/>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sz="1799"/>
              </a:p>
            </p:txBody>
          </p:sp>
          <p:sp>
            <p:nvSpPr>
              <p:cNvPr id="14" name="Freeform 24">
                <a:extLst>
                  <a:ext uri="{FF2B5EF4-FFF2-40B4-BE49-F238E27FC236}">
                    <a16:creationId xmlns:a16="http://schemas.microsoft.com/office/drawing/2014/main" id="{CF42BD7A-B742-CDD8-6045-83320E84B765}"/>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sz="1799"/>
              </a:p>
            </p:txBody>
          </p:sp>
          <p:sp>
            <p:nvSpPr>
              <p:cNvPr id="15" name="Freeform 25">
                <a:extLst>
                  <a:ext uri="{FF2B5EF4-FFF2-40B4-BE49-F238E27FC236}">
                    <a16:creationId xmlns:a16="http://schemas.microsoft.com/office/drawing/2014/main" id="{7F6C926B-4D71-313B-F786-7D55063A9A95}"/>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sz="1799"/>
              </a:p>
            </p:txBody>
          </p:sp>
          <p:sp>
            <p:nvSpPr>
              <p:cNvPr id="16" name="Freeform 26">
                <a:extLst>
                  <a:ext uri="{FF2B5EF4-FFF2-40B4-BE49-F238E27FC236}">
                    <a16:creationId xmlns:a16="http://schemas.microsoft.com/office/drawing/2014/main" id="{407819B5-5FF9-4723-64D6-AF4ABFC50E2D}"/>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sz="1799"/>
              </a:p>
            </p:txBody>
          </p:sp>
          <p:sp>
            <p:nvSpPr>
              <p:cNvPr id="17" name="Freeform 27">
                <a:extLst>
                  <a:ext uri="{FF2B5EF4-FFF2-40B4-BE49-F238E27FC236}">
                    <a16:creationId xmlns:a16="http://schemas.microsoft.com/office/drawing/2014/main" id="{0F2825BE-8B59-A9D0-09E0-954E168F0470}"/>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sz="1799"/>
              </a:p>
            </p:txBody>
          </p:sp>
        </p:grpSp>
      </p:grpSp>
      <p:pic>
        <p:nvPicPr>
          <p:cNvPr id="20" name="Picture Placeholder 19">
            <a:hlinkClick r:id="rId2"/>
            <a:extLst>
              <a:ext uri="{FF2B5EF4-FFF2-40B4-BE49-F238E27FC236}">
                <a16:creationId xmlns:a16="http://schemas.microsoft.com/office/drawing/2014/main" id="{B0840630-CBC8-3D0A-C706-AC036DB45A0C}"/>
              </a:ext>
            </a:extLst>
          </p:cNvPr>
          <p:cNvPicPr>
            <a:picLocks noGrp="1" noChangeAspect="1"/>
          </p:cNvPicPr>
          <p:nvPr>
            <p:ph type="pic" sz="quarter" idx="10"/>
          </p:nvPr>
        </p:nvPicPr>
        <p:blipFill rotWithShape="1">
          <a:blip r:embed="rId6" cstate="screen">
            <a:extLst>
              <a:ext uri="{28A0092B-C50C-407E-A947-70E740481C1C}">
                <a14:useLocalDpi xmlns:a14="http://schemas.microsoft.com/office/drawing/2010/main"/>
              </a:ext>
            </a:extLst>
          </a:blip>
          <a:srcRect/>
          <a:stretch/>
        </p:blipFill>
        <p:spPr>
          <a:xfrm>
            <a:off x="8912202" y="1246695"/>
            <a:ext cx="2444127" cy="4336988"/>
          </a:xfrm>
        </p:spPr>
      </p:pic>
    </p:spTree>
    <p:extLst>
      <p:ext uri="{BB962C8B-B14F-4D97-AF65-F5344CB8AC3E}">
        <p14:creationId xmlns:p14="http://schemas.microsoft.com/office/powerpoint/2010/main" val="8023652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DB91C92-E633-5495-122B-7BE9B19D6984}"/>
              </a:ext>
            </a:extLst>
          </p:cNvPr>
          <p:cNvSpPr>
            <a:spLocks noGrp="1"/>
          </p:cNvSpPr>
          <p:nvPr>
            <p:ph type="body" sz="quarter" idx="13"/>
          </p:nvPr>
        </p:nvSpPr>
        <p:spPr>
          <a:xfrm>
            <a:off x="856356" y="1051947"/>
            <a:ext cx="5055171" cy="3808175"/>
          </a:xfrm>
        </p:spPr>
        <p:txBody>
          <a:bodyPr>
            <a:normAutofit/>
          </a:bodyPr>
          <a:lstStyle/>
          <a:p>
            <a:r>
              <a:rPr lang="en-US" sz="3600" b="1" dirty="0">
                <a:hlinkClick r:id="rId3">
                  <a:extLst>
                    <a:ext uri="{A12FA001-AC4F-418D-AE19-62706E023703}">
                      <ahyp:hlinkClr xmlns:ahyp="http://schemas.microsoft.com/office/drawing/2018/hyperlinkcolor" val="tx"/>
                    </a:ext>
                  </a:extLst>
                </a:hlinkClick>
              </a:rPr>
              <a:t>How inclusive innovation could transform food systems - and help to end world hunger</a:t>
            </a:r>
            <a:endParaRPr lang="en-IE" sz="3600" b="1" dirty="0"/>
          </a:p>
        </p:txBody>
      </p:sp>
      <p:pic>
        <p:nvPicPr>
          <p:cNvPr id="9" name="Picture Placeholder 8" descr="A blue apple with a green leaf and a green apple with a green stem&#10;&#10;Description automatically generated">
            <a:extLst>
              <a:ext uri="{FF2B5EF4-FFF2-40B4-BE49-F238E27FC236}">
                <a16:creationId xmlns:a16="http://schemas.microsoft.com/office/drawing/2014/main" id="{4B6BBB6E-57C4-D044-BB87-E1437E769A74}"/>
              </a:ext>
            </a:extLst>
          </p:cNvPr>
          <p:cNvPicPr>
            <a:picLocks noGrp="1" noChangeAspect="1"/>
          </p:cNvPicPr>
          <p:nvPr>
            <p:ph type="pic" sz="quarter" idx="42"/>
          </p:nvPr>
        </p:nvPicPr>
        <p:blipFill rotWithShape="1">
          <a:blip r:embed="rId4" cstate="screen">
            <a:extLst>
              <a:ext uri="{28A0092B-C50C-407E-A947-70E740481C1C}">
                <a14:useLocalDpi xmlns:a14="http://schemas.microsoft.com/office/drawing/2010/main"/>
              </a:ext>
            </a:extLst>
          </a:blip>
          <a:srcRect l="-11059" t="-35739" r="-3500" b="-43302"/>
          <a:stretch/>
        </p:blipFill>
        <p:spPr>
          <a:xfrm>
            <a:off x="6128394" y="1391267"/>
            <a:ext cx="5239644" cy="4704418"/>
          </a:xfrm>
          <a:solidFill>
            <a:schemeClr val="bg1"/>
          </a:solidFill>
        </p:spPr>
      </p:pic>
      <p:pic>
        <p:nvPicPr>
          <p:cNvPr id="10" name="Picture 9">
            <a:extLst>
              <a:ext uri="{FF2B5EF4-FFF2-40B4-BE49-F238E27FC236}">
                <a16:creationId xmlns:a16="http://schemas.microsoft.com/office/drawing/2014/main" id="{AC74A2FF-9A51-51CA-7BE6-00DE5C671CEE}"/>
              </a:ext>
            </a:extLst>
          </p:cNvPr>
          <p:cNvPicPr>
            <a:picLocks noChangeAspect="1"/>
          </p:cNvPicPr>
          <p:nvPr/>
        </p:nvPicPr>
        <p:blipFill>
          <a:blip r:embed="rId5"/>
          <a:stretch>
            <a:fillRect/>
          </a:stretch>
        </p:blipFill>
        <p:spPr>
          <a:xfrm>
            <a:off x="1195880" y="4941505"/>
            <a:ext cx="971550" cy="590550"/>
          </a:xfrm>
          <a:prstGeom prst="rect">
            <a:avLst/>
          </a:prstGeom>
        </p:spPr>
      </p:pic>
      <p:grpSp>
        <p:nvGrpSpPr>
          <p:cNvPr id="11" name="Group 10">
            <a:extLst>
              <a:ext uri="{FF2B5EF4-FFF2-40B4-BE49-F238E27FC236}">
                <a16:creationId xmlns:a16="http://schemas.microsoft.com/office/drawing/2014/main" id="{AD5FD8E2-DAFC-184F-5E1A-1A7A40323F04}"/>
              </a:ext>
            </a:extLst>
          </p:cNvPr>
          <p:cNvGrpSpPr/>
          <p:nvPr/>
        </p:nvGrpSpPr>
        <p:grpSpPr>
          <a:xfrm>
            <a:off x="2707613" y="795855"/>
            <a:ext cx="1352656" cy="929207"/>
            <a:chOff x="3400450" y="986392"/>
            <a:chExt cx="1487826" cy="1083162"/>
          </a:xfrm>
        </p:grpSpPr>
        <p:sp>
          <p:nvSpPr>
            <p:cNvPr id="12" name="Freeform 9">
              <a:extLst>
                <a:ext uri="{FF2B5EF4-FFF2-40B4-BE49-F238E27FC236}">
                  <a16:creationId xmlns:a16="http://schemas.microsoft.com/office/drawing/2014/main" id="{82380A86-86FC-2486-BAF9-25ED72EFA9D5}"/>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F1A0C2"/>
            </a:solidFill>
            <a:ln w="8971" cap="flat">
              <a:noFill/>
              <a:prstDash val="solid"/>
              <a:miter/>
            </a:ln>
          </p:spPr>
          <p:txBody>
            <a:bodyPr rtlCol="0" anchor="ctr"/>
            <a:lstStyle/>
            <a:p>
              <a:endParaRPr lang="en-US"/>
            </a:p>
          </p:txBody>
        </p:sp>
        <p:sp>
          <p:nvSpPr>
            <p:cNvPr id="13" name="Freeform 10">
              <a:extLst>
                <a:ext uri="{FF2B5EF4-FFF2-40B4-BE49-F238E27FC236}">
                  <a16:creationId xmlns:a16="http://schemas.microsoft.com/office/drawing/2014/main" id="{74B554D2-A9C8-0516-C6B8-3D2C22AEA72C}"/>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w="8971" cap="flat">
              <a:noFill/>
              <a:prstDash val="solid"/>
              <a:miter/>
            </a:ln>
          </p:spPr>
          <p:txBody>
            <a:bodyPr rtlCol="0" anchor="ctr"/>
            <a:lstStyle/>
            <a:p>
              <a:endParaRPr lang="en-US"/>
            </a:p>
          </p:txBody>
        </p:sp>
      </p:grpSp>
      <p:grpSp>
        <p:nvGrpSpPr>
          <p:cNvPr id="14" name="Graphic 4">
            <a:extLst>
              <a:ext uri="{FF2B5EF4-FFF2-40B4-BE49-F238E27FC236}">
                <a16:creationId xmlns:a16="http://schemas.microsoft.com/office/drawing/2014/main" id="{CD3BB860-0AD6-B837-AB77-FC79D47A62BF}"/>
              </a:ext>
            </a:extLst>
          </p:cNvPr>
          <p:cNvGrpSpPr/>
          <p:nvPr/>
        </p:nvGrpSpPr>
        <p:grpSpPr>
          <a:xfrm>
            <a:off x="4867152" y="3778248"/>
            <a:ext cx="665054" cy="1163257"/>
            <a:chOff x="9129274" y="2719113"/>
            <a:chExt cx="717139" cy="1386497"/>
          </a:xfrm>
          <a:solidFill>
            <a:srgbClr val="F79037"/>
          </a:solidFill>
        </p:grpSpPr>
        <p:grpSp>
          <p:nvGrpSpPr>
            <p:cNvPr id="15" name="Graphic 4">
              <a:extLst>
                <a:ext uri="{FF2B5EF4-FFF2-40B4-BE49-F238E27FC236}">
                  <a16:creationId xmlns:a16="http://schemas.microsoft.com/office/drawing/2014/main" id="{77B9D728-D9DB-6420-DC99-9518EEB683AC}"/>
                </a:ext>
              </a:extLst>
            </p:cNvPr>
            <p:cNvGrpSpPr/>
            <p:nvPr/>
          </p:nvGrpSpPr>
          <p:grpSpPr>
            <a:xfrm>
              <a:off x="9159507" y="2719113"/>
              <a:ext cx="446280" cy="440141"/>
              <a:chOff x="9159507" y="2719113"/>
              <a:chExt cx="446280" cy="440141"/>
            </a:xfrm>
            <a:grpFill/>
          </p:grpSpPr>
          <p:sp>
            <p:nvSpPr>
              <p:cNvPr id="24" name="Freeform 18">
                <a:extLst>
                  <a:ext uri="{FF2B5EF4-FFF2-40B4-BE49-F238E27FC236}">
                    <a16:creationId xmlns:a16="http://schemas.microsoft.com/office/drawing/2014/main" id="{70177745-49A3-132A-1967-3282868C0A95}"/>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grpFill/>
              <a:ln w="12931" cap="flat">
                <a:noFill/>
                <a:prstDash val="solid"/>
                <a:miter/>
              </a:ln>
            </p:spPr>
            <p:txBody>
              <a:bodyPr rtlCol="0" anchor="ctr"/>
              <a:lstStyle/>
              <a:p>
                <a:endParaRPr lang="en-US" sz="1799"/>
              </a:p>
            </p:txBody>
          </p:sp>
          <p:sp>
            <p:nvSpPr>
              <p:cNvPr id="25" name="Freeform 19">
                <a:extLst>
                  <a:ext uri="{FF2B5EF4-FFF2-40B4-BE49-F238E27FC236}">
                    <a16:creationId xmlns:a16="http://schemas.microsoft.com/office/drawing/2014/main" id="{BE92AE2D-5C4B-ED97-C233-09BDF72065E3}"/>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grpFill/>
              <a:ln w="12931" cap="flat">
                <a:noFill/>
                <a:prstDash val="solid"/>
                <a:miter/>
              </a:ln>
            </p:spPr>
            <p:txBody>
              <a:bodyPr rtlCol="0" anchor="ctr"/>
              <a:lstStyle/>
              <a:p>
                <a:endParaRPr lang="en-US" sz="1799"/>
              </a:p>
            </p:txBody>
          </p:sp>
        </p:grpSp>
        <p:grpSp>
          <p:nvGrpSpPr>
            <p:cNvPr id="16" name="Graphic 4">
              <a:extLst>
                <a:ext uri="{FF2B5EF4-FFF2-40B4-BE49-F238E27FC236}">
                  <a16:creationId xmlns:a16="http://schemas.microsoft.com/office/drawing/2014/main" id="{57F20376-C499-A95E-EE9B-BAFCB6F801AF}"/>
                </a:ext>
              </a:extLst>
            </p:cNvPr>
            <p:cNvGrpSpPr/>
            <p:nvPr/>
          </p:nvGrpSpPr>
          <p:grpSpPr>
            <a:xfrm>
              <a:off x="9129274" y="2893887"/>
              <a:ext cx="717139" cy="1211724"/>
              <a:chOff x="9129274" y="2893887"/>
              <a:chExt cx="717139" cy="1211724"/>
            </a:xfrm>
            <a:grpFill/>
          </p:grpSpPr>
          <p:sp>
            <p:nvSpPr>
              <p:cNvPr id="17" name="Freeform 21">
                <a:extLst>
                  <a:ext uri="{FF2B5EF4-FFF2-40B4-BE49-F238E27FC236}">
                    <a16:creationId xmlns:a16="http://schemas.microsoft.com/office/drawing/2014/main" id="{6D03AEBB-9F07-52F8-E32D-588B8932013F}"/>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sz="1799"/>
              </a:p>
            </p:txBody>
          </p:sp>
          <p:sp>
            <p:nvSpPr>
              <p:cNvPr id="18" name="Freeform 22">
                <a:extLst>
                  <a:ext uri="{FF2B5EF4-FFF2-40B4-BE49-F238E27FC236}">
                    <a16:creationId xmlns:a16="http://schemas.microsoft.com/office/drawing/2014/main" id="{88EADB08-FDA2-816E-34B0-1D28CBDC841D}"/>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sz="1799"/>
              </a:p>
            </p:txBody>
          </p:sp>
          <p:sp>
            <p:nvSpPr>
              <p:cNvPr id="19" name="Freeform 23">
                <a:extLst>
                  <a:ext uri="{FF2B5EF4-FFF2-40B4-BE49-F238E27FC236}">
                    <a16:creationId xmlns:a16="http://schemas.microsoft.com/office/drawing/2014/main" id="{BF69DDD9-1007-D697-3060-923BB1493219}"/>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sz="1799"/>
              </a:p>
            </p:txBody>
          </p:sp>
          <p:sp>
            <p:nvSpPr>
              <p:cNvPr id="20" name="Freeform 24">
                <a:extLst>
                  <a:ext uri="{FF2B5EF4-FFF2-40B4-BE49-F238E27FC236}">
                    <a16:creationId xmlns:a16="http://schemas.microsoft.com/office/drawing/2014/main" id="{40598CC9-6C64-66F6-B542-35F29A644FA2}"/>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sz="1799"/>
              </a:p>
            </p:txBody>
          </p:sp>
          <p:sp>
            <p:nvSpPr>
              <p:cNvPr id="21" name="Freeform 25">
                <a:extLst>
                  <a:ext uri="{FF2B5EF4-FFF2-40B4-BE49-F238E27FC236}">
                    <a16:creationId xmlns:a16="http://schemas.microsoft.com/office/drawing/2014/main" id="{924A27E4-7A0E-1257-1B0F-F4FBC84ACCEF}"/>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sz="1799"/>
              </a:p>
            </p:txBody>
          </p:sp>
          <p:sp>
            <p:nvSpPr>
              <p:cNvPr id="22" name="Freeform 26">
                <a:extLst>
                  <a:ext uri="{FF2B5EF4-FFF2-40B4-BE49-F238E27FC236}">
                    <a16:creationId xmlns:a16="http://schemas.microsoft.com/office/drawing/2014/main" id="{957430C6-D7FF-D75C-2EBC-6F48C5134E31}"/>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sz="1799"/>
              </a:p>
            </p:txBody>
          </p:sp>
          <p:sp>
            <p:nvSpPr>
              <p:cNvPr id="23" name="Freeform 27">
                <a:extLst>
                  <a:ext uri="{FF2B5EF4-FFF2-40B4-BE49-F238E27FC236}">
                    <a16:creationId xmlns:a16="http://schemas.microsoft.com/office/drawing/2014/main" id="{ED8C9686-E627-AA78-5383-2FFE529F937F}"/>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sz="1799"/>
              </a:p>
            </p:txBody>
          </p:sp>
        </p:grpSp>
      </p:grpSp>
      <p:sp>
        <p:nvSpPr>
          <p:cNvPr id="26" name="TextBox 25">
            <a:extLst>
              <a:ext uri="{FF2B5EF4-FFF2-40B4-BE49-F238E27FC236}">
                <a16:creationId xmlns:a16="http://schemas.microsoft.com/office/drawing/2014/main" id="{53717A51-B6F1-1EF1-1555-167C9BB60DB2}"/>
              </a:ext>
            </a:extLst>
          </p:cNvPr>
          <p:cNvSpPr txBox="1"/>
          <p:nvPr/>
        </p:nvSpPr>
        <p:spPr>
          <a:xfrm>
            <a:off x="4060270" y="5023945"/>
            <a:ext cx="2068124" cy="923330"/>
          </a:xfrm>
          <a:prstGeom prst="rect">
            <a:avLst/>
          </a:prstGeom>
          <a:solidFill>
            <a:srgbClr val="F79037"/>
          </a:solidFill>
        </p:spPr>
        <p:txBody>
          <a:bodyPr wrap="square" rtlCol="0">
            <a:spAutoFit/>
          </a:bodyPr>
          <a:lstStyle/>
          <a:p>
            <a:pPr algn="ctr"/>
            <a:r>
              <a:rPr lang="en-IE" dirty="0">
                <a:solidFill>
                  <a:srgbClr val="000000"/>
                </a:solidFill>
                <a:highlight>
                  <a:srgbClr val="F79037"/>
                </a:highlight>
              </a:rPr>
              <a:t>Click here to read this interesting article </a:t>
            </a:r>
          </a:p>
        </p:txBody>
      </p:sp>
    </p:spTree>
    <p:extLst>
      <p:ext uri="{BB962C8B-B14F-4D97-AF65-F5344CB8AC3E}">
        <p14:creationId xmlns:p14="http://schemas.microsoft.com/office/powerpoint/2010/main" val="840859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143392-BDBF-31C1-1FB7-05684752BB83}"/>
              </a:ext>
            </a:extLst>
          </p:cNvPr>
          <p:cNvSpPr>
            <a:spLocks noGrp="1"/>
          </p:cNvSpPr>
          <p:nvPr>
            <p:ph type="body" sz="quarter" idx="18"/>
          </p:nvPr>
        </p:nvSpPr>
        <p:spPr>
          <a:xfrm>
            <a:off x="914400" y="2282776"/>
            <a:ext cx="10069718" cy="3440624"/>
          </a:xfrm>
        </p:spPr>
        <p:txBody>
          <a:bodyPr/>
          <a:lstStyle/>
          <a:p>
            <a:r>
              <a:rPr lang="en-US" dirty="0"/>
              <a:t>Sustainable Sourcing: As an ethical entrepreneur, you could innovate by incorporating sustainable sourcing practices in your food business. </a:t>
            </a:r>
          </a:p>
          <a:p>
            <a:r>
              <a:rPr lang="en-US" dirty="0"/>
              <a:t>This could involve sourcing organic, locally-produced, and fair-trade ingredients, supporting regenerative agriculture practices, promoting biodiversity, and protecting natural resources. </a:t>
            </a:r>
          </a:p>
          <a:p>
            <a:r>
              <a:rPr lang="en-US" dirty="0"/>
              <a:t>This would contribute to the </a:t>
            </a:r>
            <a:r>
              <a:rPr lang="en-US" b="1" dirty="0"/>
              <a:t>"Planet" </a:t>
            </a:r>
            <a:r>
              <a:rPr lang="en-US" dirty="0"/>
              <a:t>aspect of People-Planet-Profit by reducing environmental impact and supporting sustainable food systems.</a:t>
            </a:r>
            <a:endParaRPr lang="en-IE" dirty="0"/>
          </a:p>
        </p:txBody>
      </p:sp>
      <p:sp>
        <p:nvSpPr>
          <p:cNvPr id="3" name="Text Placeholder 2">
            <a:extLst>
              <a:ext uri="{FF2B5EF4-FFF2-40B4-BE49-F238E27FC236}">
                <a16:creationId xmlns:a16="http://schemas.microsoft.com/office/drawing/2014/main" id="{8BF3CAB7-47C4-8135-68C9-8CC5910B3AE1}"/>
              </a:ext>
            </a:extLst>
          </p:cNvPr>
          <p:cNvSpPr>
            <a:spLocks noGrp="1"/>
          </p:cNvSpPr>
          <p:nvPr>
            <p:ph type="body" sz="quarter" idx="16"/>
          </p:nvPr>
        </p:nvSpPr>
        <p:spPr>
          <a:xfrm>
            <a:off x="597529" y="330947"/>
            <a:ext cx="10909425" cy="803654"/>
          </a:xfrm>
        </p:spPr>
        <p:txBody>
          <a:bodyPr/>
          <a:lstStyle/>
          <a:p>
            <a:r>
              <a:rPr lang="en-IE" dirty="0"/>
              <a:t>The Potential Environmental Impact of Food Enterprises…</a:t>
            </a:r>
          </a:p>
        </p:txBody>
      </p:sp>
      <p:sp>
        <p:nvSpPr>
          <p:cNvPr id="4" name="TextBox 3">
            <a:extLst>
              <a:ext uri="{FF2B5EF4-FFF2-40B4-BE49-F238E27FC236}">
                <a16:creationId xmlns:a16="http://schemas.microsoft.com/office/drawing/2014/main" id="{F44A5E22-AD79-00A1-89DD-C88126F6495A}"/>
              </a:ext>
            </a:extLst>
          </p:cNvPr>
          <p:cNvSpPr txBox="1"/>
          <p:nvPr/>
        </p:nvSpPr>
        <p:spPr>
          <a:xfrm>
            <a:off x="914400" y="1385523"/>
            <a:ext cx="2444436" cy="646331"/>
          </a:xfrm>
          <a:prstGeom prst="rect">
            <a:avLst/>
          </a:prstGeom>
          <a:noFill/>
        </p:spPr>
        <p:txBody>
          <a:bodyPr wrap="square" rtlCol="0">
            <a:spAutoFit/>
          </a:bodyPr>
          <a:lstStyle/>
          <a:p>
            <a:r>
              <a:rPr lang="en-IE" sz="3600" b="1" dirty="0">
                <a:solidFill>
                  <a:srgbClr val="000000"/>
                </a:solidFill>
              </a:rPr>
              <a:t>PLANET</a:t>
            </a:r>
          </a:p>
        </p:txBody>
      </p:sp>
      <p:grpSp>
        <p:nvGrpSpPr>
          <p:cNvPr id="5" name="Graphic 3">
            <a:extLst>
              <a:ext uri="{FF2B5EF4-FFF2-40B4-BE49-F238E27FC236}">
                <a16:creationId xmlns:a16="http://schemas.microsoft.com/office/drawing/2014/main" id="{75500077-5852-4D5E-C3FC-29D4BD38D0EE}"/>
              </a:ext>
            </a:extLst>
          </p:cNvPr>
          <p:cNvGrpSpPr/>
          <p:nvPr/>
        </p:nvGrpSpPr>
        <p:grpSpPr>
          <a:xfrm>
            <a:off x="10367788" y="4535787"/>
            <a:ext cx="1284022" cy="1221220"/>
            <a:chOff x="10407709" y="5371716"/>
            <a:chExt cx="1086136" cy="1037162"/>
          </a:xfrm>
        </p:grpSpPr>
        <p:sp>
          <p:nvSpPr>
            <p:cNvPr id="6" name="Freeform 559">
              <a:extLst>
                <a:ext uri="{FF2B5EF4-FFF2-40B4-BE49-F238E27FC236}">
                  <a16:creationId xmlns:a16="http://schemas.microsoft.com/office/drawing/2014/main" id="{551DAC2C-1FAA-56B3-5308-979ABD4B7D74}"/>
                </a:ext>
              </a:extLst>
            </p:cNvPr>
            <p:cNvSpPr/>
            <p:nvPr/>
          </p:nvSpPr>
          <p:spPr>
            <a:xfrm>
              <a:off x="11016927" y="5621447"/>
              <a:ext cx="177956" cy="194120"/>
            </a:xfrm>
            <a:custGeom>
              <a:avLst/>
              <a:gdLst>
                <a:gd name="connsiteX0" fmla="*/ 7905 w 177956"/>
                <a:gd name="connsiteY0" fmla="*/ 175795 h 194120"/>
                <a:gd name="connsiteX1" fmla="*/ 117615 w 177956"/>
                <a:gd name="connsiteY1" fmla="*/ 181281 h 194120"/>
                <a:gd name="connsiteX2" fmla="*/ 177956 w 177956"/>
                <a:gd name="connsiteY2" fmla="*/ 259 h 194120"/>
                <a:gd name="connsiteX3" fmla="*/ 18875 w 177956"/>
                <a:gd name="connsiteY3" fmla="*/ 52371 h 194120"/>
                <a:gd name="connsiteX4" fmla="*/ 7905 w 177956"/>
                <a:gd name="connsiteY4" fmla="*/ 175795 h 194120"/>
                <a:gd name="connsiteX5" fmla="*/ 7905 w 177956"/>
                <a:gd name="connsiteY5" fmla="*/ 175795 h 194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956" h="194120">
                  <a:moveTo>
                    <a:pt x="7905" y="175795"/>
                  </a:moveTo>
                  <a:cubicBezTo>
                    <a:pt x="54532" y="197738"/>
                    <a:pt x="92930" y="200480"/>
                    <a:pt x="117615" y="181281"/>
                  </a:cubicBezTo>
                  <a:cubicBezTo>
                    <a:pt x="166986" y="148368"/>
                    <a:pt x="177956" y="49628"/>
                    <a:pt x="177956" y="259"/>
                  </a:cubicBezTo>
                  <a:cubicBezTo>
                    <a:pt x="101158" y="-2484"/>
                    <a:pt x="46303" y="16715"/>
                    <a:pt x="18875" y="52371"/>
                  </a:cubicBezTo>
                  <a:cubicBezTo>
                    <a:pt x="-11294" y="96255"/>
                    <a:pt x="2419" y="156596"/>
                    <a:pt x="7905" y="175795"/>
                  </a:cubicBezTo>
                  <a:lnTo>
                    <a:pt x="7905" y="175795"/>
                  </a:lnTo>
                  <a:close/>
                </a:path>
              </a:pathLst>
            </a:custGeom>
            <a:solidFill>
              <a:srgbClr val="F79037"/>
            </a:solidFill>
            <a:ln w="27426" cap="flat">
              <a:noFill/>
              <a:prstDash val="solid"/>
              <a:miter/>
            </a:ln>
          </p:spPr>
          <p:txBody>
            <a:bodyPr rtlCol="0" anchor="ctr"/>
            <a:lstStyle/>
            <a:p>
              <a:endParaRPr lang="en-US"/>
            </a:p>
          </p:txBody>
        </p:sp>
        <p:sp>
          <p:nvSpPr>
            <p:cNvPr id="7" name="Freeform 560">
              <a:extLst>
                <a:ext uri="{FF2B5EF4-FFF2-40B4-BE49-F238E27FC236}">
                  <a16:creationId xmlns:a16="http://schemas.microsoft.com/office/drawing/2014/main" id="{AD8CEDDB-D6B6-5C59-F727-86DAA3653A5A}"/>
                </a:ext>
              </a:extLst>
            </p:cNvPr>
            <p:cNvSpPr/>
            <p:nvPr/>
          </p:nvSpPr>
          <p:spPr>
            <a:xfrm>
              <a:off x="10684499" y="5383085"/>
              <a:ext cx="218072" cy="198850"/>
            </a:xfrm>
            <a:custGeom>
              <a:avLst/>
              <a:gdLst>
                <a:gd name="connsiteX0" fmla="*/ 230 w 218072"/>
                <a:gd name="connsiteY0" fmla="*/ 0 h 198850"/>
                <a:gd name="connsiteX1" fmla="*/ 60571 w 218072"/>
                <a:gd name="connsiteY1" fmla="*/ 175537 h 198850"/>
                <a:gd name="connsiteX2" fmla="*/ 197709 w 218072"/>
                <a:gd name="connsiteY2" fmla="*/ 189251 h 198850"/>
                <a:gd name="connsiteX3" fmla="*/ 203194 w 218072"/>
                <a:gd name="connsiteY3" fmla="*/ 65827 h 198850"/>
                <a:gd name="connsiteX4" fmla="*/ 230 w 218072"/>
                <a:gd name="connsiteY4" fmla="*/ 0 h 198850"/>
                <a:gd name="connsiteX5" fmla="*/ 230 w 218072"/>
                <a:gd name="connsiteY5" fmla="*/ 0 h 19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072" h="198850">
                  <a:moveTo>
                    <a:pt x="230" y="0"/>
                  </a:moveTo>
                  <a:cubicBezTo>
                    <a:pt x="-2513" y="87769"/>
                    <a:pt x="19429" y="145367"/>
                    <a:pt x="60571" y="175537"/>
                  </a:cubicBezTo>
                  <a:cubicBezTo>
                    <a:pt x="109940" y="211193"/>
                    <a:pt x="175766" y="197479"/>
                    <a:pt x="197709" y="189251"/>
                  </a:cubicBezTo>
                  <a:cubicBezTo>
                    <a:pt x="222394" y="137138"/>
                    <a:pt x="225137" y="95997"/>
                    <a:pt x="203194" y="65827"/>
                  </a:cubicBezTo>
                  <a:cubicBezTo>
                    <a:pt x="164796" y="10972"/>
                    <a:pt x="55085" y="0"/>
                    <a:pt x="230" y="0"/>
                  </a:cubicBezTo>
                  <a:lnTo>
                    <a:pt x="230" y="0"/>
                  </a:lnTo>
                  <a:close/>
                </a:path>
              </a:pathLst>
            </a:custGeom>
            <a:solidFill>
              <a:srgbClr val="F79037"/>
            </a:solidFill>
            <a:ln w="27426" cap="flat">
              <a:noFill/>
              <a:prstDash val="solid"/>
              <a:miter/>
            </a:ln>
          </p:spPr>
          <p:txBody>
            <a:bodyPr rtlCol="0" anchor="ctr"/>
            <a:lstStyle/>
            <a:p>
              <a:endParaRPr lang="en-US"/>
            </a:p>
          </p:txBody>
        </p:sp>
        <p:grpSp>
          <p:nvGrpSpPr>
            <p:cNvPr id="8" name="Graphic 3">
              <a:extLst>
                <a:ext uri="{FF2B5EF4-FFF2-40B4-BE49-F238E27FC236}">
                  <a16:creationId xmlns:a16="http://schemas.microsoft.com/office/drawing/2014/main" id="{27D6CDE2-14CB-637D-0FF3-40BC6C3D1984}"/>
                </a:ext>
              </a:extLst>
            </p:cNvPr>
            <p:cNvGrpSpPr/>
            <p:nvPr/>
          </p:nvGrpSpPr>
          <p:grpSpPr>
            <a:xfrm>
              <a:off x="10407709" y="5371716"/>
              <a:ext cx="1086136" cy="1037162"/>
              <a:chOff x="10407709" y="5371716"/>
              <a:chExt cx="1086136" cy="1037162"/>
            </a:xfrm>
            <a:solidFill>
              <a:srgbClr val="000000"/>
            </a:solidFill>
          </p:grpSpPr>
          <p:grpSp>
            <p:nvGrpSpPr>
              <p:cNvPr id="9" name="Graphic 3">
                <a:extLst>
                  <a:ext uri="{FF2B5EF4-FFF2-40B4-BE49-F238E27FC236}">
                    <a16:creationId xmlns:a16="http://schemas.microsoft.com/office/drawing/2014/main" id="{CDBD1061-D3E7-D498-43FB-4D02A061B1B4}"/>
                  </a:ext>
                </a:extLst>
              </p:cNvPr>
              <p:cNvGrpSpPr/>
              <p:nvPr/>
            </p:nvGrpSpPr>
            <p:grpSpPr>
              <a:xfrm>
                <a:off x="10407709" y="5371716"/>
                <a:ext cx="1086136" cy="1037162"/>
                <a:chOff x="10407709" y="5371716"/>
                <a:chExt cx="1086136" cy="1037162"/>
              </a:xfrm>
              <a:solidFill>
                <a:srgbClr val="000000"/>
              </a:solidFill>
            </p:grpSpPr>
            <p:sp>
              <p:nvSpPr>
                <p:cNvPr id="11" name="Freeform 564">
                  <a:extLst>
                    <a:ext uri="{FF2B5EF4-FFF2-40B4-BE49-F238E27FC236}">
                      <a16:creationId xmlns:a16="http://schemas.microsoft.com/office/drawing/2014/main" id="{AB9D0534-61D8-D93E-24B2-96906C6AC9EF}"/>
                    </a:ext>
                  </a:extLst>
                </p:cNvPr>
                <p:cNvSpPr/>
                <p:nvPr/>
              </p:nvSpPr>
              <p:spPr>
                <a:xfrm>
                  <a:off x="10407709" y="5876782"/>
                  <a:ext cx="1086136" cy="532096"/>
                </a:xfrm>
                <a:custGeom>
                  <a:avLst/>
                  <a:gdLst>
                    <a:gd name="connsiteX0" fmla="*/ 540326 w 1086136"/>
                    <a:gd name="connsiteY0" fmla="*/ 532097 h 532096"/>
                    <a:gd name="connsiteX1" fmla="*/ 430615 w 1086136"/>
                    <a:gd name="connsiteY1" fmla="*/ 510154 h 532096"/>
                    <a:gd name="connsiteX2" fmla="*/ 263306 w 1086136"/>
                    <a:gd name="connsiteY2" fmla="*/ 436100 h 532096"/>
                    <a:gd name="connsiteX3" fmla="*/ 71312 w 1086136"/>
                    <a:gd name="connsiteY3" fmla="*/ 386730 h 532096"/>
                    <a:gd name="connsiteX4" fmla="*/ 16457 w 1086136"/>
                    <a:gd name="connsiteY4" fmla="*/ 381245 h 532096"/>
                    <a:gd name="connsiteX5" fmla="*/ 0 w 1086136"/>
                    <a:gd name="connsiteY5" fmla="*/ 364788 h 532096"/>
                    <a:gd name="connsiteX6" fmla="*/ 0 w 1086136"/>
                    <a:gd name="connsiteY6" fmla="*/ 191993 h 532096"/>
                    <a:gd name="connsiteX7" fmla="*/ 2743 w 1086136"/>
                    <a:gd name="connsiteY7" fmla="*/ 181022 h 532096"/>
                    <a:gd name="connsiteX8" fmla="*/ 257820 w 1086136"/>
                    <a:gd name="connsiteY8" fmla="*/ 79541 h 532096"/>
                    <a:gd name="connsiteX9" fmla="*/ 452557 w 1086136"/>
                    <a:gd name="connsiteY9" fmla="*/ 159081 h 532096"/>
                    <a:gd name="connsiteX10" fmla="*/ 556782 w 1086136"/>
                    <a:gd name="connsiteY10" fmla="*/ 189251 h 532096"/>
                    <a:gd name="connsiteX11" fmla="*/ 724090 w 1086136"/>
                    <a:gd name="connsiteY11" fmla="*/ 189251 h 532096"/>
                    <a:gd name="connsiteX12" fmla="*/ 792660 w 1086136"/>
                    <a:gd name="connsiteY12" fmla="*/ 227650 h 532096"/>
                    <a:gd name="connsiteX13" fmla="*/ 938027 w 1086136"/>
                    <a:gd name="connsiteY13" fmla="*/ 60341 h 532096"/>
                    <a:gd name="connsiteX14" fmla="*/ 1058708 w 1086136"/>
                    <a:gd name="connsiteY14" fmla="*/ 0 h 532096"/>
                    <a:gd name="connsiteX15" fmla="*/ 1069679 w 1086136"/>
                    <a:gd name="connsiteY15" fmla="*/ 0 h 532096"/>
                    <a:gd name="connsiteX16" fmla="*/ 1083393 w 1086136"/>
                    <a:gd name="connsiteY16" fmla="*/ 8229 h 532096"/>
                    <a:gd name="connsiteX17" fmla="*/ 1086136 w 1086136"/>
                    <a:gd name="connsiteY17" fmla="*/ 24686 h 532096"/>
                    <a:gd name="connsiteX18" fmla="*/ 954484 w 1086136"/>
                    <a:gd name="connsiteY18" fmla="*/ 320904 h 532096"/>
                    <a:gd name="connsiteX19" fmla="*/ 798145 w 1086136"/>
                    <a:gd name="connsiteY19" fmla="*/ 452556 h 532096"/>
                    <a:gd name="connsiteX20" fmla="*/ 776204 w 1086136"/>
                    <a:gd name="connsiteY20" fmla="*/ 458042 h 532096"/>
                    <a:gd name="connsiteX21" fmla="*/ 641807 w 1086136"/>
                    <a:gd name="connsiteY21" fmla="*/ 512897 h 532096"/>
                    <a:gd name="connsiteX22" fmla="*/ 540326 w 1086136"/>
                    <a:gd name="connsiteY22" fmla="*/ 532097 h 532096"/>
                    <a:gd name="connsiteX23" fmla="*/ 540326 w 1086136"/>
                    <a:gd name="connsiteY23" fmla="*/ 532097 h 532096"/>
                    <a:gd name="connsiteX24" fmla="*/ 35656 w 1086136"/>
                    <a:gd name="connsiteY24" fmla="*/ 348331 h 532096"/>
                    <a:gd name="connsiteX25" fmla="*/ 74055 w 1086136"/>
                    <a:gd name="connsiteY25" fmla="*/ 351074 h 532096"/>
                    <a:gd name="connsiteX26" fmla="*/ 274277 w 1086136"/>
                    <a:gd name="connsiteY26" fmla="*/ 403186 h 532096"/>
                    <a:gd name="connsiteX27" fmla="*/ 441586 w 1086136"/>
                    <a:gd name="connsiteY27" fmla="*/ 477241 h 532096"/>
                    <a:gd name="connsiteX28" fmla="*/ 628094 w 1086136"/>
                    <a:gd name="connsiteY28" fmla="*/ 479983 h 532096"/>
                    <a:gd name="connsiteX29" fmla="*/ 762490 w 1086136"/>
                    <a:gd name="connsiteY29" fmla="*/ 425128 h 532096"/>
                    <a:gd name="connsiteX30" fmla="*/ 765232 w 1086136"/>
                    <a:gd name="connsiteY30" fmla="*/ 425128 h 532096"/>
                    <a:gd name="connsiteX31" fmla="*/ 789918 w 1086136"/>
                    <a:gd name="connsiteY31" fmla="*/ 419643 h 532096"/>
                    <a:gd name="connsiteX32" fmla="*/ 921570 w 1086136"/>
                    <a:gd name="connsiteY32" fmla="*/ 307190 h 532096"/>
                    <a:gd name="connsiteX33" fmla="*/ 1039509 w 1086136"/>
                    <a:gd name="connsiteY33" fmla="*/ 35656 h 532096"/>
                    <a:gd name="connsiteX34" fmla="*/ 962712 w 1086136"/>
                    <a:gd name="connsiteY34" fmla="*/ 82283 h 532096"/>
                    <a:gd name="connsiteX35" fmla="*/ 803631 w 1086136"/>
                    <a:gd name="connsiteY35" fmla="*/ 266048 h 532096"/>
                    <a:gd name="connsiteX36" fmla="*/ 803631 w 1086136"/>
                    <a:gd name="connsiteY36" fmla="*/ 268791 h 532096"/>
                    <a:gd name="connsiteX37" fmla="*/ 724090 w 1086136"/>
                    <a:gd name="connsiteY37" fmla="*/ 348331 h 532096"/>
                    <a:gd name="connsiteX38" fmla="*/ 490955 w 1086136"/>
                    <a:gd name="connsiteY38" fmla="*/ 348331 h 532096"/>
                    <a:gd name="connsiteX39" fmla="*/ 400444 w 1086136"/>
                    <a:gd name="connsiteY39" fmla="*/ 362045 h 532096"/>
                    <a:gd name="connsiteX40" fmla="*/ 394958 w 1086136"/>
                    <a:gd name="connsiteY40" fmla="*/ 345588 h 532096"/>
                    <a:gd name="connsiteX41" fmla="*/ 389473 w 1086136"/>
                    <a:gd name="connsiteY41" fmla="*/ 329131 h 532096"/>
                    <a:gd name="connsiteX42" fmla="*/ 389473 w 1086136"/>
                    <a:gd name="connsiteY42" fmla="*/ 329131 h 532096"/>
                    <a:gd name="connsiteX43" fmla="*/ 490955 w 1086136"/>
                    <a:gd name="connsiteY43" fmla="*/ 312676 h 532096"/>
                    <a:gd name="connsiteX44" fmla="*/ 724090 w 1086136"/>
                    <a:gd name="connsiteY44" fmla="*/ 312676 h 532096"/>
                    <a:gd name="connsiteX45" fmla="*/ 767975 w 1086136"/>
                    <a:gd name="connsiteY45" fmla="*/ 268791 h 532096"/>
                    <a:gd name="connsiteX46" fmla="*/ 724090 w 1086136"/>
                    <a:gd name="connsiteY46" fmla="*/ 224907 h 532096"/>
                    <a:gd name="connsiteX47" fmla="*/ 556782 w 1086136"/>
                    <a:gd name="connsiteY47" fmla="*/ 224907 h 532096"/>
                    <a:gd name="connsiteX48" fmla="*/ 433358 w 1086136"/>
                    <a:gd name="connsiteY48" fmla="*/ 189251 h 532096"/>
                    <a:gd name="connsiteX49" fmla="*/ 249592 w 1086136"/>
                    <a:gd name="connsiteY49" fmla="*/ 112453 h 532096"/>
                    <a:gd name="connsiteX50" fmla="*/ 35656 w 1086136"/>
                    <a:gd name="connsiteY50" fmla="*/ 194736 h 532096"/>
                    <a:gd name="connsiteX51" fmla="*/ 35656 w 1086136"/>
                    <a:gd name="connsiteY51" fmla="*/ 348331 h 532096"/>
                    <a:gd name="connsiteX52" fmla="*/ 35656 w 1086136"/>
                    <a:gd name="connsiteY52" fmla="*/ 348331 h 532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086136" h="532096">
                      <a:moveTo>
                        <a:pt x="540326" y="532097"/>
                      </a:moveTo>
                      <a:cubicBezTo>
                        <a:pt x="501927" y="532097"/>
                        <a:pt x="463528" y="523868"/>
                        <a:pt x="430615" y="510154"/>
                      </a:cubicBezTo>
                      <a:lnTo>
                        <a:pt x="263306" y="436100"/>
                      </a:lnTo>
                      <a:cubicBezTo>
                        <a:pt x="202965" y="408672"/>
                        <a:pt x="137138" y="392216"/>
                        <a:pt x="71312" y="386730"/>
                      </a:cubicBezTo>
                      <a:lnTo>
                        <a:pt x="16457" y="381245"/>
                      </a:lnTo>
                      <a:cubicBezTo>
                        <a:pt x="8229" y="381245"/>
                        <a:pt x="0" y="373016"/>
                        <a:pt x="0" y="364788"/>
                      </a:cubicBezTo>
                      <a:lnTo>
                        <a:pt x="0" y="191993"/>
                      </a:lnTo>
                      <a:cubicBezTo>
                        <a:pt x="0" y="189251"/>
                        <a:pt x="0" y="183765"/>
                        <a:pt x="2743" y="181022"/>
                      </a:cubicBezTo>
                      <a:cubicBezTo>
                        <a:pt x="8229" y="175537"/>
                        <a:pt x="106968" y="46627"/>
                        <a:pt x="257820" y="79541"/>
                      </a:cubicBezTo>
                      <a:cubicBezTo>
                        <a:pt x="342846" y="98740"/>
                        <a:pt x="411415" y="134396"/>
                        <a:pt x="452557" y="159081"/>
                      </a:cubicBezTo>
                      <a:cubicBezTo>
                        <a:pt x="482727" y="178280"/>
                        <a:pt x="518383" y="189251"/>
                        <a:pt x="556782" y="189251"/>
                      </a:cubicBezTo>
                      <a:lnTo>
                        <a:pt x="724090" y="189251"/>
                      </a:lnTo>
                      <a:cubicBezTo>
                        <a:pt x="754261" y="189251"/>
                        <a:pt x="778946" y="205707"/>
                        <a:pt x="792660" y="227650"/>
                      </a:cubicBezTo>
                      <a:lnTo>
                        <a:pt x="938027" y="60341"/>
                      </a:lnTo>
                      <a:cubicBezTo>
                        <a:pt x="965454" y="21943"/>
                        <a:pt x="1012081" y="0"/>
                        <a:pt x="1058708" y="0"/>
                      </a:cubicBezTo>
                      <a:lnTo>
                        <a:pt x="1069679" y="0"/>
                      </a:lnTo>
                      <a:cubicBezTo>
                        <a:pt x="1075165" y="0"/>
                        <a:pt x="1080650" y="2743"/>
                        <a:pt x="1083393" y="8229"/>
                      </a:cubicBezTo>
                      <a:cubicBezTo>
                        <a:pt x="1086136" y="13714"/>
                        <a:pt x="1086136" y="19200"/>
                        <a:pt x="1086136" y="24686"/>
                      </a:cubicBezTo>
                      <a:lnTo>
                        <a:pt x="954484" y="320904"/>
                      </a:lnTo>
                      <a:cubicBezTo>
                        <a:pt x="927056" y="386730"/>
                        <a:pt x="866715" y="436100"/>
                        <a:pt x="798145" y="452556"/>
                      </a:cubicBezTo>
                      <a:lnTo>
                        <a:pt x="776204" y="458042"/>
                      </a:lnTo>
                      <a:lnTo>
                        <a:pt x="641807" y="512897"/>
                      </a:lnTo>
                      <a:cubicBezTo>
                        <a:pt x="608895" y="526611"/>
                        <a:pt x="575981" y="532097"/>
                        <a:pt x="540326" y="532097"/>
                      </a:cubicBezTo>
                      <a:lnTo>
                        <a:pt x="540326" y="532097"/>
                      </a:lnTo>
                      <a:close/>
                      <a:moveTo>
                        <a:pt x="35656" y="348331"/>
                      </a:moveTo>
                      <a:lnTo>
                        <a:pt x="74055" y="351074"/>
                      </a:lnTo>
                      <a:cubicBezTo>
                        <a:pt x="142624" y="359302"/>
                        <a:pt x="211193" y="375759"/>
                        <a:pt x="274277" y="403186"/>
                      </a:cubicBezTo>
                      <a:lnTo>
                        <a:pt x="441586" y="477241"/>
                      </a:lnTo>
                      <a:cubicBezTo>
                        <a:pt x="501927" y="501926"/>
                        <a:pt x="567753" y="504669"/>
                        <a:pt x="628094" y="479983"/>
                      </a:cubicBezTo>
                      <a:lnTo>
                        <a:pt x="762490" y="425128"/>
                      </a:lnTo>
                      <a:cubicBezTo>
                        <a:pt x="762490" y="425128"/>
                        <a:pt x="765232" y="425128"/>
                        <a:pt x="765232" y="425128"/>
                      </a:cubicBezTo>
                      <a:lnTo>
                        <a:pt x="789918" y="419643"/>
                      </a:lnTo>
                      <a:cubicBezTo>
                        <a:pt x="847515" y="405929"/>
                        <a:pt x="896885" y="364788"/>
                        <a:pt x="921570" y="307190"/>
                      </a:cubicBezTo>
                      <a:lnTo>
                        <a:pt x="1039509" y="35656"/>
                      </a:lnTo>
                      <a:cubicBezTo>
                        <a:pt x="1009339" y="41141"/>
                        <a:pt x="981911" y="57598"/>
                        <a:pt x="962712" y="82283"/>
                      </a:cubicBezTo>
                      <a:lnTo>
                        <a:pt x="803631" y="266048"/>
                      </a:lnTo>
                      <a:cubicBezTo>
                        <a:pt x="803631" y="266048"/>
                        <a:pt x="803631" y="268791"/>
                        <a:pt x="803631" y="268791"/>
                      </a:cubicBezTo>
                      <a:cubicBezTo>
                        <a:pt x="803631" y="312676"/>
                        <a:pt x="767975" y="348331"/>
                        <a:pt x="724090" y="348331"/>
                      </a:cubicBezTo>
                      <a:lnTo>
                        <a:pt x="490955" y="348331"/>
                      </a:lnTo>
                      <a:cubicBezTo>
                        <a:pt x="460785" y="348331"/>
                        <a:pt x="430615" y="353817"/>
                        <a:pt x="400444" y="362045"/>
                      </a:cubicBezTo>
                      <a:lnTo>
                        <a:pt x="394958" y="345588"/>
                      </a:lnTo>
                      <a:lnTo>
                        <a:pt x="389473" y="329131"/>
                      </a:lnTo>
                      <a:lnTo>
                        <a:pt x="389473" y="329131"/>
                      </a:lnTo>
                      <a:cubicBezTo>
                        <a:pt x="422386" y="318161"/>
                        <a:pt x="455300" y="312676"/>
                        <a:pt x="490955" y="312676"/>
                      </a:cubicBezTo>
                      <a:lnTo>
                        <a:pt x="724090" y="312676"/>
                      </a:lnTo>
                      <a:cubicBezTo>
                        <a:pt x="748776" y="312676"/>
                        <a:pt x="767975" y="293476"/>
                        <a:pt x="767975" y="268791"/>
                      </a:cubicBezTo>
                      <a:cubicBezTo>
                        <a:pt x="767975" y="244107"/>
                        <a:pt x="748776" y="224907"/>
                        <a:pt x="724090" y="224907"/>
                      </a:cubicBezTo>
                      <a:lnTo>
                        <a:pt x="556782" y="224907"/>
                      </a:lnTo>
                      <a:cubicBezTo>
                        <a:pt x="512898" y="224907"/>
                        <a:pt x="469013" y="213936"/>
                        <a:pt x="433358" y="189251"/>
                      </a:cubicBezTo>
                      <a:cubicBezTo>
                        <a:pt x="392216" y="164566"/>
                        <a:pt x="329132" y="131653"/>
                        <a:pt x="249592" y="112453"/>
                      </a:cubicBezTo>
                      <a:cubicBezTo>
                        <a:pt x="134395" y="87769"/>
                        <a:pt x="52112" y="175537"/>
                        <a:pt x="35656" y="194736"/>
                      </a:cubicBezTo>
                      <a:lnTo>
                        <a:pt x="35656" y="348331"/>
                      </a:lnTo>
                      <a:lnTo>
                        <a:pt x="35656" y="348331"/>
                      </a:lnTo>
                      <a:close/>
                    </a:path>
                  </a:pathLst>
                </a:custGeom>
                <a:solidFill>
                  <a:srgbClr val="000000"/>
                </a:solidFill>
                <a:ln w="27426" cap="flat">
                  <a:noFill/>
                  <a:prstDash val="solid"/>
                  <a:miter/>
                </a:ln>
              </p:spPr>
              <p:txBody>
                <a:bodyPr rtlCol="0" anchor="ctr"/>
                <a:lstStyle/>
                <a:p>
                  <a:endParaRPr lang="en-US"/>
                </a:p>
              </p:txBody>
            </p:sp>
            <p:sp>
              <p:nvSpPr>
                <p:cNvPr id="12" name="Freeform 565">
                  <a:extLst>
                    <a:ext uri="{FF2B5EF4-FFF2-40B4-BE49-F238E27FC236}">
                      <a16:creationId xmlns:a16="http://schemas.microsoft.com/office/drawing/2014/main" id="{11969C34-A069-4E39-4350-ADBDFC3751BF}"/>
                    </a:ext>
                  </a:extLst>
                </p:cNvPr>
                <p:cNvSpPr/>
                <p:nvPr/>
              </p:nvSpPr>
              <p:spPr>
                <a:xfrm>
                  <a:off x="10994886" y="5609912"/>
                  <a:ext cx="249584" cy="264128"/>
                </a:xfrm>
                <a:custGeom>
                  <a:avLst/>
                  <a:gdLst>
                    <a:gd name="connsiteX0" fmla="*/ 109486 w 249584"/>
                    <a:gd name="connsiteY0" fmla="*/ 264128 h 264128"/>
                    <a:gd name="connsiteX1" fmla="*/ 18975 w 249584"/>
                    <a:gd name="connsiteY1" fmla="*/ 239443 h 264128"/>
                    <a:gd name="connsiteX2" fmla="*/ 10747 w 249584"/>
                    <a:gd name="connsiteY2" fmla="*/ 228472 h 264128"/>
                    <a:gd name="connsiteX3" fmla="*/ 27203 w 249584"/>
                    <a:gd name="connsiteY3" fmla="*/ 66649 h 264128"/>
                    <a:gd name="connsiteX4" fmla="*/ 232911 w 249584"/>
                    <a:gd name="connsiteY4" fmla="*/ 823 h 264128"/>
                    <a:gd name="connsiteX5" fmla="*/ 249368 w 249584"/>
                    <a:gd name="connsiteY5" fmla="*/ 17280 h 264128"/>
                    <a:gd name="connsiteX6" fmla="*/ 172571 w 249584"/>
                    <a:gd name="connsiteY6" fmla="*/ 244929 h 264128"/>
                    <a:gd name="connsiteX7" fmla="*/ 109486 w 249584"/>
                    <a:gd name="connsiteY7" fmla="*/ 264128 h 264128"/>
                    <a:gd name="connsiteX8" fmla="*/ 109486 w 249584"/>
                    <a:gd name="connsiteY8" fmla="*/ 264128 h 264128"/>
                    <a:gd name="connsiteX9" fmla="*/ 40917 w 249584"/>
                    <a:gd name="connsiteY9" fmla="*/ 209273 h 264128"/>
                    <a:gd name="connsiteX10" fmla="*/ 150628 w 249584"/>
                    <a:gd name="connsiteY10" fmla="*/ 214758 h 264128"/>
                    <a:gd name="connsiteX11" fmla="*/ 210969 w 249584"/>
                    <a:gd name="connsiteY11" fmla="*/ 33736 h 264128"/>
                    <a:gd name="connsiteX12" fmla="*/ 51889 w 249584"/>
                    <a:gd name="connsiteY12" fmla="*/ 85849 h 264128"/>
                    <a:gd name="connsiteX13" fmla="*/ 40917 w 249584"/>
                    <a:gd name="connsiteY13" fmla="*/ 209273 h 264128"/>
                    <a:gd name="connsiteX14" fmla="*/ 40917 w 249584"/>
                    <a:gd name="connsiteY14" fmla="*/ 209273 h 26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9584" h="264128">
                      <a:moveTo>
                        <a:pt x="109486" y="264128"/>
                      </a:moveTo>
                      <a:cubicBezTo>
                        <a:pt x="82059" y="264128"/>
                        <a:pt x="51889" y="255899"/>
                        <a:pt x="18975" y="239443"/>
                      </a:cubicBezTo>
                      <a:cubicBezTo>
                        <a:pt x="16232" y="236701"/>
                        <a:pt x="10747" y="233958"/>
                        <a:pt x="10747" y="228472"/>
                      </a:cubicBezTo>
                      <a:cubicBezTo>
                        <a:pt x="10747" y="225729"/>
                        <a:pt x="-22166" y="132475"/>
                        <a:pt x="27203" y="66649"/>
                      </a:cubicBezTo>
                      <a:cubicBezTo>
                        <a:pt x="62860" y="17280"/>
                        <a:pt x="131429" y="-4663"/>
                        <a:pt x="232911" y="823"/>
                      </a:cubicBezTo>
                      <a:cubicBezTo>
                        <a:pt x="241140" y="823"/>
                        <a:pt x="249368" y="9051"/>
                        <a:pt x="249368" y="17280"/>
                      </a:cubicBezTo>
                      <a:cubicBezTo>
                        <a:pt x="249368" y="25508"/>
                        <a:pt x="257597" y="190073"/>
                        <a:pt x="172571" y="244929"/>
                      </a:cubicBezTo>
                      <a:cubicBezTo>
                        <a:pt x="153371" y="258642"/>
                        <a:pt x="134172" y="264128"/>
                        <a:pt x="109486" y="264128"/>
                      </a:cubicBezTo>
                      <a:lnTo>
                        <a:pt x="109486" y="264128"/>
                      </a:lnTo>
                      <a:close/>
                      <a:moveTo>
                        <a:pt x="40917" y="209273"/>
                      </a:moveTo>
                      <a:cubicBezTo>
                        <a:pt x="87545" y="231215"/>
                        <a:pt x="125943" y="233958"/>
                        <a:pt x="150628" y="214758"/>
                      </a:cubicBezTo>
                      <a:cubicBezTo>
                        <a:pt x="199998" y="181845"/>
                        <a:pt x="210969" y="83106"/>
                        <a:pt x="210969" y="33736"/>
                      </a:cubicBezTo>
                      <a:cubicBezTo>
                        <a:pt x="134172" y="30993"/>
                        <a:pt x="79317" y="50192"/>
                        <a:pt x="51889" y="85849"/>
                      </a:cubicBezTo>
                      <a:cubicBezTo>
                        <a:pt x="24461" y="129732"/>
                        <a:pt x="35432" y="190073"/>
                        <a:pt x="40917" y="209273"/>
                      </a:cubicBezTo>
                      <a:lnTo>
                        <a:pt x="40917" y="209273"/>
                      </a:lnTo>
                      <a:close/>
                    </a:path>
                  </a:pathLst>
                </a:custGeom>
                <a:solidFill>
                  <a:srgbClr val="000000"/>
                </a:solidFill>
                <a:ln w="27426" cap="flat">
                  <a:noFill/>
                  <a:prstDash val="solid"/>
                  <a:miter/>
                </a:ln>
              </p:spPr>
              <p:txBody>
                <a:bodyPr rtlCol="0" anchor="ctr"/>
                <a:lstStyle/>
                <a:p>
                  <a:endParaRPr lang="en-US"/>
                </a:p>
              </p:txBody>
            </p:sp>
            <p:sp>
              <p:nvSpPr>
                <p:cNvPr id="13" name="Freeform 566">
                  <a:extLst>
                    <a:ext uri="{FF2B5EF4-FFF2-40B4-BE49-F238E27FC236}">
                      <a16:creationId xmlns:a16="http://schemas.microsoft.com/office/drawing/2014/main" id="{446827E4-00CD-F304-8C96-6B87925FE3CE}"/>
                    </a:ext>
                  </a:extLst>
                </p:cNvPr>
                <p:cNvSpPr/>
                <p:nvPr/>
              </p:nvSpPr>
              <p:spPr>
                <a:xfrm>
                  <a:off x="10659296" y="5371716"/>
                  <a:ext cx="286439" cy="269189"/>
                </a:xfrm>
                <a:custGeom>
                  <a:avLst/>
                  <a:gdLst>
                    <a:gd name="connsiteX0" fmla="*/ 173542 w 286439"/>
                    <a:gd name="connsiteY0" fmla="*/ 269189 h 269189"/>
                    <a:gd name="connsiteX1" fmla="*/ 74802 w 286439"/>
                    <a:gd name="connsiteY1" fmla="*/ 239019 h 269189"/>
                    <a:gd name="connsiteX2" fmla="*/ 748 w 286439"/>
                    <a:gd name="connsiteY2" fmla="*/ 16855 h 269189"/>
                    <a:gd name="connsiteX3" fmla="*/ 17205 w 286439"/>
                    <a:gd name="connsiteY3" fmla="*/ 398 h 269189"/>
                    <a:gd name="connsiteX4" fmla="*/ 266796 w 286439"/>
                    <a:gd name="connsiteY4" fmla="*/ 82681 h 269189"/>
                    <a:gd name="connsiteX5" fmla="*/ 258568 w 286439"/>
                    <a:gd name="connsiteY5" fmla="*/ 249990 h 269189"/>
                    <a:gd name="connsiteX6" fmla="*/ 247597 w 286439"/>
                    <a:gd name="connsiteY6" fmla="*/ 258218 h 269189"/>
                    <a:gd name="connsiteX7" fmla="*/ 173542 w 286439"/>
                    <a:gd name="connsiteY7" fmla="*/ 269189 h 269189"/>
                    <a:gd name="connsiteX8" fmla="*/ 173542 w 286439"/>
                    <a:gd name="connsiteY8" fmla="*/ 269189 h 269189"/>
                    <a:gd name="connsiteX9" fmla="*/ 244854 w 286439"/>
                    <a:gd name="connsiteY9" fmla="*/ 239019 h 269189"/>
                    <a:gd name="connsiteX10" fmla="*/ 244854 w 286439"/>
                    <a:gd name="connsiteY10" fmla="*/ 239019 h 269189"/>
                    <a:gd name="connsiteX11" fmla="*/ 244854 w 286439"/>
                    <a:gd name="connsiteY11" fmla="*/ 239019 h 269189"/>
                    <a:gd name="connsiteX12" fmla="*/ 36404 w 286439"/>
                    <a:gd name="connsiteY12" fmla="*/ 36054 h 269189"/>
                    <a:gd name="connsiteX13" fmla="*/ 96745 w 286439"/>
                    <a:gd name="connsiteY13" fmla="*/ 211591 h 269189"/>
                    <a:gd name="connsiteX14" fmla="*/ 233883 w 286439"/>
                    <a:gd name="connsiteY14" fmla="*/ 225305 h 269189"/>
                    <a:gd name="connsiteX15" fmla="*/ 239368 w 286439"/>
                    <a:gd name="connsiteY15" fmla="*/ 101881 h 269189"/>
                    <a:gd name="connsiteX16" fmla="*/ 36404 w 286439"/>
                    <a:gd name="connsiteY16" fmla="*/ 36054 h 269189"/>
                    <a:gd name="connsiteX17" fmla="*/ 36404 w 286439"/>
                    <a:gd name="connsiteY17" fmla="*/ 36054 h 269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6439" h="269189">
                      <a:moveTo>
                        <a:pt x="173542" y="269189"/>
                      </a:moveTo>
                      <a:cubicBezTo>
                        <a:pt x="143372" y="269189"/>
                        <a:pt x="104973" y="263703"/>
                        <a:pt x="74802" y="239019"/>
                      </a:cubicBezTo>
                      <a:cubicBezTo>
                        <a:pt x="19947" y="200620"/>
                        <a:pt x="-4738" y="123822"/>
                        <a:pt x="748" y="16855"/>
                      </a:cubicBezTo>
                      <a:cubicBezTo>
                        <a:pt x="748" y="8627"/>
                        <a:pt x="8976" y="398"/>
                        <a:pt x="17205" y="398"/>
                      </a:cubicBezTo>
                      <a:cubicBezTo>
                        <a:pt x="25433" y="398"/>
                        <a:pt x="206456" y="-10573"/>
                        <a:pt x="266796" y="82681"/>
                      </a:cubicBezTo>
                      <a:cubicBezTo>
                        <a:pt x="294224" y="126565"/>
                        <a:pt x="294224" y="181421"/>
                        <a:pt x="258568" y="249990"/>
                      </a:cubicBezTo>
                      <a:cubicBezTo>
                        <a:pt x="255825" y="252732"/>
                        <a:pt x="253082" y="258218"/>
                        <a:pt x="247597" y="258218"/>
                      </a:cubicBezTo>
                      <a:cubicBezTo>
                        <a:pt x="250340" y="258218"/>
                        <a:pt x="217427" y="269189"/>
                        <a:pt x="173542" y="269189"/>
                      </a:cubicBezTo>
                      <a:lnTo>
                        <a:pt x="173542" y="269189"/>
                      </a:lnTo>
                      <a:close/>
                      <a:moveTo>
                        <a:pt x="244854" y="239019"/>
                      </a:moveTo>
                      <a:lnTo>
                        <a:pt x="244854" y="239019"/>
                      </a:lnTo>
                      <a:lnTo>
                        <a:pt x="244854" y="239019"/>
                      </a:lnTo>
                      <a:close/>
                      <a:moveTo>
                        <a:pt x="36404" y="36054"/>
                      </a:moveTo>
                      <a:cubicBezTo>
                        <a:pt x="33661" y="123822"/>
                        <a:pt x="55603" y="181421"/>
                        <a:pt x="96745" y="211591"/>
                      </a:cubicBezTo>
                      <a:cubicBezTo>
                        <a:pt x="146114" y="247247"/>
                        <a:pt x="211941" y="233533"/>
                        <a:pt x="233883" y="225305"/>
                      </a:cubicBezTo>
                      <a:cubicBezTo>
                        <a:pt x="258568" y="173193"/>
                        <a:pt x="261311" y="132051"/>
                        <a:pt x="239368" y="101881"/>
                      </a:cubicBezTo>
                      <a:cubicBezTo>
                        <a:pt x="200970" y="44282"/>
                        <a:pt x="94002" y="33312"/>
                        <a:pt x="36404" y="36054"/>
                      </a:cubicBezTo>
                      <a:lnTo>
                        <a:pt x="36404" y="36054"/>
                      </a:lnTo>
                      <a:close/>
                    </a:path>
                  </a:pathLst>
                </a:custGeom>
                <a:solidFill>
                  <a:srgbClr val="000000"/>
                </a:solidFill>
                <a:ln w="27426" cap="flat">
                  <a:noFill/>
                  <a:prstDash val="solid"/>
                  <a:miter/>
                </a:ln>
              </p:spPr>
              <p:txBody>
                <a:bodyPr rtlCol="0" anchor="ctr"/>
                <a:lstStyle/>
                <a:p>
                  <a:endParaRPr lang="en-US"/>
                </a:p>
              </p:txBody>
            </p:sp>
          </p:grpSp>
          <p:sp>
            <p:nvSpPr>
              <p:cNvPr id="10" name="Freeform 563">
                <a:extLst>
                  <a:ext uri="{FF2B5EF4-FFF2-40B4-BE49-F238E27FC236}">
                    <a16:creationId xmlns:a16="http://schemas.microsoft.com/office/drawing/2014/main" id="{22B3982F-B43D-8B02-96ED-E6B656CA7233}"/>
                  </a:ext>
                </a:extLst>
              </p:cNvPr>
              <p:cNvSpPr/>
              <p:nvPr/>
            </p:nvSpPr>
            <p:spPr>
              <a:xfrm>
                <a:off x="10770290" y="5482359"/>
                <a:ext cx="386306" cy="613843"/>
              </a:xfrm>
              <a:custGeom>
                <a:avLst/>
                <a:gdLst>
                  <a:gd name="connsiteX0" fmla="*/ 202430 w 386306"/>
                  <a:gd name="connsiteY0" fmla="*/ 613844 h 613843"/>
                  <a:gd name="connsiteX1" fmla="*/ 202430 w 386306"/>
                  <a:gd name="connsiteY1" fmla="*/ 613844 h 613843"/>
                  <a:gd name="connsiteX2" fmla="*/ 185973 w 386306"/>
                  <a:gd name="connsiteY2" fmla="*/ 594645 h 613843"/>
                  <a:gd name="connsiteX3" fmla="*/ 191459 w 386306"/>
                  <a:gd name="connsiteY3" fmla="*/ 534304 h 613843"/>
                  <a:gd name="connsiteX4" fmla="*/ 10436 w 386306"/>
                  <a:gd name="connsiteY4" fmla="*/ 35122 h 613843"/>
                  <a:gd name="connsiteX5" fmla="*/ 2208 w 386306"/>
                  <a:gd name="connsiteY5" fmla="*/ 10436 h 613843"/>
                  <a:gd name="connsiteX6" fmla="*/ 26893 w 386306"/>
                  <a:gd name="connsiteY6" fmla="*/ 2208 h 613843"/>
                  <a:gd name="connsiteX7" fmla="*/ 224372 w 386306"/>
                  <a:gd name="connsiteY7" fmla="*/ 345054 h 613843"/>
                  <a:gd name="connsiteX8" fmla="*/ 229858 w 386306"/>
                  <a:gd name="connsiteY8" fmla="*/ 391681 h 613843"/>
                  <a:gd name="connsiteX9" fmla="*/ 358768 w 386306"/>
                  <a:gd name="connsiteY9" fmla="*/ 221629 h 613843"/>
                  <a:gd name="connsiteX10" fmla="*/ 383453 w 386306"/>
                  <a:gd name="connsiteY10" fmla="*/ 227115 h 613843"/>
                  <a:gd name="connsiteX11" fmla="*/ 377967 w 386306"/>
                  <a:gd name="connsiteY11" fmla="*/ 251800 h 613843"/>
                  <a:gd name="connsiteX12" fmla="*/ 232601 w 386306"/>
                  <a:gd name="connsiteY12" fmla="*/ 531561 h 613843"/>
                  <a:gd name="connsiteX13" fmla="*/ 227115 w 386306"/>
                  <a:gd name="connsiteY13" fmla="*/ 591902 h 613843"/>
                  <a:gd name="connsiteX14" fmla="*/ 202430 w 386306"/>
                  <a:gd name="connsiteY14" fmla="*/ 613844 h 613843"/>
                  <a:gd name="connsiteX15" fmla="*/ 202430 w 386306"/>
                  <a:gd name="connsiteY15" fmla="*/ 613844 h 613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6306" h="613843">
                    <a:moveTo>
                      <a:pt x="202430" y="613844"/>
                    </a:moveTo>
                    <a:cubicBezTo>
                      <a:pt x="202430" y="613844"/>
                      <a:pt x="202430" y="613844"/>
                      <a:pt x="202430" y="613844"/>
                    </a:cubicBezTo>
                    <a:cubicBezTo>
                      <a:pt x="191459" y="613844"/>
                      <a:pt x="183230" y="605616"/>
                      <a:pt x="185973" y="594645"/>
                    </a:cubicBezTo>
                    <a:cubicBezTo>
                      <a:pt x="185973" y="572702"/>
                      <a:pt x="188716" y="553504"/>
                      <a:pt x="191459" y="534304"/>
                    </a:cubicBezTo>
                    <a:cubicBezTo>
                      <a:pt x="199687" y="408137"/>
                      <a:pt x="194202" y="117405"/>
                      <a:pt x="10436" y="35122"/>
                    </a:cubicBezTo>
                    <a:cubicBezTo>
                      <a:pt x="2208" y="32379"/>
                      <a:pt x="-3278" y="21408"/>
                      <a:pt x="2208" y="10436"/>
                    </a:cubicBezTo>
                    <a:cubicBezTo>
                      <a:pt x="4950" y="2208"/>
                      <a:pt x="15922" y="-3278"/>
                      <a:pt x="26893" y="2208"/>
                    </a:cubicBezTo>
                    <a:cubicBezTo>
                      <a:pt x="136604" y="48836"/>
                      <a:pt x="205173" y="169517"/>
                      <a:pt x="224372" y="345054"/>
                    </a:cubicBezTo>
                    <a:cubicBezTo>
                      <a:pt x="227115" y="361510"/>
                      <a:pt x="227115" y="375224"/>
                      <a:pt x="229858" y="391681"/>
                    </a:cubicBezTo>
                    <a:cubicBezTo>
                      <a:pt x="279227" y="268257"/>
                      <a:pt x="353282" y="224372"/>
                      <a:pt x="358768" y="221629"/>
                    </a:cubicBezTo>
                    <a:cubicBezTo>
                      <a:pt x="366996" y="216143"/>
                      <a:pt x="377967" y="218886"/>
                      <a:pt x="383453" y="227115"/>
                    </a:cubicBezTo>
                    <a:cubicBezTo>
                      <a:pt x="388938" y="235343"/>
                      <a:pt x="386196" y="246314"/>
                      <a:pt x="377967" y="251800"/>
                    </a:cubicBezTo>
                    <a:cubicBezTo>
                      <a:pt x="375224" y="251800"/>
                      <a:pt x="262771" y="320369"/>
                      <a:pt x="232601" y="531561"/>
                    </a:cubicBezTo>
                    <a:cubicBezTo>
                      <a:pt x="229858" y="567217"/>
                      <a:pt x="227115" y="591902"/>
                      <a:pt x="227115" y="591902"/>
                    </a:cubicBezTo>
                    <a:cubicBezTo>
                      <a:pt x="218887" y="605616"/>
                      <a:pt x="210658" y="613844"/>
                      <a:pt x="202430" y="613844"/>
                    </a:cubicBezTo>
                    <a:lnTo>
                      <a:pt x="202430" y="613844"/>
                    </a:lnTo>
                    <a:close/>
                  </a:path>
                </a:pathLst>
              </a:custGeom>
              <a:solidFill>
                <a:srgbClr val="000000"/>
              </a:solidFill>
              <a:ln w="27426"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9590384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C35F382-5D2A-A8F5-B00C-456407933D90}"/>
              </a:ext>
            </a:extLst>
          </p:cNvPr>
          <p:cNvSpPr>
            <a:spLocks noGrp="1"/>
          </p:cNvSpPr>
          <p:nvPr>
            <p:ph type="body" sz="quarter" idx="18"/>
          </p:nvPr>
        </p:nvSpPr>
        <p:spPr>
          <a:xfrm>
            <a:off x="914400" y="2086824"/>
            <a:ext cx="9888900" cy="3440624"/>
          </a:xfrm>
        </p:spPr>
        <p:txBody>
          <a:bodyPr/>
          <a:lstStyle/>
          <a:p>
            <a:r>
              <a:rPr lang="en-US" dirty="0"/>
              <a:t>Again, as an entrepreneur, you could innovate by adopting </a:t>
            </a:r>
            <a:r>
              <a:rPr lang="en-US" b="1" dirty="0"/>
              <a:t>circular economy principles </a:t>
            </a:r>
            <a:r>
              <a:rPr lang="en-US" dirty="0"/>
              <a:t>in your food business. This could involve reducing food waste through innovative packaging, leaner practices or processing, and distribution methods, implementing recycling and composting </a:t>
            </a:r>
            <a:r>
              <a:rPr lang="en-US" dirty="0" err="1"/>
              <a:t>programmes</a:t>
            </a:r>
            <a:r>
              <a:rPr lang="en-US" dirty="0"/>
              <a:t>, promoting upcycling or repurposing of food by-products, and </a:t>
            </a:r>
            <a:r>
              <a:rPr lang="en-US" dirty="0" err="1"/>
              <a:t>optimising</a:t>
            </a:r>
            <a:r>
              <a:rPr lang="en-US" dirty="0"/>
              <a:t> resource use throughout the supply chain. </a:t>
            </a:r>
          </a:p>
          <a:p>
            <a:r>
              <a:rPr lang="en-US" dirty="0"/>
              <a:t>This would contribute to the </a:t>
            </a:r>
            <a:r>
              <a:rPr lang="en-US" b="1" dirty="0"/>
              <a:t>"Profit" </a:t>
            </a:r>
            <a:r>
              <a:rPr lang="en-US" dirty="0"/>
              <a:t>aspect of People-Planet-Profit by reducing costs, improving operational efficiency, and creating value from waste or by-products…while simultaneously having a good effect on the PLANET.</a:t>
            </a:r>
            <a:endParaRPr lang="en-IE" dirty="0"/>
          </a:p>
        </p:txBody>
      </p:sp>
      <p:sp>
        <p:nvSpPr>
          <p:cNvPr id="3" name="Text Placeholder 2">
            <a:extLst>
              <a:ext uri="{FF2B5EF4-FFF2-40B4-BE49-F238E27FC236}">
                <a16:creationId xmlns:a16="http://schemas.microsoft.com/office/drawing/2014/main" id="{A79E69B2-ACF2-5C0D-A749-B560C83CFBDA}"/>
              </a:ext>
            </a:extLst>
          </p:cNvPr>
          <p:cNvSpPr>
            <a:spLocks noGrp="1"/>
          </p:cNvSpPr>
          <p:nvPr>
            <p:ph type="body" sz="quarter" idx="16"/>
          </p:nvPr>
        </p:nvSpPr>
        <p:spPr>
          <a:xfrm>
            <a:off x="671633" y="459701"/>
            <a:ext cx="10595237" cy="803654"/>
          </a:xfrm>
        </p:spPr>
        <p:txBody>
          <a:bodyPr/>
          <a:lstStyle/>
          <a:p>
            <a:r>
              <a:rPr lang="en-IE" dirty="0"/>
              <a:t>The Potential Economic Impact of Food Enterprises…</a:t>
            </a:r>
          </a:p>
        </p:txBody>
      </p:sp>
      <p:sp>
        <p:nvSpPr>
          <p:cNvPr id="10" name="TextBox 9">
            <a:extLst>
              <a:ext uri="{FF2B5EF4-FFF2-40B4-BE49-F238E27FC236}">
                <a16:creationId xmlns:a16="http://schemas.microsoft.com/office/drawing/2014/main" id="{FF8414EA-52DF-D894-A83C-3342D9F274FC}"/>
              </a:ext>
            </a:extLst>
          </p:cNvPr>
          <p:cNvSpPr txBox="1"/>
          <p:nvPr/>
        </p:nvSpPr>
        <p:spPr>
          <a:xfrm>
            <a:off x="914400" y="1385523"/>
            <a:ext cx="2444436" cy="646331"/>
          </a:xfrm>
          <a:prstGeom prst="rect">
            <a:avLst/>
          </a:prstGeom>
          <a:noFill/>
        </p:spPr>
        <p:txBody>
          <a:bodyPr wrap="square" rtlCol="0">
            <a:spAutoFit/>
          </a:bodyPr>
          <a:lstStyle/>
          <a:p>
            <a:r>
              <a:rPr lang="en-IE" sz="3600" b="1" dirty="0">
                <a:solidFill>
                  <a:srgbClr val="000000"/>
                </a:solidFill>
              </a:rPr>
              <a:t>PROFIT</a:t>
            </a:r>
          </a:p>
        </p:txBody>
      </p:sp>
      <p:grpSp>
        <p:nvGrpSpPr>
          <p:cNvPr id="11" name="Graphic 3">
            <a:extLst>
              <a:ext uri="{FF2B5EF4-FFF2-40B4-BE49-F238E27FC236}">
                <a16:creationId xmlns:a16="http://schemas.microsoft.com/office/drawing/2014/main" id="{754EFC55-018C-57FF-8935-612E56BE5BED}"/>
              </a:ext>
            </a:extLst>
          </p:cNvPr>
          <p:cNvGrpSpPr/>
          <p:nvPr/>
        </p:nvGrpSpPr>
        <p:grpSpPr>
          <a:xfrm>
            <a:off x="10194203" y="4771176"/>
            <a:ext cx="1176798" cy="1082286"/>
            <a:chOff x="10410452" y="410457"/>
            <a:chExt cx="1091621" cy="1089230"/>
          </a:xfrm>
        </p:grpSpPr>
        <p:sp>
          <p:nvSpPr>
            <p:cNvPr id="12" name="Freeform 1356">
              <a:extLst>
                <a:ext uri="{FF2B5EF4-FFF2-40B4-BE49-F238E27FC236}">
                  <a16:creationId xmlns:a16="http://schemas.microsoft.com/office/drawing/2014/main" id="{6FBD8C14-B9EE-FFB4-619C-64474C0B0925}"/>
                </a:ext>
              </a:extLst>
            </p:cNvPr>
            <p:cNvSpPr/>
            <p:nvPr/>
          </p:nvSpPr>
          <p:spPr>
            <a:xfrm>
              <a:off x="10975462" y="481769"/>
              <a:ext cx="268790" cy="153594"/>
            </a:xfrm>
            <a:custGeom>
              <a:avLst/>
              <a:gdLst>
                <a:gd name="connsiteX0" fmla="*/ 134395 w 268790"/>
                <a:gd name="connsiteY0" fmla="*/ 153595 h 153594"/>
                <a:gd name="connsiteX1" fmla="*/ 208450 w 268790"/>
                <a:gd name="connsiteY1" fmla="*/ 95997 h 153594"/>
                <a:gd name="connsiteX2" fmla="*/ 268791 w 268790"/>
                <a:gd name="connsiteY2" fmla="*/ 95997 h 153594"/>
                <a:gd name="connsiteX3" fmla="*/ 268791 w 268790"/>
                <a:gd name="connsiteY3" fmla="*/ 57598 h 153594"/>
                <a:gd name="connsiteX4" fmla="*/ 208450 w 268790"/>
                <a:gd name="connsiteY4" fmla="*/ 57598 h 153594"/>
                <a:gd name="connsiteX5" fmla="*/ 134395 w 268790"/>
                <a:gd name="connsiteY5" fmla="*/ 0 h 153594"/>
                <a:gd name="connsiteX6" fmla="*/ 60340 w 268790"/>
                <a:gd name="connsiteY6" fmla="*/ 57598 h 153594"/>
                <a:gd name="connsiteX7" fmla="*/ 0 w 268790"/>
                <a:gd name="connsiteY7" fmla="*/ 57598 h 153594"/>
                <a:gd name="connsiteX8" fmla="*/ 0 w 268790"/>
                <a:gd name="connsiteY8" fmla="*/ 95997 h 153594"/>
                <a:gd name="connsiteX9" fmla="*/ 60340 w 268790"/>
                <a:gd name="connsiteY9" fmla="*/ 95997 h 153594"/>
                <a:gd name="connsiteX10" fmla="*/ 134395 w 268790"/>
                <a:gd name="connsiteY10" fmla="*/ 153595 h 153594"/>
                <a:gd name="connsiteX11" fmla="*/ 134395 w 268790"/>
                <a:gd name="connsiteY11" fmla="*/ 153595 h 153594"/>
                <a:gd name="connsiteX12" fmla="*/ 134395 w 268790"/>
                <a:gd name="connsiteY12" fmla="*/ 38399 h 153594"/>
                <a:gd name="connsiteX13" fmla="*/ 170051 w 268790"/>
                <a:gd name="connsiteY13" fmla="*/ 63084 h 153594"/>
                <a:gd name="connsiteX14" fmla="*/ 161823 w 268790"/>
                <a:gd name="connsiteY14" fmla="*/ 104225 h 153594"/>
                <a:gd name="connsiteX15" fmla="*/ 120682 w 268790"/>
                <a:gd name="connsiteY15" fmla="*/ 112453 h 153594"/>
                <a:gd name="connsiteX16" fmla="*/ 95997 w 268790"/>
                <a:gd name="connsiteY16" fmla="*/ 76797 h 153594"/>
                <a:gd name="connsiteX17" fmla="*/ 134395 w 268790"/>
                <a:gd name="connsiteY17" fmla="*/ 38399 h 153594"/>
                <a:gd name="connsiteX18" fmla="*/ 134395 w 268790"/>
                <a:gd name="connsiteY18" fmla="*/ 38399 h 153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8790" h="153594">
                  <a:moveTo>
                    <a:pt x="134395" y="153595"/>
                  </a:moveTo>
                  <a:cubicBezTo>
                    <a:pt x="170051" y="153595"/>
                    <a:pt x="200222" y="128910"/>
                    <a:pt x="208450" y="95997"/>
                  </a:cubicBezTo>
                  <a:lnTo>
                    <a:pt x="268791" y="95997"/>
                  </a:lnTo>
                  <a:lnTo>
                    <a:pt x="268791" y="57598"/>
                  </a:lnTo>
                  <a:lnTo>
                    <a:pt x="208450" y="57598"/>
                  </a:lnTo>
                  <a:cubicBezTo>
                    <a:pt x="200222" y="24685"/>
                    <a:pt x="170051" y="0"/>
                    <a:pt x="134395" y="0"/>
                  </a:cubicBezTo>
                  <a:cubicBezTo>
                    <a:pt x="98740" y="0"/>
                    <a:pt x="68569" y="24685"/>
                    <a:pt x="60340" y="57598"/>
                  </a:cubicBezTo>
                  <a:lnTo>
                    <a:pt x="0" y="57598"/>
                  </a:lnTo>
                  <a:lnTo>
                    <a:pt x="0" y="95997"/>
                  </a:lnTo>
                  <a:lnTo>
                    <a:pt x="60340" y="95997"/>
                  </a:lnTo>
                  <a:cubicBezTo>
                    <a:pt x="68569" y="128910"/>
                    <a:pt x="98740" y="153595"/>
                    <a:pt x="134395" y="153595"/>
                  </a:cubicBezTo>
                  <a:lnTo>
                    <a:pt x="134395" y="153595"/>
                  </a:lnTo>
                  <a:close/>
                  <a:moveTo>
                    <a:pt x="134395" y="38399"/>
                  </a:moveTo>
                  <a:cubicBezTo>
                    <a:pt x="150852" y="38399"/>
                    <a:pt x="164566" y="46627"/>
                    <a:pt x="170051" y="63084"/>
                  </a:cubicBezTo>
                  <a:cubicBezTo>
                    <a:pt x="175537" y="76797"/>
                    <a:pt x="172794" y="93254"/>
                    <a:pt x="161823" y="104225"/>
                  </a:cubicBezTo>
                  <a:cubicBezTo>
                    <a:pt x="150852" y="115196"/>
                    <a:pt x="134395" y="117939"/>
                    <a:pt x="120682" y="112453"/>
                  </a:cubicBezTo>
                  <a:cubicBezTo>
                    <a:pt x="106968" y="106968"/>
                    <a:pt x="95997" y="93254"/>
                    <a:pt x="95997" y="76797"/>
                  </a:cubicBezTo>
                  <a:cubicBezTo>
                    <a:pt x="95997" y="54855"/>
                    <a:pt x="112454" y="38399"/>
                    <a:pt x="134395" y="38399"/>
                  </a:cubicBezTo>
                  <a:lnTo>
                    <a:pt x="134395" y="38399"/>
                  </a:lnTo>
                  <a:close/>
                </a:path>
              </a:pathLst>
            </a:custGeom>
            <a:solidFill>
              <a:srgbClr val="F79037"/>
            </a:solidFill>
            <a:ln w="27426" cap="flat">
              <a:noFill/>
              <a:prstDash val="solid"/>
              <a:miter/>
            </a:ln>
          </p:spPr>
          <p:txBody>
            <a:bodyPr rtlCol="0" anchor="ctr"/>
            <a:lstStyle/>
            <a:p>
              <a:endParaRPr lang="en-US"/>
            </a:p>
          </p:txBody>
        </p:sp>
        <p:sp>
          <p:nvSpPr>
            <p:cNvPr id="13" name="Freeform 1357">
              <a:extLst>
                <a:ext uri="{FF2B5EF4-FFF2-40B4-BE49-F238E27FC236}">
                  <a16:creationId xmlns:a16="http://schemas.microsoft.com/office/drawing/2014/main" id="{D039FF01-BA19-AA4A-5981-B0054DE63B5F}"/>
                </a:ext>
              </a:extLst>
            </p:cNvPr>
            <p:cNvSpPr/>
            <p:nvPr/>
          </p:nvSpPr>
          <p:spPr>
            <a:xfrm>
              <a:off x="10410452" y="410457"/>
              <a:ext cx="1091621" cy="1089230"/>
            </a:xfrm>
            <a:custGeom>
              <a:avLst/>
              <a:gdLst>
                <a:gd name="connsiteX0" fmla="*/ 1047737 w 1091621"/>
                <a:gd name="connsiteY0" fmla="*/ 822829 h 1089230"/>
                <a:gd name="connsiteX1" fmla="*/ 984653 w 1091621"/>
                <a:gd name="connsiteY1" fmla="*/ 743289 h 1089230"/>
                <a:gd name="connsiteX2" fmla="*/ 916084 w 1091621"/>
                <a:gd name="connsiteY2" fmla="*/ 715861 h 1089230"/>
                <a:gd name="connsiteX3" fmla="*/ 872200 w 1091621"/>
                <a:gd name="connsiteY3" fmla="*/ 693919 h 1089230"/>
                <a:gd name="connsiteX4" fmla="*/ 773461 w 1091621"/>
                <a:gd name="connsiteY4" fmla="*/ 655520 h 1089230"/>
                <a:gd name="connsiteX5" fmla="*/ 759747 w 1091621"/>
                <a:gd name="connsiteY5" fmla="*/ 611636 h 1089230"/>
                <a:gd name="connsiteX6" fmla="*/ 759747 w 1091621"/>
                <a:gd name="connsiteY6" fmla="*/ 562266 h 1089230"/>
                <a:gd name="connsiteX7" fmla="*/ 831058 w 1091621"/>
                <a:gd name="connsiteY7" fmla="*/ 562266 h 1089230"/>
                <a:gd name="connsiteX8" fmla="*/ 948998 w 1091621"/>
                <a:gd name="connsiteY8" fmla="*/ 482726 h 1089230"/>
                <a:gd name="connsiteX9" fmla="*/ 995624 w 1091621"/>
                <a:gd name="connsiteY9" fmla="*/ 370273 h 1089230"/>
                <a:gd name="connsiteX10" fmla="*/ 995624 w 1091621"/>
                <a:gd name="connsiteY10" fmla="*/ 356559 h 1089230"/>
                <a:gd name="connsiteX11" fmla="*/ 995624 w 1091621"/>
                <a:gd name="connsiteY11" fmla="*/ 356559 h 1089230"/>
                <a:gd name="connsiteX12" fmla="*/ 979168 w 1091621"/>
                <a:gd name="connsiteY12" fmla="*/ 345588 h 1089230"/>
                <a:gd name="connsiteX13" fmla="*/ 883171 w 1091621"/>
                <a:gd name="connsiteY13" fmla="*/ 345588 h 1089230"/>
                <a:gd name="connsiteX14" fmla="*/ 770718 w 1091621"/>
                <a:gd name="connsiteY14" fmla="*/ 416900 h 1089230"/>
                <a:gd name="connsiteX15" fmla="*/ 762489 w 1091621"/>
                <a:gd name="connsiteY15" fmla="*/ 433357 h 1089230"/>
                <a:gd name="connsiteX16" fmla="*/ 762489 w 1091621"/>
                <a:gd name="connsiteY16" fmla="*/ 293475 h 1089230"/>
                <a:gd name="connsiteX17" fmla="*/ 943512 w 1091621"/>
                <a:gd name="connsiteY17" fmla="*/ 293475 h 1089230"/>
                <a:gd name="connsiteX18" fmla="*/ 962712 w 1091621"/>
                <a:gd name="connsiteY18" fmla="*/ 274276 h 1089230"/>
                <a:gd name="connsiteX19" fmla="*/ 962712 w 1091621"/>
                <a:gd name="connsiteY19" fmla="*/ 19199 h 1089230"/>
                <a:gd name="connsiteX20" fmla="*/ 943512 w 1091621"/>
                <a:gd name="connsiteY20" fmla="*/ 0 h 1089230"/>
                <a:gd name="connsiteX21" fmla="*/ 471756 w 1091621"/>
                <a:gd name="connsiteY21" fmla="*/ 0 h 1089230"/>
                <a:gd name="connsiteX22" fmla="*/ 452557 w 1091621"/>
                <a:gd name="connsiteY22" fmla="*/ 19199 h 1089230"/>
                <a:gd name="connsiteX23" fmla="*/ 452557 w 1091621"/>
                <a:gd name="connsiteY23" fmla="*/ 274276 h 1089230"/>
                <a:gd name="connsiteX24" fmla="*/ 471756 w 1091621"/>
                <a:gd name="connsiteY24" fmla="*/ 293475 h 1089230"/>
                <a:gd name="connsiteX25" fmla="*/ 652778 w 1091621"/>
                <a:gd name="connsiteY25" fmla="*/ 293475 h 1089230"/>
                <a:gd name="connsiteX26" fmla="*/ 652778 w 1091621"/>
                <a:gd name="connsiteY26" fmla="*/ 433357 h 1089230"/>
                <a:gd name="connsiteX27" fmla="*/ 644550 w 1091621"/>
                <a:gd name="connsiteY27" fmla="*/ 416900 h 1089230"/>
                <a:gd name="connsiteX28" fmla="*/ 532097 w 1091621"/>
                <a:gd name="connsiteY28" fmla="*/ 345588 h 1089230"/>
                <a:gd name="connsiteX29" fmla="*/ 436100 w 1091621"/>
                <a:gd name="connsiteY29" fmla="*/ 345588 h 1089230"/>
                <a:gd name="connsiteX30" fmla="*/ 419643 w 1091621"/>
                <a:gd name="connsiteY30" fmla="*/ 356559 h 1089230"/>
                <a:gd name="connsiteX31" fmla="*/ 419643 w 1091621"/>
                <a:gd name="connsiteY31" fmla="*/ 356559 h 1089230"/>
                <a:gd name="connsiteX32" fmla="*/ 419643 w 1091621"/>
                <a:gd name="connsiteY32" fmla="*/ 370273 h 1089230"/>
                <a:gd name="connsiteX33" fmla="*/ 466270 w 1091621"/>
                <a:gd name="connsiteY33" fmla="*/ 482726 h 1089230"/>
                <a:gd name="connsiteX34" fmla="*/ 584209 w 1091621"/>
                <a:gd name="connsiteY34" fmla="*/ 562266 h 1089230"/>
                <a:gd name="connsiteX35" fmla="*/ 655521 w 1091621"/>
                <a:gd name="connsiteY35" fmla="*/ 562266 h 1089230"/>
                <a:gd name="connsiteX36" fmla="*/ 655521 w 1091621"/>
                <a:gd name="connsiteY36" fmla="*/ 614379 h 1089230"/>
                <a:gd name="connsiteX37" fmla="*/ 641807 w 1091621"/>
                <a:gd name="connsiteY37" fmla="*/ 652778 h 1089230"/>
                <a:gd name="connsiteX38" fmla="*/ 518383 w 1091621"/>
                <a:gd name="connsiteY38" fmla="*/ 696662 h 1089230"/>
                <a:gd name="connsiteX39" fmla="*/ 479984 w 1091621"/>
                <a:gd name="connsiteY39" fmla="*/ 718604 h 1089230"/>
                <a:gd name="connsiteX40" fmla="*/ 422386 w 1091621"/>
                <a:gd name="connsiteY40" fmla="*/ 743289 h 1089230"/>
                <a:gd name="connsiteX41" fmla="*/ 364788 w 1091621"/>
                <a:gd name="connsiteY41" fmla="*/ 817343 h 1089230"/>
                <a:gd name="connsiteX42" fmla="*/ 345589 w 1091621"/>
                <a:gd name="connsiteY42" fmla="*/ 817343 h 1089230"/>
                <a:gd name="connsiteX43" fmla="*/ 345589 w 1091621"/>
                <a:gd name="connsiteY43" fmla="*/ 798144 h 1089230"/>
                <a:gd name="connsiteX44" fmla="*/ 326389 w 1091621"/>
                <a:gd name="connsiteY44" fmla="*/ 778945 h 1089230"/>
                <a:gd name="connsiteX45" fmla="*/ 19200 w 1091621"/>
                <a:gd name="connsiteY45" fmla="*/ 778945 h 1089230"/>
                <a:gd name="connsiteX46" fmla="*/ 0 w 1091621"/>
                <a:gd name="connsiteY46" fmla="*/ 798144 h 1089230"/>
                <a:gd name="connsiteX47" fmla="*/ 0 w 1091621"/>
                <a:gd name="connsiteY47" fmla="*/ 1069677 h 1089230"/>
                <a:gd name="connsiteX48" fmla="*/ 19200 w 1091621"/>
                <a:gd name="connsiteY48" fmla="*/ 1088877 h 1089230"/>
                <a:gd name="connsiteX49" fmla="*/ 326389 w 1091621"/>
                <a:gd name="connsiteY49" fmla="*/ 1088877 h 1089230"/>
                <a:gd name="connsiteX50" fmla="*/ 345589 w 1091621"/>
                <a:gd name="connsiteY50" fmla="*/ 1069677 h 1089230"/>
                <a:gd name="connsiteX51" fmla="*/ 345589 w 1091621"/>
                <a:gd name="connsiteY51" fmla="*/ 1053221 h 1089230"/>
                <a:gd name="connsiteX52" fmla="*/ 386730 w 1091621"/>
                <a:gd name="connsiteY52" fmla="*/ 1064192 h 1089230"/>
                <a:gd name="connsiteX53" fmla="*/ 789917 w 1091621"/>
                <a:gd name="connsiteY53" fmla="*/ 1066935 h 1089230"/>
                <a:gd name="connsiteX54" fmla="*/ 932541 w 1091621"/>
                <a:gd name="connsiteY54" fmla="*/ 1034021 h 1089230"/>
                <a:gd name="connsiteX55" fmla="*/ 938027 w 1091621"/>
                <a:gd name="connsiteY55" fmla="*/ 1031279 h 1089230"/>
                <a:gd name="connsiteX56" fmla="*/ 1064193 w 1091621"/>
                <a:gd name="connsiteY56" fmla="*/ 938025 h 1089230"/>
                <a:gd name="connsiteX57" fmla="*/ 1091621 w 1091621"/>
                <a:gd name="connsiteY57" fmla="*/ 885912 h 1089230"/>
                <a:gd name="connsiteX58" fmla="*/ 1091621 w 1091621"/>
                <a:gd name="connsiteY58" fmla="*/ 885912 h 1089230"/>
                <a:gd name="connsiteX59" fmla="*/ 1047737 w 1091621"/>
                <a:gd name="connsiteY59" fmla="*/ 822829 h 1089230"/>
                <a:gd name="connsiteX60" fmla="*/ 1047737 w 1091621"/>
                <a:gd name="connsiteY60" fmla="*/ 822829 h 1089230"/>
                <a:gd name="connsiteX61" fmla="*/ 798145 w 1091621"/>
                <a:gd name="connsiteY61" fmla="*/ 430614 h 1089230"/>
                <a:gd name="connsiteX62" fmla="*/ 880429 w 1091621"/>
                <a:gd name="connsiteY62" fmla="*/ 381244 h 1089230"/>
                <a:gd name="connsiteX63" fmla="*/ 948998 w 1091621"/>
                <a:gd name="connsiteY63" fmla="*/ 381244 h 1089230"/>
                <a:gd name="connsiteX64" fmla="*/ 913341 w 1091621"/>
                <a:gd name="connsiteY64" fmla="*/ 469012 h 1089230"/>
                <a:gd name="connsiteX65" fmla="*/ 828316 w 1091621"/>
                <a:gd name="connsiteY65" fmla="*/ 526610 h 1089230"/>
                <a:gd name="connsiteX66" fmla="*/ 781689 w 1091621"/>
                <a:gd name="connsiteY66" fmla="*/ 526610 h 1089230"/>
                <a:gd name="connsiteX67" fmla="*/ 896885 w 1091621"/>
                <a:gd name="connsiteY67" fmla="*/ 427871 h 1089230"/>
                <a:gd name="connsiteX68" fmla="*/ 866715 w 1091621"/>
                <a:gd name="connsiteY68" fmla="*/ 405929 h 1089230"/>
                <a:gd name="connsiteX69" fmla="*/ 762489 w 1091621"/>
                <a:gd name="connsiteY69" fmla="*/ 493697 h 1089230"/>
                <a:gd name="connsiteX70" fmla="*/ 798145 w 1091621"/>
                <a:gd name="connsiteY70" fmla="*/ 430614 h 1089230"/>
                <a:gd name="connsiteX71" fmla="*/ 504669 w 1091621"/>
                <a:gd name="connsiteY71" fmla="*/ 181022 h 1089230"/>
                <a:gd name="connsiteX72" fmla="*/ 485470 w 1091621"/>
                <a:gd name="connsiteY72" fmla="*/ 181022 h 1089230"/>
                <a:gd name="connsiteX73" fmla="*/ 485470 w 1091621"/>
                <a:gd name="connsiteY73" fmla="*/ 109710 h 1089230"/>
                <a:gd name="connsiteX74" fmla="*/ 504669 w 1091621"/>
                <a:gd name="connsiteY74" fmla="*/ 109710 h 1089230"/>
                <a:gd name="connsiteX75" fmla="*/ 559524 w 1091621"/>
                <a:gd name="connsiteY75" fmla="*/ 54855 h 1089230"/>
                <a:gd name="connsiteX76" fmla="*/ 559524 w 1091621"/>
                <a:gd name="connsiteY76" fmla="*/ 35656 h 1089230"/>
                <a:gd name="connsiteX77" fmla="*/ 850258 w 1091621"/>
                <a:gd name="connsiteY77" fmla="*/ 35656 h 1089230"/>
                <a:gd name="connsiteX78" fmla="*/ 850258 w 1091621"/>
                <a:gd name="connsiteY78" fmla="*/ 54855 h 1089230"/>
                <a:gd name="connsiteX79" fmla="*/ 905113 w 1091621"/>
                <a:gd name="connsiteY79" fmla="*/ 109710 h 1089230"/>
                <a:gd name="connsiteX80" fmla="*/ 924313 w 1091621"/>
                <a:gd name="connsiteY80" fmla="*/ 109710 h 1089230"/>
                <a:gd name="connsiteX81" fmla="*/ 924313 w 1091621"/>
                <a:gd name="connsiteY81" fmla="*/ 181022 h 1089230"/>
                <a:gd name="connsiteX82" fmla="*/ 905113 w 1091621"/>
                <a:gd name="connsiteY82" fmla="*/ 181022 h 1089230"/>
                <a:gd name="connsiteX83" fmla="*/ 850258 w 1091621"/>
                <a:gd name="connsiteY83" fmla="*/ 235878 h 1089230"/>
                <a:gd name="connsiteX84" fmla="*/ 850258 w 1091621"/>
                <a:gd name="connsiteY84" fmla="*/ 255077 h 1089230"/>
                <a:gd name="connsiteX85" fmla="*/ 559524 w 1091621"/>
                <a:gd name="connsiteY85" fmla="*/ 255077 h 1089230"/>
                <a:gd name="connsiteX86" fmla="*/ 559524 w 1091621"/>
                <a:gd name="connsiteY86" fmla="*/ 235878 h 1089230"/>
                <a:gd name="connsiteX87" fmla="*/ 504669 w 1091621"/>
                <a:gd name="connsiteY87" fmla="*/ 181022 h 1089230"/>
                <a:gd name="connsiteX88" fmla="*/ 504669 w 1091621"/>
                <a:gd name="connsiteY88" fmla="*/ 181022 h 1089230"/>
                <a:gd name="connsiteX89" fmla="*/ 885914 w 1091621"/>
                <a:gd name="connsiteY89" fmla="*/ 255077 h 1089230"/>
                <a:gd name="connsiteX90" fmla="*/ 885914 w 1091621"/>
                <a:gd name="connsiteY90" fmla="*/ 235878 h 1089230"/>
                <a:gd name="connsiteX91" fmla="*/ 905113 w 1091621"/>
                <a:gd name="connsiteY91" fmla="*/ 216678 h 1089230"/>
                <a:gd name="connsiteX92" fmla="*/ 924313 w 1091621"/>
                <a:gd name="connsiteY92" fmla="*/ 216678 h 1089230"/>
                <a:gd name="connsiteX93" fmla="*/ 924313 w 1091621"/>
                <a:gd name="connsiteY93" fmla="*/ 252334 h 1089230"/>
                <a:gd name="connsiteX94" fmla="*/ 885914 w 1091621"/>
                <a:gd name="connsiteY94" fmla="*/ 252334 h 1089230"/>
                <a:gd name="connsiteX95" fmla="*/ 921570 w 1091621"/>
                <a:gd name="connsiteY95" fmla="*/ 74054 h 1089230"/>
                <a:gd name="connsiteX96" fmla="*/ 902370 w 1091621"/>
                <a:gd name="connsiteY96" fmla="*/ 74054 h 1089230"/>
                <a:gd name="connsiteX97" fmla="*/ 883171 w 1091621"/>
                <a:gd name="connsiteY97" fmla="*/ 54855 h 1089230"/>
                <a:gd name="connsiteX98" fmla="*/ 883171 w 1091621"/>
                <a:gd name="connsiteY98" fmla="*/ 35656 h 1089230"/>
                <a:gd name="connsiteX99" fmla="*/ 918827 w 1091621"/>
                <a:gd name="connsiteY99" fmla="*/ 35656 h 1089230"/>
                <a:gd name="connsiteX100" fmla="*/ 918827 w 1091621"/>
                <a:gd name="connsiteY100" fmla="*/ 74054 h 1089230"/>
                <a:gd name="connsiteX101" fmla="*/ 521126 w 1091621"/>
                <a:gd name="connsiteY101" fmla="*/ 35656 h 1089230"/>
                <a:gd name="connsiteX102" fmla="*/ 521126 w 1091621"/>
                <a:gd name="connsiteY102" fmla="*/ 54855 h 1089230"/>
                <a:gd name="connsiteX103" fmla="*/ 501926 w 1091621"/>
                <a:gd name="connsiteY103" fmla="*/ 74054 h 1089230"/>
                <a:gd name="connsiteX104" fmla="*/ 482727 w 1091621"/>
                <a:gd name="connsiteY104" fmla="*/ 74054 h 1089230"/>
                <a:gd name="connsiteX105" fmla="*/ 482727 w 1091621"/>
                <a:gd name="connsiteY105" fmla="*/ 38399 h 1089230"/>
                <a:gd name="connsiteX106" fmla="*/ 521126 w 1091621"/>
                <a:gd name="connsiteY106" fmla="*/ 38399 h 1089230"/>
                <a:gd name="connsiteX107" fmla="*/ 485470 w 1091621"/>
                <a:gd name="connsiteY107" fmla="*/ 219421 h 1089230"/>
                <a:gd name="connsiteX108" fmla="*/ 504669 w 1091621"/>
                <a:gd name="connsiteY108" fmla="*/ 219421 h 1089230"/>
                <a:gd name="connsiteX109" fmla="*/ 523869 w 1091621"/>
                <a:gd name="connsiteY109" fmla="*/ 238620 h 1089230"/>
                <a:gd name="connsiteX110" fmla="*/ 523869 w 1091621"/>
                <a:gd name="connsiteY110" fmla="*/ 257820 h 1089230"/>
                <a:gd name="connsiteX111" fmla="*/ 488212 w 1091621"/>
                <a:gd name="connsiteY111" fmla="*/ 257820 h 1089230"/>
                <a:gd name="connsiteX112" fmla="*/ 488212 w 1091621"/>
                <a:gd name="connsiteY112" fmla="*/ 219421 h 1089230"/>
                <a:gd name="connsiteX113" fmla="*/ 721348 w 1091621"/>
                <a:gd name="connsiteY113" fmla="*/ 290733 h 1089230"/>
                <a:gd name="connsiteX114" fmla="*/ 721348 w 1091621"/>
                <a:gd name="connsiteY114" fmla="*/ 617122 h 1089230"/>
                <a:gd name="connsiteX115" fmla="*/ 721348 w 1091621"/>
                <a:gd name="connsiteY115" fmla="*/ 622607 h 1089230"/>
                <a:gd name="connsiteX116" fmla="*/ 732319 w 1091621"/>
                <a:gd name="connsiteY116" fmla="*/ 652778 h 1089230"/>
                <a:gd name="connsiteX117" fmla="*/ 713120 w 1091621"/>
                <a:gd name="connsiteY117" fmla="*/ 652778 h 1089230"/>
                <a:gd name="connsiteX118" fmla="*/ 671978 w 1091621"/>
                <a:gd name="connsiteY118" fmla="*/ 652778 h 1089230"/>
                <a:gd name="connsiteX119" fmla="*/ 682949 w 1091621"/>
                <a:gd name="connsiteY119" fmla="*/ 622607 h 1089230"/>
                <a:gd name="connsiteX120" fmla="*/ 682949 w 1091621"/>
                <a:gd name="connsiteY120" fmla="*/ 617122 h 1089230"/>
                <a:gd name="connsiteX121" fmla="*/ 682949 w 1091621"/>
                <a:gd name="connsiteY121" fmla="*/ 290733 h 1089230"/>
                <a:gd name="connsiteX122" fmla="*/ 721348 w 1091621"/>
                <a:gd name="connsiteY122" fmla="*/ 290733 h 1089230"/>
                <a:gd name="connsiteX123" fmla="*/ 493698 w 1091621"/>
                <a:gd name="connsiteY123" fmla="*/ 469012 h 1089230"/>
                <a:gd name="connsiteX124" fmla="*/ 458042 w 1091621"/>
                <a:gd name="connsiteY124" fmla="*/ 381244 h 1089230"/>
                <a:gd name="connsiteX125" fmla="*/ 526612 w 1091621"/>
                <a:gd name="connsiteY125" fmla="*/ 381244 h 1089230"/>
                <a:gd name="connsiteX126" fmla="*/ 608895 w 1091621"/>
                <a:gd name="connsiteY126" fmla="*/ 430614 h 1089230"/>
                <a:gd name="connsiteX127" fmla="*/ 639064 w 1091621"/>
                <a:gd name="connsiteY127" fmla="*/ 493697 h 1089230"/>
                <a:gd name="connsiteX128" fmla="*/ 534840 w 1091621"/>
                <a:gd name="connsiteY128" fmla="*/ 405929 h 1089230"/>
                <a:gd name="connsiteX129" fmla="*/ 504669 w 1091621"/>
                <a:gd name="connsiteY129" fmla="*/ 427871 h 1089230"/>
                <a:gd name="connsiteX130" fmla="*/ 619866 w 1091621"/>
                <a:gd name="connsiteY130" fmla="*/ 526610 h 1089230"/>
                <a:gd name="connsiteX131" fmla="*/ 573238 w 1091621"/>
                <a:gd name="connsiteY131" fmla="*/ 526610 h 1089230"/>
                <a:gd name="connsiteX132" fmla="*/ 493698 w 1091621"/>
                <a:gd name="connsiteY132" fmla="*/ 469012 h 1089230"/>
                <a:gd name="connsiteX133" fmla="*/ 493698 w 1091621"/>
                <a:gd name="connsiteY133" fmla="*/ 469012 h 1089230"/>
                <a:gd name="connsiteX134" fmla="*/ 433357 w 1091621"/>
                <a:gd name="connsiteY134" fmla="*/ 776202 h 1089230"/>
                <a:gd name="connsiteX135" fmla="*/ 490955 w 1091621"/>
                <a:gd name="connsiteY135" fmla="*/ 751517 h 1089230"/>
                <a:gd name="connsiteX136" fmla="*/ 534840 w 1091621"/>
                <a:gd name="connsiteY136" fmla="*/ 726832 h 1089230"/>
                <a:gd name="connsiteX137" fmla="*/ 644550 w 1091621"/>
                <a:gd name="connsiteY137" fmla="*/ 691176 h 1089230"/>
                <a:gd name="connsiteX138" fmla="*/ 715862 w 1091621"/>
                <a:gd name="connsiteY138" fmla="*/ 691176 h 1089230"/>
                <a:gd name="connsiteX139" fmla="*/ 855744 w 1091621"/>
                <a:gd name="connsiteY139" fmla="*/ 729575 h 1089230"/>
                <a:gd name="connsiteX140" fmla="*/ 905113 w 1091621"/>
                <a:gd name="connsiteY140" fmla="*/ 754260 h 1089230"/>
                <a:gd name="connsiteX141" fmla="*/ 973682 w 1091621"/>
                <a:gd name="connsiteY141" fmla="*/ 781687 h 1089230"/>
                <a:gd name="connsiteX142" fmla="*/ 1009338 w 1091621"/>
                <a:gd name="connsiteY142" fmla="*/ 820086 h 1089230"/>
                <a:gd name="connsiteX143" fmla="*/ 962712 w 1091621"/>
                <a:gd name="connsiteY143" fmla="*/ 833800 h 1089230"/>
                <a:gd name="connsiteX144" fmla="*/ 863972 w 1091621"/>
                <a:gd name="connsiteY144" fmla="*/ 891398 h 1089230"/>
                <a:gd name="connsiteX145" fmla="*/ 855744 w 1091621"/>
                <a:gd name="connsiteY145" fmla="*/ 894140 h 1089230"/>
                <a:gd name="connsiteX146" fmla="*/ 817344 w 1091621"/>
                <a:gd name="connsiteY146" fmla="*/ 894140 h 1089230"/>
                <a:gd name="connsiteX147" fmla="*/ 817344 w 1091621"/>
                <a:gd name="connsiteY147" fmla="*/ 822829 h 1089230"/>
                <a:gd name="connsiteX148" fmla="*/ 754261 w 1091621"/>
                <a:gd name="connsiteY148" fmla="*/ 787173 h 1089230"/>
                <a:gd name="connsiteX149" fmla="*/ 523869 w 1091621"/>
                <a:gd name="connsiteY149" fmla="*/ 787173 h 1089230"/>
                <a:gd name="connsiteX150" fmla="*/ 438843 w 1091621"/>
                <a:gd name="connsiteY150" fmla="*/ 806372 h 1089230"/>
                <a:gd name="connsiteX151" fmla="*/ 405929 w 1091621"/>
                <a:gd name="connsiteY151" fmla="*/ 822829 h 1089230"/>
                <a:gd name="connsiteX152" fmla="*/ 394958 w 1091621"/>
                <a:gd name="connsiteY152" fmla="*/ 822829 h 1089230"/>
                <a:gd name="connsiteX153" fmla="*/ 433357 w 1091621"/>
                <a:gd name="connsiteY153" fmla="*/ 776202 h 1089230"/>
                <a:gd name="connsiteX154" fmla="*/ 433357 w 1091621"/>
                <a:gd name="connsiteY154" fmla="*/ 776202 h 1089230"/>
                <a:gd name="connsiteX155" fmla="*/ 32914 w 1091621"/>
                <a:gd name="connsiteY155" fmla="*/ 817343 h 1089230"/>
                <a:gd name="connsiteX156" fmla="*/ 213936 w 1091621"/>
                <a:gd name="connsiteY156" fmla="*/ 817343 h 1089230"/>
                <a:gd name="connsiteX157" fmla="*/ 213936 w 1091621"/>
                <a:gd name="connsiteY157" fmla="*/ 1053221 h 1089230"/>
                <a:gd name="connsiteX158" fmla="*/ 32914 w 1091621"/>
                <a:gd name="connsiteY158" fmla="*/ 1053221 h 1089230"/>
                <a:gd name="connsiteX159" fmla="*/ 32914 w 1091621"/>
                <a:gd name="connsiteY159" fmla="*/ 817343 h 1089230"/>
                <a:gd name="connsiteX160" fmla="*/ 304447 w 1091621"/>
                <a:gd name="connsiteY160" fmla="*/ 1053221 h 1089230"/>
                <a:gd name="connsiteX161" fmla="*/ 249592 w 1091621"/>
                <a:gd name="connsiteY161" fmla="*/ 1053221 h 1089230"/>
                <a:gd name="connsiteX162" fmla="*/ 249592 w 1091621"/>
                <a:gd name="connsiteY162" fmla="*/ 817343 h 1089230"/>
                <a:gd name="connsiteX163" fmla="*/ 304447 w 1091621"/>
                <a:gd name="connsiteY163" fmla="*/ 817343 h 1089230"/>
                <a:gd name="connsiteX164" fmla="*/ 304447 w 1091621"/>
                <a:gd name="connsiteY164" fmla="*/ 1053221 h 1089230"/>
                <a:gd name="connsiteX165" fmla="*/ 1047737 w 1091621"/>
                <a:gd name="connsiteY165" fmla="*/ 883169 h 1089230"/>
                <a:gd name="connsiteX166" fmla="*/ 1036766 w 1091621"/>
                <a:gd name="connsiteY166" fmla="*/ 907854 h 1089230"/>
                <a:gd name="connsiteX167" fmla="*/ 913341 w 1091621"/>
                <a:gd name="connsiteY167" fmla="*/ 1001108 h 1089230"/>
                <a:gd name="connsiteX168" fmla="*/ 773461 w 1091621"/>
                <a:gd name="connsiteY168" fmla="*/ 1034021 h 1089230"/>
                <a:gd name="connsiteX169" fmla="*/ 389473 w 1091621"/>
                <a:gd name="connsiteY169" fmla="*/ 1031279 h 1089230"/>
                <a:gd name="connsiteX170" fmla="*/ 345589 w 1091621"/>
                <a:gd name="connsiteY170" fmla="*/ 1020307 h 1089230"/>
                <a:gd name="connsiteX171" fmla="*/ 340103 w 1091621"/>
                <a:gd name="connsiteY171" fmla="*/ 1020307 h 1089230"/>
                <a:gd name="connsiteX172" fmla="*/ 340103 w 1091621"/>
                <a:gd name="connsiteY172" fmla="*/ 855742 h 1089230"/>
                <a:gd name="connsiteX173" fmla="*/ 411415 w 1091621"/>
                <a:gd name="connsiteY173" fmla="*/ 855742 h 1089230"/>
                <a:gd name="connsiteX174" fmla="*/ 419643 w 1091621"/>
                <a:gd name="connsiteY174" fmla="*/ 852999 h 1089230"/>
                <a:gd name="connsiteX175" fmla="*/ 455300 w 1091621"/>
                <a:gd name="connsiteY175" fmla="*/ 833800 h 1089230"/>
                <a:gd name="connsiteX176" fmla="*/ 523869 w 1091621"/>
                <a:gd name="connsiteY176" fmla="*/ 817343 h 1089230"/>
                <a:gd name="connsiteX177" fmla="*/ 754261 w 1091621"/>
                <a:gd name="connsiteY177" fmla="*/ 817343 h 1089230"/>
                <a:gd name="connsiteX178" fmla="*/ 778946 w 1091621"/>
                <a:gd name="connsiteY178" fmla="*/ 828314 h 1089230"/>
                <a:gd name="connsiteX179" fmla="*/ 789917 w 1091621"/>
                <a:gd name="connsiteY179" fmla="*/ 852999 h 1089230"/>
                <a:gd name="connsiteX180" fmla="*/ 778946 w 1091621"/>
                <a:gd name="connsiteY180" fmla="*/ 877684 h 1089230"/>
                <a:gd name="connsiteX181" fmla="*/ 754261 w 1091621"/>
                <a:gd name="connsiteY181" fmla="*/ 888655 h 1089230"/>
                <a:gd name="connsiteX182" fmla="*/ 630837 w 1091621"/>
                <a:gd name="connsiteY182" fmla="*/ 888655 h 1089230"/>
                <a:gd name="connsiteX183" fmla="*/ 630837 w 1091621"/>
                <a:gd name="connsiteY183" fmla="*/ 924311 h 1089230"/>
                <a:gd name="connsiteX184" fmla="*/ 858486 w 1091621"/>
                <a:gd name="connsiteY184" fmla="*/ 924311 h 1089230"/>
                <a:gd name="connsiteX185" fmla="*/ 858486 w 1091621"/>
                <a:gd name="connsiteY185" fmla="*/ 924311 h 1089230"/>
                <a:gd name="connsiteX186" fmla="*/ 883171 w 1091621"/>
                <a:gd name="connsiteY186" fmla="*/ 918825 h 1089230"/>
                <a:gd name="connsiteX187" fmla="*/ 883171 w 1091621"/>
                <a:gd name="connsiteY187" fmla="*/ 918825 h 1089230"/>
                <a:gd name="connsiteX188" fmla="*/ 981910 w 1091621"/>
                <a:gd name="connsiteY188" fmla="*/ 861227 h 1089230"/>
                <a:gd name="connsiteX189" fmla="*/ 1017567 w 1091621"/>
                <a:gd name="connsiteY189" fmla="*/ 850256 h 1089230"/>
                <a:gd name="connsiteX190" fmla="*/ 1017567 w 1091621"/>
                <a:gd name="connsiteY190" fmla="*/ 850256 h 1089230"/>
                <a:gd name="connsiteX191" fmla="*/ 1047737 w 1091621"/>
                <a:gd name="connsiteY191" fmla="*/ 883169 h 1089230"/>
                <a:gd name="connsiteX192" fmla="*/ 1047737 w 1091621"/>
                <a:gd name="connsiteY192" fmla="*/ 883169 h 1089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1091621" h="1089230">
                  <a:moveTo>
                    <a:pt x="1047737" y="822829"/>
                  </a:moveTo>
                  <a:cubicBezTo>
                    <a:pt x="1042252" y="787173"/>
                    <a:pt x="1020310" y="757002"/>
                    <a:pt x="984653" y="743289"/>
                  </a:cubicBezTo>
                  <a:lnTo>
                    <a:pt x="916084" y="715861"/>
                  </a:lnTo>
                  <a:cubicBezTo>
                    <a:pt x="899627" y="710375"/>
                    <a:pt x="885914" y="702147"/>
                    <a:pt x="872200" y="693919"/>
                  </a:cubicBezTo>
                  <a:cubicBezTo>
                    <a:pt x="842030" y="674719"/>
                    <a:pt x="809116" y="663748"/>
                    <a:pt x="773461" y="655520"/>
                  </a:cubicBezTo>
                  <a:lnTo>
                    <a:pt x="759747" y="611636"/>
                  </a:lnTo>
                  <a:lnTo>
                    <a:pt x="759747" y="562266"/>
                  </a:lnTo>
                  <a:lnTo>
                    <a:pt x="831058" y="562266"/>
                  </a:lnTo>
                  <a:cubicBezTo>
                    <a:pt x="883171" y="562266"/>
                    <a:pt x="929798" y="532096"/>
                    <a:pt x="948998" y="482726"/>
                  </a:cubicBezTo>
                  <a:lnTo>
                    <a:pt x="995624" y="370273"/>
                  </a:lnTo>
                  <a:cubicBezTo>
                    <a:pt x="998367" y="364787"/>
                    <a:pt x="998367" y="362045"/>
                    <a:pt x="995624" y="356559"/>
                  </a:cubicBezTo>
                  <a:lnTo>
                    <a:pt x="995624" y="356559"/>
                  </a:lnTo>
                  <a:cubicBezTo>
                    <a:pt x="992882" y="351074"/>
                    <a:pt x="987396" y="345588"/>
                    <a:pt x="979168" y="345588"/>
                  </a:cubicBezTo>
                  <a:lnTo>
                    <a:pt x="883171" y="345588"/>
                  </a:lnTo>
                  <a:cubicBezTo>
                    <a:pt x="833801" y="345588"/>
                    <a:pt x="789917" y="373016"/>
                    <a:pt x="770718" y="416900"/>
                  </a:cubicBezTo>
                  <a:lnTo>
                    <a:pt x="762489" y="433357"/>
                  </a:lnTo>
                  <a:lnTo>
                    <a:pt x="762489" y="293475"/>
                  </a:lnTo>
                  <a:lnTo>
                    <a:pt x="943512" y="293475"/>
                  </a:lnTo>
                  <a:cubicBezTo>
                    <a:pt x="954483" y="293475"/>
                    <a:pt x="962712" y="285247"/>
                    <a:pt x="962712" y="274276"/>
                  </a:cubicBezTo>
                  <a:lnTo>
                    <a:pt x="962712" y="19199"/>
                  </a:lnTo>
                  <a:cubicBezTo>
                    <a:pt x="962712" y="8228"/>
                    <a:pt x="954483" y="0"/>
                    <a:pt x="943512" y="0"/>
                  </a:cubicBezTo>
                  <a:lnTo>
                    <a:pt x="471756" y="0"/>
                  </a:lnTo>
                  <a:cubicBezTo>
                    <a:pt x="460785" y="0"/>
                    <a:pt x="452557" y="8228"/>
                    <a:pt x="452557" y="19199"/>
                  </a:cubicBezTo>
                  <a:lnTo>
                    <a:pt x="452557" y="274276"/>
                  </a:lnTo>
                  <a:cubicBezTo>
                    <a:pt x="452557" y="285247"/>
                    <a:pt x="460785" y="293475"/>
                    <a:pt x="471756" y="293475"/>
                  </a:cubicBezTo>
                  <a:lnTo>
                    <a:pt x="652778" y="293475"/>
                  </a:lnTo>
                  <a:lnTo>
                    <a:pt x="652778" y="433357"/>
                  </a:lnTo>
                  <a:lnTo>
                    <a:pt x="644550" y="416900"/>
                  </a:lnTo>
                  <a:cubicBezTo>
                    <a:pt x="622609" y="373016"/>
                    <a:pt x="578724" y="345588"/>
                    <a:pt x="532097" y="345588"/>
                  </a:cubicBezTo>
                  <a:lnTo>
                    <a:pt x="436100" y="345588"/>
                  </a:lnTo>
                  <a:cubicBezTo>
                    <a:pt x="427872" y="345588"/>
                    <a:pt x="422386" y="351074"/>
                    <a:pt x="419643" y="356559"/>
                  </a:cubicBezTo>
                  <a:lnTo>
                    <a:pt x="419643" y="356559"/>
                  </a:lnTo>
                  <a:cubicBezTo>
                    <a:pt x="416901" y="362045"/>
                    <a:pt x="416901" y="364787"/>
                    <a:pt x="419643" y="370273"/>
                  </a:cubicBezTo>
                  <a:lnTo>
                    <a:pt x="466270" y="482726"/>
                  </a:lnTo>
                  <a:cubicBezTo>
                    <a:pt x="485470" y="532096"/>
                    <a:pt x="532097" y="562266"/>
                    <a:pt x="584209" y="562266"/>
                  </a:cubicBezTo>
                  <a:lnTo>
                    <a:pt x="655521" y="562266"/>
                  </a:lnTo>
                  <a:lnTo>
                    <a:pt x="655521" y="614379"/>
                  </a:lnTo>
                  <a:lnTo>
                    <a:pt x="641807" y="652778"/>
                  </a:lnTo>
                  <a:cubicBezTo>
                    <a:pt x="597923" y="655520"/>
                    <a:pt x="554039" y="669234"/>
                    <a:pt x="518383" y="696662"/>
                  </a:cubicBezTo>
                  <a:cubicBezTo>
                    <a:pt x="507412" y="704890"/>
                    <a:pt x="493698" y="713118"/>
                    <a:pt x="479984" y="718604"/>
                  </a:cubicBezTo>
                  <a:lnTo>
                    <a:pt x="422386" y="743289"/>
                  </a:lnTo>
                  <a:cubicBezTo>
                    <a:pt x="392215" y="757002"/>
                    <a:pt x="370274" y="784430"/>
                    <a:pt x="364788" y="817343"/>
                  </a:cubicBezTo>
                  <a:lnTo>
                    <a:pt x="345589" y="817343"/>
                  </a:lnTo>
                  <a:lnTo>
                    <a:pt x="345589" y="798144"/>
                  </a:lnTo>
                  <a:cubicBezTo>
                    <a:pt x="345589" y="787173"/>
                    <a:pt x="337360" y="778945"/>
                    <a:pt x="326389" y="778945"/>
                  </a:cubicBezTo>
                  <a:lnTo>
                    <a:pt x="19200" y="778945"/>
                  </a:lnTo>
                  <a:cubicBezTo>
                    <a:pt x="8228" y="778945"/>
                    <a:pt x="0" y="787173"/>
                    <a:pt x="0" y="798144"/>
                  </a:cubicBezTo>
                  <a:lnTo>
                    <a:pt x="0" y="1069677"/>
                  </a:lnTo>
                  <a:cubicBezTo>
                    <a:pt x="0" y="1080648"/>
                    <a:pt x="8228" y="1088877"/>
                    <a:pt x="19200" y="1088877"/>
                  </a:cubicBezTo>
                  <a:lnTo>
                    <a:pt x="326389" y="1088877"/>
                  </a:lnTo>
                  <a:cubicBezTo>
                    <a:pt x="337360" y="1088877"/>
                    <a:pt x="345589" y="1080648"/>
                    <a:pt x="345589" y="1069677"/>
                  </a:cubicBezTo>
                  <a:lnTo>
                    <a:pt x="345589" y="1053221"/>
                  </a:lnTo>
                  <a:lnTo>
                    <a:pt x="386730" y="1064192"/>
                  </a:lnTo>
                  <a:cubicBezTo>
                    <a:pt x="518383" y="1097105"/>
                    <a:pt x="655521" y="1097105"/>
                    <a:pt x="789917" y="1066935"/>
                  </a:cubicBezTo>
                  <a:lnTo>
                    <a:pt x="932541" y="1034021"/>
                  </a:lnTo>
                  <a:cubicBezTo>
                    <a:pt x="935284" y="1034021"/>
                    <a:pt x="938027" y="1031279"/>
                    <a:pt x="938027" y="1031279"/>
                  </a:cubicBezTo>
                  <a:lnTo>
                    <a:pt x="1064193" y="938025"/>
                  </a:lnTo>
                  <a:cubicBezTo>
                    <a:pt x="1080650" y="924311"/>
                    <a:pt x="1091621" y="905112"/>
                    <a:pt x="1091621" y="885912"/>
                  </a:cubicBezTo>
                  <a:lnTo>
                    <a:pt x="1091621" y="885912"/>
                  </a:lnTo>
                  <a:cubicBezTo>
                    <a:pt x="1083393" y="858485"/>
                    <a:pt x="1069679" y="833800"/>
                    <a:pt x="1047737" y="822829"/>
                  </a:cubicBezTo>
                  <a:lnTo>
                    <a:pt x="1047737" y="822829"/>
                  </a:lnTo>
                  <a:close/>
                  <a:moveTo>
                    <a:pt x="798145" y="430614"/>
                  </a:moveTo>
                  <a:cubicBezTo>
                    <a:pt x="814602" y="400443"/>
                    <a:pt x="844772" y="381244"/>
                    <a:pt x="880429" y="381244"/>
                  </a:cubicBezTo>
                  <a:lnTo>
                    <a:pt x="948998" y="381244"/>
                  </a:lnTo>
                  <a:lnTo>
                    <a:pt x="913341" y="469012"/>
                  </a:lnTo>
                  <a:cubicBezTo>
                    <a:pt x="899627" y="504668"/>
                    <a:pt x="866715" y="526610"/>
                    <a:pt x="828316" y="526610"/>
                  </a:cubicBezTo>
                  <a:lnTo>
                    <a:pt x="781689" y="526610"/>
                  </a:lnTo>
                  <a:cubicBezTo>
                    <a:pt x="828316" y="501926"/>
                    <a:pt x="866715" y="469012"/>
                    <a:pt x="896885" y="427871"/>
                  </a:cubicBezTo>
                  <a:lnTo>
                    <a:pt x="866715" y="405929"/>
                  </a:lnTo>
                  <a:cubicBezTo>
                    <a:pt x="839287" y="441585"/>
                    <a:pt x="803631" y="471755"/>
                    <a:pt x="762489" y="493697"/>
                  </a:cubicBezTo>
                  <a:lnTo>
                    <a:pt x="798145" y="430614"/>
                  </a:lnTo>
                  <a:close/>
                  <a:moveTo>
                    <a:pt x="504669" y="181022"/>
                  </a:moveTo>
                  <a:lnTo>
                    <a:pt x="485470" y="181022"/>
                  </a:lnTo>
                  <a:lnTo>
                    <a:pt x="485470" y="109710"/>
                  </a:lnTo>
                  <a:lnTo>
                    <a:pt x="504669" y="109710"/>
                  </a:lnTo>
                  <a:cubicBezTo>
                    <a:pt x="534840" y="109710"/>
                    <a:pt x="559524" y="85026"/>
                    <a:pt x="559524" y="54855"/>
                  </a:cubicBezTo>
                  <a:lnTo>
                    <a:pt x="559524" y="35656"/>
                  </a:lnTo>
                  <a:lnTo>
                    <a:pt x="850258" y="35656"/>
                  </a:lnTo>
                  <a:lnTo>
                    <a:pt x="850258" y="54855"/>
                  </a:lnTo>
                  <a:cubicBezTo>
                    <a:pt x="850258" y="85026"/>
                    <a:pt x="874943" y="109710"/>
                    <a:pt x="905113" y="109710"/>
                  </a:cubicBezTo>
                  <a:lnTo>
                    <a:pt x="924313" y="109710"/>
                  </a:lnTo>
                  <a:lnTo>
                    <a:pt x="924313" y="181022"/>
                  </a:lnTo>
                  <a:lnTo>
                    <a:pt x="905113" y="181022"/>
                  </a:lnTo>
                  <a:cubicBezTo>
                    <a:pt x="874943" y="181022"/>
                    <a:pt x="850258" y="205707"/>
                    <a:pt x="850258" y="235878"/>
                  </a:cubicBezTo>
                  <a:lnTo>
                    <a:pt x="850258" y="255077"/>
                  </a:lnTo>
                  <a:lnTo>
                    <a:pt x="559524" y="255077"/>
                  </a:lnTo>
                  <a:lnTo>
                    <a:pt x="559524" y="235878"/>
                  </a:lnTo>
                  <a:cubicBezTo>
                    <a:pt x="559524" y="205707"/>
                    <a:pt x="534840" y="181022"/>
                    <a:pt x="504669" y="181022"/>
                  </a:cubicBezTo>
                  <a:lnTo>
                    <a:pt x="504669" y="181022"/>
                  </a:lnTo>
                  <a:close/>
                  <a:moveTo>
                    <a:pt x="885914" y="255077"/>
                  </a:moveTo>
                  <a:lnTo>
                    <a:pt x="885914" y="235878"/>
                  </a:lnTo>
                  <a:cubicBezTo>
                    <a:pt x="885914" y="224906"/>
                    <a:pt x="894142" y="216678"/>
                    <a:pt x="905113" y="216678"/>
                  </a:cubicBezTo>
                  <a:lnTo>
                    <a:pt x="924313" y="216678"/>
                  </a:lnTo>
                  <a:lnTo>
                    <a:pt x="924313" y="252334"/>
                  </a:lnTo>
                  <a:lnTo>
                    <a:pt x="885914" y="252334"/>
                  </a:lnTo>
                  <a:close/>
                  <a:moveTo>
                    <a:pt x="921570" y="74054"/>
                  </a:moveTo>
                  <a:lnTo>
                    <a:pt x="902370" y="74054"/>
                  </a:lnTo>
                  <a:cubicBezTo>
                    <a:pt x="891399" y="74054"/>
                    <a:pt x="883171" y="65826"/>
                    <a:pt x="883171" y="54855"/>
                  </a:cubicBezTo>
                  <a:lnTo>
                    <a:pt x="883171" y="35656"/>
                  </a:lnTo>
                  <a:lnTo>
                    <a:pt x="918827" y="35656"/>
                  </a:lnTo>
                  <a:lnTo>
                    <a:pt x="918827" y="74054"/>
                  </a:lnTo>
                  <a:close/>
                  <a:moveTo>
                    <a:pt x="521126" y="35656"/>
                  </a:moveTo>
                  <a:lnTo>
                    <a:pt x="521126" y="54855"/>
                  </a:lnTo>
                  <a:cubicBezTo>
                    <a:pt x="521126" y="65826"/>
                    <a:pt x="512898" y="74054"/>
                    <a:pt x="501926" y="74054"/>
                  </a:cubicBezTo>
                  <a:lnTo>
                    <a:pt x="482727" y="74054"/>
                  </a:lnTo>
                  <a:lnTo>
                    <a:pt x="482727" y="38399"/>
                  </a:lnTo>
                  <a:lnTo>
                    <a:pt x="521126" y="38399"/>
                  </a:lnTo>
                  <a:close/>
                  <a:moveTo>
                    <a:pt x="485470" y="219421"/>
                  </a:moveTo>
                  <a:lnTo>
                    <a:pt x="504669" y="219421"/>
                  </a:lnTo>
                  <a:cubicBezTo>
                    <a:pt x="515640" y="219421"/>
                    <a:pt x="523869" y="227649"/>
                    <a:pt x="523869" y="238620"/>
                  </a:cubicBezTo>
                  <a:lnTo>
                    <a:pt x="523869" y="257820"/>
                  </a:lnTo>
                  <a:lnTo>
                    <a:pt x="488212" y="257820"/>
                  </a:lnTo>
                  <a:lnTo>
                    <a:pt x="488212" y="219421"/>
                  </a:lnTo>
                  <a:close/>
                  <a:moveTo>
                    <a:pt x="721348" y="290733"/>
                  </a:moveTo>
                  <a:lnTo>
                    <a:pt x="721348" y="617122"/>
                  </a:lnTo>
                  <a:cubicBezTo>
                    <a:pt x="721348" y="619864"/>
                    <a:pt x="721348" y="619864"/>
                    <a:pt x="721348" y="622607"/>
                  </a:cubicBezTo>
                  <a:lnTo>
                    <a:pt x="732319" y="652778"/>
                  </a:lnTo>
                  <a:cubicBezTo>
                    <a:pt x="726833" y="652778"/>
                    <a:pt x="721348" y="652778"/>
                    <a:pt x="713120" y="652778"/>
                  </a:cubicBezTo>
                  <a:lnTo>
                    <a:pt x="671978" y="652778"/>
                  </a:lnTo>
                  <a:lnTo>
                    <a:pt x="682949" y="622607"/>
                  </a:lnTo>
                  <a:cubicBezTo>
                    <a:pt x="682949" y="619864"/>
                    <a:pt x="682949" y="619864"/>
                    <a:pt x="682949" y="617122"/>
                  </a:cubicBezTo>
                  <a:lnTo>
                    <a:pt x="682949" y="290733"/>
                  </a:lnTo>
                  <a:lnTo>
                    <a:pt x="721348" y="290733"/>
                  </a:lnTo>
                  <a:close/>
                  <a:moveTo>
                    <a:pt x="493698" y="469012"/>
                  </a:moveTo>
                  <a:lnTo>
                    <a:pt x="458042" y="381244"/>
                  </a:lnTo>
                  <a:lnTo>
                    <a:pt x="526612" y="381244"/>
                  </a:lnTo>
                  <a:cubicBezTo>
                    <a:pt x="562267" y="381244"/>
                    <a:pt x="592438" y="400443"/>
                    <a:pt x="608895" y="430614"/>
                  </a:cubicBezTo>
                  <a:lnTo>
                    <a:pt x="639064" y="493697"/>
                  </a:lnTo>
                  <a:cubicBezTo>
                    <a:pt x="597923" y="471755"/>
                    <a:pt x="562267" y="441585"/>
                    <a:pt x="534840" y="405929"/>
                  </a:cubicBezTo>
                  <a:lnTo>
                    <a:pt x="504669" y="427871"/>
                  </a:lnTo>
                  <a:cubicBezTo>
                    <a:pt x="534840" y="469012"/>
                    <a:pt x="575981" y="501926"/>
                    <a:pt x="619866" y="526610"/>
                  </a:cubicBezTo>
                  <a:lnTo>
                    <a:pt x="573238" y="526610"/>
                  </a:lnTo>
                  <a:cubicBezTo>
                    <a:pt x="540326" y="526610"/>
                    <a:pt x="507412" y="504668"/>
                    <a:pt x="493698" y="469012"/>
                  </a:cubicBezTo>
                  <a:lnTo>
                    <a:pt x="493698" y="469012"/>
                  </a:lnTo>
                  <a:close/>
                  <a:moveTo>
                    <a:pt x="433357" y="776202"/>
                  </a:moveTo>
                  <a:lnTo>
                    <a:pt x="490955" y="751517"/>
                  </a:lnTo>
                  <a:cubicBezTo>
                    <a:pt x="507412" y="746031"/>
                    <a:pt x="521126" y="735060"/>
                    <a:pt x="534840" y="726832"/>
                  </a:cubicBezTo>
                  <a:cubicBezTo>
                    <a:pt x="565010" y="702147"/>
                    <a:pt x="603409" y="691176"/>
                    <a:pt x="644550" y="691176"/>
                  </a:cubicBezTo>
                  <a:lnTo>
                    <a:pt x="715862" y="691176"/>
                  </a:lnTo>
                  <a:cubicBezTo>
                    <a:pt x="765232" y="691176"/>
                    <a:pt x="811859" y="704890"/>
                    <a:pt x="855744" y="729575"/>
                  </a:cubicBezTo>
                  <a:cubicBezTo>
                    <a:pt x="872200" y="737803"/>
                    <a:pt x="888656" y="746031"/>
                    <a:pt x="905113" y="754260"/>
                  </a:cubicBezTo>
                  <a:lnTo>
                    <a:pt x="973682" y="781687"/>
                  </a:lnTo>
                  <a:cubicBezTo>
                    <a:pt x="990139" y="787173"/>
                    <a:pt x="1003853" y="803629"/>
                    <a:pt x="1009338" y="820086"/>
                  </a:cubicBezTo>
                  <a:cubicBezTo>
                    <a:pt x="992882" y="820086"/>
                    <a:pt x="979168" y="825571"/>
                    <a:pt x="962712" y="833800"/>
                  </a:cubicBezTo>
                  <a:lnTo>
                    <a:pt x="863972" y="891398"/>
                  </a:lnTo>
                  <a:cubicBezTo>
                    <a:pt x="861229" y="891398"/>
                    <a:pt x="858486" y="894140"/>
                    <a:pt x="855744" y="894140"/>
                  </a:cubicBezTo>
                  <a:lnTo>
                    <a:pt x="817344" y="894140"/>
                  </a:lnTo>
                  <a:cubicBezTo>
                    <a:pt x="831058" y="872198"/>
                    <a:pt x="831058" y="844771"/>
                    <a:pt x="817344" y="822829"/>
                  </a:cubicBezTo>
                  <a:cubicBezTo>
                    <a:pt x="803631" y="800887"/>
                    <a:pt x="781689" y="787173"/>
                    <a:pt x="754261" y="787173"/>
                  </a:cubicBezTo>
                  <a:lnTo>
                    <a:pt x="523869" y="787173"/>
                  </a:lnTo>
                  <a:cubicBezTo>
                    <a:pt x="493698" y="787173"/>
                    <a:pt x="466270" y="795401"/>
                    <a:pt x="438843" y="806372"/>
                  </a:cubicBezTo>
                  <a:lnTo>
                    <a:pt x="405929" y="822829"/>
                  </a:lnTo>
                  <a:lnTo>
                    <a:pt x="394958" y="822829"/>
                  </a:lnTo>
                  <a:cubicBezTo>
                    <a:pt x="403187" y="798144"/>
                    <a:pt x="414158" y="784430"/>
                    <a:pt x="433357" y="776202"/>
                  </a:cubicBezTo>
                  <a:lnTo>
                    <a:pt x="433357" y="776202"/>
                  </a:lnTo>
                  <a:close/>
                  <a:moveTo>
                    <a:pt x="32914" y="817343"/>
                  </a:moveTo>
                  <a:lnTo>
                    <a:pt x="213936" y="817343"/>
                  </a:lnTo>
                  <a:lnTo>
                    <a:pt x="213936" y="1053221"/>
                  </a:lnTo>
                  <a:lnTo>
                    <a:pt x="32914" y="1053221"/>
                  </a:lnTo>
                  <a:lnTo>
                    <a:pt x="32914" y="817343"/>
                  </a:lnTo>
                  <a:close/>
                  <a:moveTo>
                    <a:pt x="304447" y="1053221"/>
                  </a:moveTo>
                  <a:lnTo>
                    <a:pt x="249592" y="1053221"/>
                  </a:lnTo>
                  <a:lnTo>
                    <a:pt x="249592" y="817343"/>
                  </a:lnTo>
                  <a:lnTo>
                    <a:pt x="304447" y="817343"/>
                  </a:lnTo>
                  <a:lnTo>
                    <a:pt x="304447" y="1053221"/>
                  </a:lnTo>
                  <a:close/>
                  <a:moveTo>
                    <a:pt x="1047737" y="883169"/>
                  </a:moveTo>
                  <a:cubicBezTo>
                    <a:pt x="1047737" y="891398"/>
                    <a:pt x="1042252" y="902369"/>
                    <a:pt x="1036766" y="907854"/>
                  </a:cubicBezTo>
                  <a:lnTo>
                    <a:pt x="913341" y="1001108"/>
                  </a:lnTo>
                  <a:lnTo>
                    <a:pt x="773461" y="1034021"/>
                  </a:lnTo>
                  <a:cubicBezTo>
                    <a:pt x="647293" y="1064192"/>
                    <a:pt x="515640" y="1061449"/>
                    <a:pt x="389473" y="1031279"/>
                  </a:cubicBezTo>
                  <a:lnTo>
                    <a:pt x="345589" y="1020307"/>
                  </a:lnTo>
                  <a:cubicBezTo>
                    <a:pt x="342846" y="1020307"/>
                    <a:pt x="342846" y="1020307"/>
                    <a:pt x="340103" y="1020307"/>
                  </a:cubicBezTo>
                  <a:lnTo>
                    <a:pt x="340103" y="855742"/>
                  </a:lnTo>
                  <a:lnTo>
                    <a:pt x="411415" y="855742"/>
                  </a:lnTo>
                  <a:cubicBezTo>
                    <a:pt x="414158" y="855742"/>
                    <a:pt x="416901" y="855742"/>
                    <a:pt x="419643" y="852999"/>
                  </a:cubicBezTo>
                  <a:lnTo>
                    <a:pt x="455300" y="833800"/>
                  </a:lnTo>
                  <a:cubicBezTo>
                    <a:pt x="477241" y="822829"/>
                    <a:pt x="499184" y="817343"/>
                    <a:pt x="523869" y="817343"/>
                  </a:cubicBezTo>
                  <a:lnTo>
                    <a:pt x="754261" y="817343"/>
                  </a:lnTo>
                  <a:cubicBezTo>
                    <a:pt x="765232" y="817343"/>
                    <a:pt x="773461" y="820086"/>
                    <a:pt x="778946" y="828314"/>
                  </a:cubicBezTo>
                  <a:cubicBezTo>
                    <a:pt x="784432" y="833800"/>
                    <a:pt x="789917" y="844771"/>
                    <a:pt x="789917" y="852999"/>
                  </a:cubicBezTo>
                  <a:cubicBezTo>
                    <a:pt x="789917" y="863970"/>
                    <a:pt x="787175" y="872198"/>
                    <a:pt x="778946" y="877684"/>
                  </a:cubicBezTo>
                  <a:cubicBezTo>
                    <a:pt x="773461" y="883169"/>
                    <a:pt x="762489" y="888655"/>
                    <a:pt x="754261" y="888655"/>
                  </a:cubicBezTo>
                  <a:lnTo>
                    <a:pt x="630837" y="888655"/>
                  </a:lnTo>
                  <a:lnTo>
                    <a:pt x="630837" y="924311"/>
                  </a:lnTo>
                  <a:lnTo>
                    <a:pt x="858486" y="924311"/>
                  </a:lnTo>
                  <a:lnTo>
                    <a:pt x="858486" y="924311"/>
                  </a:lnTo>
                  <a:cubicBezTo>
                    <a:pt x="866715" y="924311"/>
                    <a:pt x="874943" y="921568"/>
                    <a:pt x="883171" y="918825"/>
                  </a:cubicBezTo>
                  <a:cubicBezTo>
                    <a:pt x="883171" y="918825"/>
                    <a:pt x="883171" y="918825"/>
                    <a:pt x="883171" y="918825"/>
                  </a:cubicBezTo>
                  <a:lnTo>
                    <a:pt x="981910" y="861227"/>
                  </a:lnTo>
                  <a:cubicBezTo>
                    <a:pt x="992882" y="855742"/>
                    <a:pt x="1006596" y="850256"/>
                    <a:pt x="1017567" y="850256"/>
                  </a:cubicBezTo>
                  <a:lnTo>
                    <a:pt x="1017567" y="850256"/>
                  </a:lnTo>
                  <a:cubicBezTo>
                    <a:pt x="1036766" y="852999"/>
                    <a:pt x="1047737" y="866713"/>
                    <a:pt x="1047737" y="883169"/>
                  </a:cubicBezTo>
                  <a:lnTo>
                    <a:pt x="1047737" y="883169"/>
                  </a:lnTo>
                  <a:close/>
                </a:path>
              </a:pathLst>
            </a:custGeom>
            <a:solidFill>
              <a:srgbClr val="000000"/>
            </a:solidFill>
            <a:ln w="27426" cap="flat">
              <a:noFill/>
              <a:prstDash val="solid"/>
              <a:miter/>
            </a:ln>
          </p:spPr>
          <p:txBody>
            <a:bodyPr rtlCol="0" anchor="ctr"/>
            <a:lstStyle/>
            <a:p>
              <a:endParaRPr lang="en-US"/>
            </a:p>
          </p:txBody>
        </p:sp>
      </p:grpSp>
    </p:spTree>
    <p:extLst>
      <p:ext uri="{BB962C8B-B14F-4D97-AF65-F5344CB8AC3E}">
        <p14:creationId xmlns:p14="http://schemas.microsoft.com/office/powerpoint/2010/main" val="26270558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E2C906-A531-9A56-9C8B-4D7720781515}"/>
              </a:ext>
            </a:extLst>
          </p:cNvPr>
          <p:cNvSpPr>
            <a:spLocks noGrp="1"/>
          </p:cNvSpPr>
          <p:nvPr>
            <p:ph type="body" sz="quarter" idx="18"/>
          </p:nvPr>
        </p:nvSpPr>
        <p:spPr>
          <a:xfrm>
            <a:off x="810223" y="1636918"/>
            <a:ext cx="5645661" cy="3025975"/>
          </a:xfrm>
        </p:spPr>
        <p:txBody>
          <a:bodyPr/>
          <a:lstStyle/>
          <a:p>
            <a:r>
              <a:rPr lang="en-US" dirty="0"/>
              <a:t>Innovation requires thinking beyond short-term constraints to how businesses and societies need to do things differently in six months, three years, 10 years and beyond.</a:t>
            </a:r>
          </a:p>
          <a:p>
            <a:r>
              <a:rPr lang="en-US" dirty="0"/>
              <a:t>Innovation means evaluating external forces that are changing our world &amp; evolving to anticipate those needs.</a:t>
            </a:r>
          </a:p>
          <a:p>
            <a:pPr algn="ctr"/>
            <a:r>
              <a:rPr lang="en-US" b="1" dirty="0">
                <a:solidFill>
                  <a:srgbClr val="F79037"/>
                </a:solidFill>
                <a:hlinkClick r:id="rId3">
                  <a:extLst>
                    <a:ext uri="{A12FA001-AC4F-418D-AE19-62706E023703}">
                      <ahyp:hlinkClr xmlns:ahyp="http://schemas.microsoft.com/office/drawing/2018/hyperlinkcolor" val="tx"/>
                    </a:ext>
                  </a:extLst>
                </a:hlinkClick>
              </a:rPr>
              <a:t>Plenty</a:t>
            </a:r>
            <a:r>
              <a:rPr lang="en-US" dirty="0"/>
              <a:t> is an example of a company changing the future of farming and improving the quality and availability of food. Some would see this as ethical some would argue otherwise! </a:t>
            </a:r>
            <a:endParaRPr lang="en-IE" dirty="0"/>
          </a:p>
        </p:txBody>
      </p:sp>
      <p:sp>
        <p:nvSpPr>
          <p:cNvPr id="3" name="Text Placeholder 2">
            <a:extLst>
              <a:ext uri="{FF2B5EF4-FFF2-40B4-BE49-F238E27FC236}">
                <a16:creationId xmlns:a16="http://schemas.microsoft.com/office/drawing/2014/main" id="{0198431E-0F2C-B6F3-213A-4CF728E9BD58}"/>
              </a:ext>
            </a:extLst>
          </p:cNvPr>
          <p:cNvSpPr>
            <a:spLocks noGrp="1"/>
          </p:cNvSpPr>
          <p:nvPr>
            <p:ph type="body" sz="quarter" idx="16"/>
          </p:nvPr>
        </p:nvSpPr>
        <p:spPr>
          <a:xfrm>
            <a:off x="810223" y="625837"/>
            <a:ext cx="4990998" cy="992652"/>
          </a:xfrm>
        </p:spPr>
        <p:txBody>
          <a:bodyPr/>
          <a:lstStyle/>
          <a:p>
            <a:r>
              <a:rPr lang="en-IE" b="1" dirty="0"/>
              <a:t>Innovation as a tool for the ‘Food-</a:t>
            </a:r>
            <a:r>
              <a:rPr lang="en-IE" b="1" dirty="0" err="1"/>
              <a:t>ture</a:t>
            </a:r>
            <a:r>
              <a:rPr lang="en-IE" b="1" dirty="0"/>
              <a:t>’</a:t>
            </a:r>
          </a:p>
        </p:txBody>
      </p:sp>
      <p:pic>
        <p:nvPicPr>
          <p:cNvPr id="5" name="Online Media 4" title="Plenty—Creating the Future of Farming in Compton">
            <a:hlinkClick r:id="" action="ppaction://media"/>
            <a:extLst>
              <a:ext uri="{FF2B5EF4-FFF2-40B4-BE49-F238E27FC236}">
                <a16:creationId xmlns:a16="http://schemas.microsoft.com/office/drawing/2014/main" id="{98C60CD6-50E5-AE2D-D81B-ACB1A050B5DF}"/>
              </a:ext>
            </a:extLst>
          </p:cNvPr>
          <p:cNvPicPr>
            <a:picLocks noRot="1" noChangeAspect="1"/>
          </p:cNvPicPr>
          <p:nvPr>
            <a:videoFile r:link="rId1"/>
          </p:nvPr>
        </p:nvPicPr>
        <p:blipFill>
          <a:blip r:embed="rId4"/>
          <a:stretch>
            <a:fillRect/>
          </a:stretch>
        </p:blipFill>
        <p:spPr>
          <a:xfrm>
            <a:off x="6544019" y="2022072"/>
            <a:ext cx="5647981" cy="3654218"/>
          </a:xfrm>
          <a:prstGeom prst="rect">
            <a:avLst/>
          </a:prstGeom>
        </p:spPr>
      </p:pic>
      <p:sp>
        <p:nvSpPr>
          <p:cNvPr id="9" name="TextBox 8">
            <a:extLst>
              <a:ext uri="{FF2B5EF4-FFF2-40B4-BE49-F238E27FC236}">
                <a16:creationId xmlns:a16="http://schemas.microsoft.com/office/drawing/2014/main" id="{91793B28-08E1-6364-8A33-F966CE16F053}"/>
              </a:ext>
            </a:extLst>
          </p:cNvPr>
          <p:cNvSpPr txBox="1"/>
          <p:nvPr/>
        </p:nvSpPr>
        <p:spPr>
          <a:xfrm>
            <a:off x="6643203" y="1467641"/>
            <a:ext cx="6101254" cy="338554"/>
          </a:xfrm>
          <a:prstGeom prst="rect">
            <a:avLst/>
          </a:prstGeom>
          <a:noFill/>
        </p:spPr>
        <p:txBody>
          <a:bodyPr wrap="square">
            <a:spAutoFit/>
          </a:bodyPr>
          <a:lstStyle/>
          <a:p>
            <a:r>
              <a:rPr lang="en-US" sz="1600" b="1" dirty="0">
                <a:solidFill>
                  <a:srgbClr val="F79037"/>
                </a:solidFill>
                <a:hlinkClick r:id="rId5">
                  <a:extLst>
                    <a:ext uri="{A12FA001-AC4F-418D-AE19-62706E023703}">
                      <ahyp:hlinkClr xmlns:ahyp="http://schemas.microsoft.com/office/drawing/2018/hyperlinkcolor" val="tx"/>
                    </a:ext>
                  </a:extLst>
                </a:hlinkClick>
              </a:rPr>
              <a:t>Plenty—Creating the Future of Farming in Compton - YouTube</a:t>
            </a:r>
            <a:endParaRPr lang="en-IE" sz="1600" b="1" dirty="0">
              <a:solidFill>
                <a:srgbClr val="F79037"/>
              </a:solidFill>
            </a:endParaRPr>
          </a:p>
        </p:txBody>
      </p:sp>
    </p:spTree>
    <p:extLst>
      <p:ext uri="{BB962C8B-B14F-4D97-AF65-F5344CB8AC3E}">
        <p14:creationId xmlns:p14="http://schemas.microsoft.com/office/powerpoint/2010/main" val="3220886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CA6C7D2-85FD-35E4-0B5B-EA949C1B53BA}"/>
              </a:ext>
            </a:extLst>
          </p:cNvPr>
          <p:cNvSpPr>
            <a:spLocks noGrp="1"/>
          </p:cNvSpPr>
          <p:nvPr>
            <p:ph type="body" sz="quarter" idx="16"/>
          </p:nvPr>
        </p:nvSpPr>
        <p:spPr/>
        <p:txBody>
          <a:bodyPr/>
          <a:lstStyle/>
          <a:p>
            <a:r>
              <a:rPr lang="en-IE" b="1" dirty="0"/>
              <a:t>Worth a listen…PODCAST</a:t>
            </a:r>
          </a:p>
        </p:txBody>
      </p:sp>
      <p:pic>
        <p:nvPicPr>
          <p:cNvPr id="5" name="Picture 4">
            <a:hlinkClick r:id="rId2"/>
            <a:extLst>
              <a:ext uri="{FF2B5EF4-FFF2-40B4-BE49-F238E27FC236}">
                <a16:creationId xmlns:a16="http://schemas.microsoft.com/office/drawing/2014/main" id="{02A70800-D237-71BF-0917-6D46031097E0}"/>
              </a:ext>
            </a:extLst>
          </p:cNvPr>
          <p:cNvPicPr>
            <a:picLocks noChangeAspect="1"/>
          </p:cNvPicPr>
          <p:nvPr/>
        </p:nvPicPr>
        <p:blipFill>
          <a:blip r:embed="rId3"/>
          <a:stretch>
            <a:fillRect/>
          </a:stretch>
        </p:blipFill>
        <p:spPr>
          <a:xfrm>
            <a:off x="1120210" y="2270235"/>
            <a:ext cx="10184231" cy="2120840"/>
          </a:xfrm>
          <a:prstGeom prst="rect">
            <a:avLst/>
          </a:prstGeom>
        </p:spPr>
      </p:pic>
      <p:sp>
        <p:nvSpPr>
          <p:cNvPr id="9" name="TextBox 8">
            <a:extLst>
              <a:ext uri="{FF2B5EF4-FFF2-40B4-BE49-F238E27FC236}">
                <a16:creationId xmlns:a16="http://schemas.microsoft.com/office/drawing/2014/main" id="{136D73F6-5CD9-D2C3-AC37-CF909FF8104A}"/>
              </a:ext>
            </a:extLst>
          </p:cNvPr>
          <p:cNvSpPr txBox="1"/>
          <p:nvPr/>
        </p:nvSpPr>
        <p:spPr>
          <a:xfrm>
            <a:off x="1481958" y="4906136"/>
            <a:ext cx="9417269" cy="369332"/>
          </a:xfrm>
          <a:prstGeom prst="rect">
            <a:avLst/>
          </a:prstGeom>
          <a:noFill/>
        </p:spPr>
        <p:txBody>
          <a:bodyPr wrap="square">
            <a:spAutoFit/>
          </a:bodyPr>
          <a:lstStyle/>
          <a:p>
            <a:r>
              <a:rPr lang="en-US" dirty="0">
                <a:solidFill>
                  <a:srgbClr val="F79037"/>
                </a:solidFill>
                <a:hlinkClick r:id="rId4">
                  <a:extLst>
                    <a:ext uri="{A12FA001-AC4F-418D-AE19-62706E023703}">
                      <ahyp:hlinkClr xmlns:ahyp="http://schemas.microsoft.com/office/drawing/2018/hyperlinkcolor" val="tx"/>
                    </a:ext>
                  </a:extLst>
                </a:hlinkClick>
              </a:rPr>
              <a:t>COP26: Feed the world without destroying the climate - Radio Davos | Podcast on Spotify</a:t>
            </a:r>
            <a:endParaRPr lang="en-IE" dirty="0">
              <a:solidFill>
                <a:srgbClr val="F79037"/>
              </a:solidFill>
            </a:endParaRPr>
          </a:p>
        </p:txBody>
      </p:sp>
    </p:spTree>
    <p:extLst>
      <p:ext uri="{BB962C8B-B14F-4D97-AF65-F5344CB8AC3E}">
        <p14:creationId xmlns:p14="http://schemas.microsoft.com/office/powerpoint/2010/main" val="37474090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4AAFA4-852A-600A-4A34-DEADCF68E9FE}"/>
              </a:ext>
            </a:extLst>
          </p:cNvPr>
          <p:cNvSpPr>
            <a:spLocks noGrp="1"/>
          </p:cNvSpPr>
          <p:nvPr>
            <p:ph type="body" sz="quarter" idx="16"/>
          </p:nvPr>
        </p:nvSpPr>
        <p:spPr/>
        <p:txBody>
          <a:bodyPr/>
          <a:lstStyle/>
          <a:p>
            <a:r>
              <a:rPr lang="en-US" dirty="0"/>
              <a:t>Creating a healthier future for P-P-P &amp; the SDGs</a:t>
            </a:r>
          </a:p>
          <a:p>
            <a:endParaRPr lang="en-IE" dirty="0"/>
          </a:p>
        </p:txBody>
      </p:sp>
      <p:sp>
        <p:nvSpPr>
          <p:cNvPr id="3" name="Text Placeholder 2">
            <a:extLst>
              <a:ext uri="{FF2B5EF4-FFF2-40B4-BE49-F238E27FC236}">
                <a16:creationId xmlns:a16="http://schemas.microsoft.com/office/drawing/2014/main" id="{45765917-2117-F36F-5E04-BF0C3437C429}"/>
              </a:ext>
            </a:extLst>
          </p:cNvPr>
          <p:cNvSpPr>
            <a:spLocks noGrp="1"/>
          </p:cNvSpPr>
          <p:nvPr>
            <p:ph type="body" sz="quarter" idx="17"/>
          </p:nvPr>
        </p:nvSpPr>
        <p:spPr/>
        <p:txBody>
          <a:bodyPr/>
          <a:lstStyle/>
          <a:p>
            <a:r>
              <a:rPr lang="en-IE" dirty="0"/>
              <a:t>04</a:t>
            </a:r>
          </a:p>
        </p:txBody>
      </p:sp>
    </p:spTree>
    <p:extLst>
      <p:ext uri="{BB962C8B-B14F-4D97-AF65-F5344CB8AC3E}">
        <p14:creationId xmlns:p14="http://schemas.microsoft.com/office/powerpoint/2010/main" val="22592893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EFE54E5-E50F-74BE-4952-EE7EDE41809B}"/>
              </a:ext>
            </a:extLst>
          </p:cNvPr>
          <p:cNvSpPr>
            <a:spLocks noGrp="1"/>
          </p:cNvSpPr>
          <p:nvPr>
            <p:ph type="body" sz="quarter" idx="18"/>
          </p:nvPr>
        </p:nvSpPr>
        <p:spPr>
          <a:xfrm>
            <a:off x="898357" y="1731604"/>
            <a:ext cx="5397340" cy="3291086"/>
          </a:xfrm>
        </p:spPr>
        <p:txBody>
          <a:bodyPr/>
          <a:lstStyle/>
          <a:p>
            <a:r>
              <a:rPr lang="en-IE" dirty="0"/>
              <a:t>In Module 1 we discussed in depth the impact of Food and Food Businesses on the 3 Ps (People – Planet – Profit) and we demonstrated the linkage to the SDGs. </a:t>
            </a:r>
          </a:p>
          <a:p>
            <a:r>
              <a:rPr lang="en-IE" dirty="0"/>
              <a:t>Through this course, we aim to create awareness in you as potential or existing food entrepreneurs. </a:t>
            </a:r>
            <a:r>
              <a:rPr lang="en-IE" b="1" dirty="0"/>
              <a:t>Awareness and Knowledge</a:t>
            </a:r>
            <a:r>
              <a:rPr lang="en-IE" dirty="0"/>
              <a:t> are the start of change, and you are our future changemakers!! </a:t>
            </a:r>
          </a:p>
        </p:txBody>
      </p:sp>
      <p:sp>
        <p:nvSpPr>
          <p:cNvPr id="3" name="Text Placeholder 2">
            <a:extLst>
              <a:ext uri="{FF2B5EF4-FFF2-40B4-BE49-F238E27FC236}">
                <a16:creationId xmlns:a16="http://schemas.microsoft.com/office/drawing/2014/main" id="{D9E40413-0ADB-8142-3D4E-6EDDFB67A6ED}"/>
              </a:ext>
            </a:extLst>
          </p:cNvPr>
          <p:cNvSpPr>
            <a:spLocks noGrp="1"/>
          </p:cNvSpPr>
          <p:nvPr>
            <p:ph type="body" sz="quarter" idx="16"/>
          </p:nvPr>
        </p:nvSpPr>
        <p:spPr>
          <a:xfrm>
            <a:off x="784718" y="816670"/>
            <a:ext cx="5628566" cy="992652"/>
          </a:xfrm>
        </p:spPr>
        <p:txBody>
          <a:bodyPr/>
          <a:lstStyle/>
          <a:p>
            <a:r>
              <a:rPr lang="en-IE" b="1" dirty="0"/>
              <a:t>Working toward the FUTURE</a:t>
            </a:r>
          </a:p>
        </p:txBody>
      </p:sp>
      <p:sp>
        <p:nvSpPr>
          <p:cNvPr id="4" name="Picture Placeholder 3">
            <a:extLst>
              <a:ext uri="{FF2B5EF4-FFF2-40B4-BE49-F238E27FC236}">
                <a16:creationId xmlns:a16="http://schemas.microsoft.com/office/drawing/2014/main" id="{79457961-8EFA-CE2B-E518-C69A1EDB043D}"/>
              </a:ext>
            </a:extLst>
          </p:cNvPr>
          <p:cNvSpPr>
            <a:spLocks noGrp="1"/>
          </p:cNvSpPr>
          <p:nvPr>
            <p:ph type="pic" sz="quarter" idx="10"/>
          </p:nvPr>
        </p:nvSpPr>
        <p:spPr/>
        <p:txBody>
          <a:bodyPr/>
          <a:lstStyle/>
          <a:p>
            <a:endParaRPr lang="en-IE"/>
          </a:p>
        </p:txBody>
      </p:sp>
      <p:pic>
        <p:nvPicPr>
          <p:cNvPr id="6" name="Picture 5">
            <a:extLst>
              <a:ext uri="{FF2B5EF4-FFF2-40B4-BE49-F238E27FC236}">
                <a16:creationId xmlns:a16="http://schemas.microsoft.com/office/drawing/2014/main" id="{9656E7E9-D808-D3A0-CF32-EC97801D9C1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873766" y="1420553"/>
            <a:ext cx="5318234" cy="4184508"/>
          </a:xfrm>
          <a:prstGeom prst="rect">
            <a:avLst/>
          </a:prstGeom>
        </p:spPr>
      </p:pic>
    </p:spTree>
    <p:extLst>
      <p:ext uri="{BB962C8B-B14F-4D97-AF65-F5344CB8AC3E}">
        <p14:creationId xmlns:p14="http://schemas.microsoft.com/office/powerpoint/2010/main" val="30580013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A3C7700-0A7B-90EE-8908-F003EEE10B1E}"/>
              </a:ext>
            </a:extLst>
          </p:cNvPr>
          <p:cNvSpPr>
            <a:spLocks noGrp="1"/>
          </p:cNvSpPr>
          <p:nvPr>
            <p:ph type="body" sz="quarter" idx="13"/>
          </p:nvPr>
        </p:nvSpPr>
        <p:spPr/>
        <p:txBody>
          <a:bodyPr>
            <a:noAutofit/>
          </a:bodyPr>
          <a:lstStyle/>
          <a:p>
            <a:r>
              <a:rPr lang="en-US" sz="3600" b="1" i="0" dirty="0"/>
              <a:t>Embedding ethical values, setting goals, engaging stakeholders, and continually improving sustainability efforts are crucial for long-term sustainability planning in an ethical food business.</a:t>
            </a:r>
            <a:endParaRPr lang="en-IE" sz="3600" b="1" i="0" dirty="0"/>
          </a:p>
        </p:txBody>
      </p:sp>
      <p:pic>
        <p:nvPicPr>
          <p:cNvPr id="5" name="Picture Placeholder 4" descr="Potting a young plant">
            <a:extLst>
              <a:ext uri="{FF2B5EF4-FFF2-40B4-BE49-F238E27FC236}">
                <a16:creationId xmlns:a16="http://schemas.microsoft.com/office/drawing/2014/main" id="{D0D94DBF-D967-757F-2E67-69D2B50E6BB3}"/>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a:stretch/>
        </p:blipFill>
        <p:spPr>
          <a:xfrm>
            <a:off x="6096000" y="1404749"/>
            <a:ext cx="5239644" cy="4704418"/>
          </a:xfrm>
        </p:spPr>
      </p:pic>
      <p:grpSp>
        <p:nvGrpSpPr>
          <p:cNvPr id="3" name="Group 2">
            <a:extLst>
              <a:ext uri="{FF2B5EF4-FFF2-40B4-BE49-F238E27FC236}">
                <a16:creationId xmlns:a16="http://schemas.microsoft.com/office/drawing/2014/main" id="{B1C0F119-AFA0-01CE-7D1D-BED7CEB159A9}"/>
              </a:ext>
            </a:extLst>
          </p:cNvPr>
          <p:cNvGrpSpPr/>
          <p:nvPr/>
        </p:nvGrpSpPr>
        <p:grpSpPr>
          <a:xfrm>
            <a:off x="9582495" y="1404749"/>
            <a:ext cx="1713093" cy="1764975"/>
            <a:chOff x="978879" y="2999701"/>
            <a:chExt cx="2461200" cy="2460124"/>
          </a:xfrm>
        </p:grpSpPr>
        <p:grpSp>
          <p:nvGrpSpPr>
            <p:cNvPr id="4" name="Graphic 2">
              <a:extLst>
                <a:ext uri="{FF2B5EF4-FFF2-40B4-BE49-F238E27FC236}">
                  <a16:creationId xmlns:a16="http://schemas.microsoft.com/office/drawing/2014/main" id="{9B7404F2-8479-00D4-E68C-2C7C0B8515FE}"/>
                </a:ext>
              </a:extLst>
            </p:cNvPr>
            <p:cNvGrpSpPr/>
            <p:nvPr/>
          </p:nvGrpSpPr>
          <p:grpSpPr>
            <a:xfrm>
              <a:off x="978879" y="2999701"/>
              <a:ext cx="2461200" cy="2460124"/>
              <a:chOff x="690225" y="4499263"/>
              <a:chExt cx="1499146" cy="1498490"/>
            </a:xfrm>
            <a:solidFill>
              <a:schemeClr val="bg1">
                <a:alpha val="27098"/>
              </a:schemeClr>
            </a:solidFill>
          </p:grpSpPr>
          <p:sp>
            <p:nvSpPr>
              <p:cNvPr id="9" name="Freeform 127">
                <a:extLst>
                  <a:ext uri="{FF2B5EF4-FFF2-40B4-BE49-F238E27FC236}">
                    <a16:creationId xmlns:a16="http://schemas.microsoft.com/office/drawing/2014/main" id="{1EA2D5DA-803E-229D-7BD4-D24B769A0ECA}"/>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grpFill/>
              <a:ln w="9512" cap="flat">
                <a:noFill/>
                <a:prstDash val="solid"/>
                <a:miter/>
              </a:ln>
            </p:spPr>
            <p:txBody>
              <a:bodyPr rtlCol="0" anchor="ctr"/>
              <a:lstStyle/>
              <a:p>
                <a:endParaRPr lang="en-US"/>
              </a:p>
            </p:txBody>
          </p:sp>
          <p:sp>
            <p:nvSpPr>
              <p:cNvPr id="10" name="Freeform 128">
                <a:extLst>
                  <a:ext uri="{FF2B5EF4-FFF2-40B4-BE49-F238E27FC236}">
                    <a16:creationId xmlns:a16="http://schemas.microsoft.com/office/drawing/2014/main" id="{73EDF81B-6211-B332-9D14-6CD6CD175E8A}"/>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grpFill/>
              <a:ln w="9512" cap="flat">
                <a:noFill/>
                <a:prstDash val="solid"/>
                <a:miter/>
              </a:ln>
            </p:spPr>
            <p:txBody>
              <a:bodyPr rtlCol="0" anchor="ctr"/>
              <a:lstStyle/>
              <a:p>
                <a:endParaRPr lang="en-US"/>
              </a:p>
            </p:txBody>
          </p:sp>
        </p:grpSp>
        <p:sp>
          <p:nvSpPr>
            <p:cNvPr id="6" name="Freeform 124">
              <a:extLst>
                <a:ext uri="{FF2B5EF4-FFF2-40B4-BE49-F238E27FC236}">
                  <a16:creationId xmlns:a16="http://schemas.microsoft.com/office/drawing/2014/main" id="{036AD2BC-3678-9F13-DF51-ADDCB16DDDA9}"/>
                </a:ext>
              </a:extLst>
            </p:cNvPr>
            <p:cNvSpPr/>
            <p:nvPr/>
          </p:nvSpPr>
          <p:spPr>
            <a:xfrm>
              <a:off x="2597849" y="3589383"/>
              <a:ext cx="598783" cy="1149722"/>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chemeClr val="bg1">
                <a:alpha val="27098"/>
              </a:schemeClr>
            </a:solidFill>
            <a:ln w="9512" cap="flat">
              <a:noFill/>
              <a:prstDash val="solid"/>
              <a:miter/>
            </a:ln>
          </p:spPr>
          <p:txBody>
            <a:bodyPr rtlCol="0" anchor="ctr"/>
            <a:lstStyle/>
            <a:p>
              <a:endParaRPr lang="en-US"/>
            </a:p>
          </p:txBody>
        </p:sp>
        <p:sp>
          <p:nvSpPr>
            <p:cNvPr id="7" name="Freeform 125">
              <a:extLst>
                <a:ext uri="{FF2B5EF4-FFF2-40B4-BE49-F238E27FC236}">
                  <a16:creationId xmlns:a16="http://schemas.microsoft.com/office/drawing/2014/main" id="{D81103B1-F82F-DE0D-FF5A-06D167843E65}"/>
                </a:ext>
              </a:extLst>
            </p:cNvPr>
            <p:cNvSpPr/>
            <p:nvPr/>
          </p:nvSpPr>
          <p:spPr>
            <a:xfrm>
              <a:off x="1909150" y="3147902"/>
              <a:ext cx="598171" cy="1149722"/>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chemeClr val="bg1">
                <a:alpha val="27098"/>
              </a:schemeClr>
            </a:solidFill>
            <a:ln w="9512" cap="flat">
              <a:noFill/>
              <a:prstDash val="solid"/>
              <a:miter/>
            </a:ln>
          </p:spPr>
          <p:txBody>
            <a:bodyPr rtlCol="0" anchor="ctr"/>
            <a:lstStyle/>
            <a:p>
              <a:endParaRPr lang="en-US"/>
            </a:p>
          </p:txBody>
        </p:sp>
        <p:sp>
          <p:nvSpPr>
            <p:cNvPr id="8" name="Freeform 126">
              <a:extLst>
                <a:ext uri="{FF2B5EF4-FFF2-40B4-BE49-F238E27FC236}">
                  <a16:creationId xmlns:a16="http://schemas.microsoft.com/office/drawing/2014/main" id="{59B4D7EA-DF84-7DCE-A26F-8567B73B23D0}"/>
                </a:ext>
              </a:extLst>
            </p:cNvPr>
            <p:cNvSpPr/>
            <p:nvPr/>
          </p:nvSpPr>
          <p:spPr>
            <a:xfrm>
              <a:off x="1211081" y="3589383"/>
              <a:ext cx="598171" cy="1149722"/>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chemeClr val="bg1">
                <a:alpha val="27098"/>
              </a:schemeClr>
            </a:solidFill>
            <a:ln w="9512" cap="flat">
              <a:noFill/>
              <a:prstDash val="solid"/>
              <a:miter/>
            </a:ln>
          </p:spPr>
          <p:txBody>
            <a:bodyPr rtlCol="0" anchor="ctr"/>
            <a:lstStyle/>
            <a:p>
              <a:endParaRPr lang="en-US"/>
            </a:p>
          </p:txBody>
        </p:sp>
      </p:grpSp>
    </p:spTree>
    <p:extLst>
      <p:ext uri="{BB962C8B-B14F-4D97-AF65-F5344CB8AC3E}">
        <p14:creationId xmlns:p14="http://schemas.microsoft.com/office/powerpoint/2010/main" val="33793426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615308-C6EF-EE3C-19B9-5115CC24EFBD}"/>
              </a:ext>
            </a:extLst>
          </p:cNvPr>
          <p:cNvSpPr>
            <a:spLocks noGrp="1"/>
          </p:cNvSpPr>
          <p:nvPr>
            <p:ph type="body" sz="quarter" idx="18"/>
          </p:nvPr>
        </p:nvSpPr>
        <p:spPr>
          <a:xfrm>
            <a:off x="898358" y="1686435"/>
            <a:ext cx="6070002" cy="3025975"/>
          </a:xfrm>
        </p:spPr>
        <p:txBody>
          <a:bodyPr/>
          <a:lstStyle/>
          <a:p>
            <a:r>
              <a:rPr lang="en-US" dirty="0"/>
              <a:t>Long-term sustainability planning is critical in any business and requires a </a:t>
            </a:r>
            <a:r>
              <a:rPr lang="en-US" b="1" dirty="0"/>
              <a:t>holistic approach </a:t>
            </a:r>
            <a:r>
              <a:rPr lang="en-US" dirty="0"/>
              <a:t>that integrates environmental, social, and economic aspects, reporting &amp; accountability into your business practices. </a:t>
            </a:r>
          </a:p>
          <a:p>
            <a:r>
              <a:rPr lang="en-US" dirty="0"/>
              <a:t>By embedding ethical values, setting goals, engaging stakeholders, and continually improving your sustainability efforts, you can position your ethical food business for long-term success while making a positive impact on the environment and society. </a:t>
            </a:r>
            <a:endParaRPr lang="en-IE" dirty="0"/>
          </a:p>
        </p:txBody>
      </p:sp>
      <p:sp>
        <p:nvSpPr>
          <p:cNvPr id="3" name="Text Placeholder 2">
            <a:extLst>
              <a:ext uri="{FF2B5EF4-FFF2-40B4-BE49-F238E27FC236}">
                <a16:creationId xmlns:a16="http://schemas.microsoft.com/office/drawing/2014/main" id="{4D03B566-ED4A-AF38-3285-3F6CCDD19006}"/>
              </a:ext>
            </a:extLst>
          </p:cNvPr>
          <p:cNvSpPr>
            <a:spLocks noGrp="1"/>
          </p:cNvSpPr>
          <p:nvPr>
            <p:ph type="body" sz="quarter" idx="16"/>
          </p:nvPr>
        </p:nvSpPr>
        <p:spPr/>
        <p:txBody>
          <a:bodyPr/>
          <a:lstStyle/>
          <a:p>
            <a:r>
              <a:rPr lang="en-IE" b="1" dirty="0"/>
              <a:t>Planning for the future…</a:t>
            </a:r>
          </a:p>
        </p:txBody>
      </p:sp>
      <p:pic>
        <p:nvPicPr>
          <p:cNvPr id="6" name="Picture Placeholder 5" descr="Woman with binoculars">
            <a:extLst>
              <a:ext uri="{FF2B5EF4-FFF2-40B4-BE49-F238E27FC236}">
                <a16:creationId xmlns:a16="http://schemas.microsoft.com/office/drawing/2014/main" id="{25962F15-228A-FE10-9A81-460B8B1F1290}"/>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6360926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E65E13F-B1FB-A57C-0C2B-A0D8369064C5}"/>
              </a:ext>
            </a:extLst>
          </p:cNvPr>
          <p:cNvSpPr>
            <a:spLocks noGrp="1"/>
          </p:cNvSpPr>
          <p:nvPr>
            <p:ph type="body" sz="quarter" idx="18"/>
          </p:nvPr>
        </p:nvSpPr>
        <p:spPr>
          <a:xfrm>
            <a:off x="977462" y="1869595"/>
            <a:ext cx="7483366" cy="3440624"/>
          </a:xfrm>
        </p:spPr>
        <p:txBody>
          <a:bodyPr/>
          <a:lstStyle/>
          <a:p>
            <a:r>
              <a:rPr lang="en-US" dirty="0"/>
              <a:t>As an Ethical food business, as mentioned in previous modules you should establish a clear set of </a:t>
            </a:r>
            <a:r>
              <a:rPr lang="en-US" b="1" dirty="0"/>
              <a:t>values and principles </a:t>
            </a:r>
            <a:r>
              <a:rPr lang="en-US" dirty="0"/>
              <a:t>that guide your decision-making and operations. </a:t>
            </a:r>
          </a:p>
          <a:p>
            <a:r>
              <a:rPr lang="en-US" dirty="0"/>
              <a:t>These values may include commitments to environmental sustainability, social responsibility, animal welfare, fair trade, or community engagement. </a:t>
            </a:r>
          </a:p>
          <a:p>
            <a:r>
              <a:rPr lang="en-US" dirty="0"/>
              <a:t>By embedding these values into the </a:t>
            </a:r>
            <a:r>
              <a:rPr lang="en-US" dirty="0" err="1"/>
              <a:t>organisational</a:t>
            </a:r>
            <a:r>
              <a:rPr lang="en-US" dirty="0"/>
              <a:t> culture, policies, and practices, you will ensure that ethical considerations are integrated into all aspects of your operations and it will give direction and focus to your goals</a:t>
            </a:r>
            <a:endParaRPr lang="en-IE" dirty="0"/>
          </a:p>
        </p:txBody>
      </p:sp>
      <p:sp>
        <p:nvSpPr>
          <p:cNvPr id="3" name="Text Placeholder 2">
            <a:extLst>
              <a:ext uri="{FF2B5EF4-FFF2-40B4-BE49-F238E27FC236}">
                <a16:creationId xmlns:a16="http://schemas.microsoft.com/office/drawing/2014/main" id="{E1AB2171-7F83-281E-C6D7-A28ACE8E7D0A}"/>
              </a:ext>
            </a:extLst>
          </p:cNvPr>
          <p:cNvSpPr>
            <a:spLocks noGrp="1"/>
          </p:cNvSpPr>
          <p:nvPr>
            <p:ph type="body" sz="quarter" idx="16"/>
          </p:nvPr>
        </p:nvSpPr>
        <p:spPr/>
        <p:txBody>
          <a:bodyPr/>
          <a:lstStyle/>
          <a:p>
            <a:r>
              <a:rPr lang="en-IE" b="1" dirty="0"/>
              <a:t>Embedding Ethical Values:</a:t>
            </a:r>
          </a:p>
        </p:txBody>
      </p:sp>
      <p:pic>
        <p:nvPicPr>
          <p:cNvPr id="5" name="Picture 4" descr="Two white strings one below is tangled while the one above is curved">
            <a:extLst>
              <a:ext uri="{FF2B5EF4-FFF2-40B4-BE49-F238E27FC236}">
                <a16:creationId xmlns:a16="http://schemas.microsoft.com/office/drawing/2014/main" id="{AFE3BB6C-D538-8B99-27DB-52FC8B0D49F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460828" y="2343807"/>
            <a:ext cx="3731172" cy="3092536"/>
          </a:xfrm>
          <a:prstGeom prst="rect">
            <a:avLst/>
          </a:prstGeom>
        </p:spPr>
      </p:pic>
      <p:grpSp>
        <p:nvGrpSpPr>
          <p:cNvPr id="6" name="Graphic 2">
            <a:extLst>
              <a:ext uri="{FF2B5EF4-FFF2-40B4-BE49-F238E27FC236}">
                <a16:creationId xmlns:a16="http://schemas.microsoft.com/office/drawing/2014/main" id="{D7FE6638-7674-C5F0-651B-D699B61C9B20}"/>
              </a:ext>
            </a:extLst>
          </p:cNvPr>
          <p:cNvGrpSpPr/>
          <p:nvPr/>
        </p:nvGrpSpPr>
        <p:grpSpPr>
          <a:xfrm>
            <a:off x="10755345" y="190372"/>
            <a:ext cx="978186" cy="979254"/>
            <a:chOff x="690225" y="4499263"/>
            <a:chExt cx="1499146" cy="1521296"/>
          </a:xfrm>
        </p:grpSpPr>
        <p:sp>
          <p:nvSpPr>
            <p:cNvPr id="7" name="Freeform 12">
              <a:extLst>
                <a:ext uri="{FF2B5EF4-FFF2-40B4-BE49-F238E27FC236}">
                  <a16:creationId xmlns:a16="http://schemas.microsoft.com/office/drawing/2014/main" id="{FBC059BD-EC58-3F6F-7428-7C8CF7F99EB5}"/>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nvGrpSpPr>
            <p:cNvPr id="8" name="Graphic 2">
              <a:extLst>
                <a:ext uri="{FF2B5EF4-FFF2-40B4-BE49-F238E27FC236}">
                  <a16:creationId xmlns:a16="http://schemas.microsoft.com/office/drawing/2014/main" id="{E5DE6805-087B-1FA6-8EDB-A64F868635F8}"/>
                </a:ext>
              </a:extLst>
            </p:cNvPr>
            <p:cNvGrpSpPr/>
            <p:nvPr/>
          </p:nvGrpSpPr>
          <p:grpSpPr>
            <a:xfrm>
              <a:off x="879521" y="4954417"/>
              <a:ext cx="306297" cy="518817"/>
              <a:chOff x="879521" y="4954417"/>
              <a:chExt cx="306297" cy="518817"/>
            </a:xfrm>
            <a:solidFill>
              <a:srgbClr val="F1A0C2"/>
            </a:solidFill>
          </p:grpSpPr>
          <p:sp>
            <p:nvSpPr>
              <p:cNvPr id="28" name="Freeform 38">
                <a:extLst>
                  <a:ext uri="{FF2B5EF4-FFF2-40B4-BE49-F238E27FC236}">
                    <a16:creationId xmlns:a16="http://schemas.microsoft.com/office/drawing/2014/main" id="{508B8C15-8F8B-501D-89C8-E439855D943F}"/>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29" name="Freeform 39">
                <a:extLst>
                  <a:ext uri="{FF2B5EF4-FFF2-40B4-BE49-F238E27FC236}">
                    <a16:creationId xmlns:a16="http://schemas.microsoft.com/office/drawing/2014/main" id="{B0BF4AAD-5FD4-C8A8-B6CE-CAD263F9CB73}"/>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30" name="Freeform 40">
                <a:extLst>
                  <a:ext uri="{FF2B5EF4-FFF2-40B4-BE49-F238E27FC236}">
                    <a16:creationId xmlns:a16="http://schemas.microsoft.com/office/drawing/2014/main" id="{336CBBDE-0C0C-E41C-81E6-0F0F95E5313B}"/>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31" name="Freeform 41">
                <a:extLst>
                  <a:ext uri="{FF2B5EF4-FFF2-40B4-BE49-F238E27FC236}">
                    <a16:creationId xmlns:a16="http://schemas.microsoft.com/office/drawing/2014/main" id="{FE16C46F-6BC5-2C1A-DC09-A70202303CF8}"/>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32" name="Freeform 42">
                <a:extLst>
                  <a:ext uri="{FF2B5EF4-FFF2-40B4-BE49-F238E27FC236}">
                    <a16:creationId xmlns:a16="http://schemas.microsoft.com/office/drawing/2014/main" id="{4A2D130D-75C3-C67E-E5E1-2F9F9A9BF842}"/>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9" name="Graphic 2">
              <a:extLst>
                <a:ext uri="{FF2B5EF4-FFF2-40B4-BE49-F238E27FC236}">
                  <a16:creationId xmlns:a16="http://schemas.microsoft.com/office/drawing/2014/main" id="{19999FA7-8CAF-D6F5-BE17-84CEF3FAE566}"/>
                </a:ext>
              </a:extLst>
            </p:cNvPr>
            <p:cNvGrpSpPr/>
            <p:nvPr/>
          </p:nvGrpSpPr>
          <p:grpSpPr>
            <a:xfrm>
              <a:off x="1305674" y="4681705"/>
              <a:ext cx="305346" cy="518817"/>
              <a:chOff x="1305674" y="4681705"/>
              <a:chExt cx="305346" cy="518817"/>
            </a:xfrm>
            <a:solidFill>
              <a:srgbClr val="F1A0C2"/>
            </a:solidFill>
          </p:grpSpPr>
          <p:sp>
            <p:nvSpPr>
              <p:cNvPr id="23" name="Freeform 33">
                <a:extLst>
                  <a:ext uri="{FF2B5EF4-FFF2-40B4-BE49-F238E27FC236}">
                    <a16:creationId xmlns:a16="http://schemas.microsoft.com/office/drawing/2014/main" id="{E954E908-1596-14D2-7984-307F854B53BE}"/>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24" name="Freeform 34">
                <a:extLst>
                  <a:ext uri="{FF2B5EF4-FFF2-40B4-BE49-F238E27FC236}">
                    <a16:creationId xmlns:a16="http://schemas.microsoft.com/office/drawing/2014/main" id="{A630D3C6-12C7-105E-EBC2-86E0250E7A27}"/>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25" name="Freeform 35">
                <a:extLst>
                  <a:ext uri="{FF2B5EF4-FFF2-40B4-BE49-F238E27FC236}">
                    <a16:creationId xmlns:a16="http://schemas.microsoft.com/office/drawing/2014/main" id="{F75E7A8F-FA34-B5E7-19A7-F2095E642954}"/>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26" name="Freeform 36">
                <a:extLst>
                  <a:ext uri="{FF2B5EF4-FFF2-40B4-BE49-F238E27FC236}">
                    <a16:creationId xmlns:a16="http://schemas.microsoft.com/office/drawing/2014/main" id="{9EB9D3A8-D280-0651-D7B0-34258206D93E}"/>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27" name="Freeform 37">
                <a:extLst>
                  <a:ext uri="{FF2B5EF4-FFF2-40B4-BE49-F238E27FC236}">
                    <a16:creationId xmlns:a16="http://schemas.microsoft.com/office/drawing/2014/main" id="{C318E774-9194-A42B-F183-A30E9F12D08E}"/>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0" name="Graphic 2">
              <a:extLst>
                <a:ext uri="{FF2B5EF4-FFF2-40B4-BE49-F238E27FC236}">
                  <a16:creationId xmlns:a16="http://schemas.microsoft.com/office/drawing/2014/main" id="{1355072D-E85A-8C7B-CF3D-3A5C5E9E90CA}"/>
                </a:ext>
              </a:extLst>
            </p:cNvPr>
            <p:cNvGrpSpPr/>
            <p:nvPr/>
          </p:nvGrpSpPr>
          <p:grpSpPr>
            <a:xfrm>
              <a:off x="1725169" y="4951566"/>
              <a:ext cx="306297" cy="518817"/>
              <a:chOff x="1725169" y="4951566"/>
              <a:chExt cx="306297" cy="518817"/>
            </a:xfrm>
            <a:solidFill>
              <a:srgbClr val="F1A0C2"/>
            </a:solidFill>
          </p:grpSpPr>
          <p:sp>
            <p:nvSpPr>
              <p:cNvPr id="18" name="Freeform 28">
                <a:extLst>
                  <a:ext uri="{FF2B5EF4-FFF2-40B4-BE49-F238E27FC236}">
                    <a16:creationId xmlns:a16="http://schemas.microsoft.com/office/drawing/2014/main" id="{95985932-C832-F127-CC81-B41D1E925CD2}"/>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19" name="Freeform 29">
                <a:extLst>
                  <a:ext uri="{FF2B5EF4-FFF2-40B4-BE49-F238E27FC236}">
                    <a16:creationId xmlns:a16="http://schemas.microsoft.com/office/drawing/2014/main" id="{6B007857-8128-2724-955A-F28F011FA939}"/>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20" name="Freeform 30">
                <a:extLst>
                  <a:ext uri="{FF2B5EF4-FFF2-40B4-BE49-F238E27FC236}">
                    <a16:creationId xmlns:a16="http://schemas.microsoft.com/office/drawing/2014/main" id="{088607BE-715E-E6AE-2B7B-2FCE1531BBC1}"/>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21" name="Freeform 31">
                <a:extLst>
                  <a:ext uri="{FF2B5EF4-FFF2-40B4-BE49-F238E27FC236}">
                    <a16:creationId xmlns:a16="http://schemas.microsoft.com/office/drawing/2014/main" id="{DA1CEF83-965F-0426-0DED-9E92AAF295EA}"/>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22" name="Freeform 32">
                <a:extLst>
                  <a:ext uri="{FF2B5EF4-FFF2-40B4-BE49-F238E27FC236}">
                    <a16:creationId xmlns:a16="http://schemas.microsoft.com/office/drawing/2014/main" id="{1991636B-557A-68C6-ECF0-0953BCDB2A5B}"/>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11" name="Graphic 2">
              <a:extLst>
                <a:ext uri="{FF2B5EF4-FFF2-40B4-BE49-F238E27FC236}">
                  <a16:creationId xmlns:a16="http://schemas.microsoft.com/office/drawing/2014/main" id="{082A3C8C-F76A-C839-2C50-8E29586AC13B}"/>
                </a:ext>
              </a:extLst>
            </p:cNvPr>
            <p:cNvGrpSpPr/>
            <p:nvPr/>
          </p:nvGrpSpPr>
          <p:grpSpPr>
            <a:xfrm>
              <a:off x="690225" y="4499263"/>
              <a:ext cx="1499146" cy="1498491"/>
              <a:chOff x="690225" y="4499263"/>
              <a:chExt cx="1499146" cy="1498491"/>
            </a:xfrm>
            <a:solidFill>
              <a:srgbClr val="000000"/>
            </a:solidFill>
          </p:grpSpPr>
          <p:grpSp>
            <p:nvGrpSpPr>
              <p:cNvPr id="12" name="Graphic 2">
                <a:extLst>
                  <a:ext uri="{FF2B5EF4-FFF2-40B4-BE49-F238E27FC236}">
                    <a16:creationId xmlns:a16="http://schemas.microsoft.com/office/drawing/2014/main" id="{46566013-E360-AFBF-663B-BDA6D6ADE5BD}"/>
                  </a:ext>
                </a:extLst>
              </p:cNvPr>
              <p:cNvGrpSpPr/>
              <p:nvPr userDrawn="1"/>
            </p:nvGrpSpPr>
            <p:grpSpPr>
              <a:xfrm>
                <a:off x="690225" y="4499263"/>
                <a:ext cx="1499146" cy="1498491"/>
                <a:chOff x="690225" y="4499263"/>
                <a:chExt cx="1499146" cy="1498491"/>
              </a:xfrm>
              <a:solidFill>
                <a:srgbClr val="000000"/>
              </a:solidFill>
            </p:grpSpPr>
            <p:sp>
              <p:nvSpPr>
                <p:cNvPr id="16" name="Freeform 26">
                  <a:extLst>
                    <a:ext uri="{FF2B5EF4-FFF2-40B4-BE49-F238E27FC236}">
                      <a16:creationId xmlns:a16="http://schemas.microsoft.com/office/drawing/2014/main" id="{F438DE93-C761-238B-C2D8-F480B53E2531}"/>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17" name="Freeform 27">
                  <a:extLst>
                    <a:ext uri="{FF2B5EF4-FFF2-40B4-BE49-F238E27FC236}">
                      <a16:creationId xmlns:a16="http://schemas.microsoft.com/office/drawing/2014/main" id="{A4F9504A-C07E-9F03-1C23-95922EA81D19}"/>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13" name="Freeform 18">
                <a:extLst>
                  <a:ext uri="{FF2B5EF4-FFF2-40B4-BE49-F238E27FC236}">
                    <a16:creationId xmlns:a16="http://schemas.microsoft.com/office/drawing/2014/main" id="{11B3849D-56E4-E7FF-0CB5-834A13E2D38A}"/>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14" name="Freeform 20">
                <a:extLst>
                  <a:ext uri="{FF2B5EF4-FFF2-40B4-BE49-F238E27FC236}">
                    <a16:creationId xmlns:a16="http://schemas.microsoft.com/office/drawing/2014/main" id="{AEA43D2D-A8F5-97A1-6FDE-18A84FD108AD}"/>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15" name="Freeform 25">
                <a:extLst>
                  <a:ext uri="{FF2B5EF4-FFF2-40B4-BE49-F238E27FC236}">
                    <a16:creationId xmlns:a16="http://schemas.microsoft.com/office/drawing/2014/main" id="{321DE4EA-95E0-D97D-AE2B-D6BBAE6AE6E7}"/>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8814368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005FC80-72EC-0AF7-8423-89EF5E8737D7}"/>
              </a:ext>
            </a:extLst>
          </p:cNvPr>
          <p:cNvSpPr>
            <a:spLocks noGrp="1"/>
          </p:cNvSpPr>
          <p:nvPr>
            <p:ph type="body" sz="quarter" idx="18"/>
          </p:nvPr>
        </p:nvSpPr>
        <p:spPr>
          <a:xfrm>
            <a:off x="4771698" y="2017036"/>
            <a:ext cx="7094482" cy="3440624"/>
          </a:xfrm>
        </p:spPr>
        <p:txBody>
          <a:bodyPr/>
          <a:lstStyle/>
          <a:p>
            <a:r>
              <a:rPr lang="en-US" dirty="0"/>
              <a:t>Setting sustainability </a:t>
            </a:r>
            <a:r>
              <a:rPr lang="en-US" b="1" dirty="0"/>
              <a:t>goals provides a roadmap </a:t>
            </a:r>
            <a:r>
              <a:rPr lang="en-US" dirty="0"/>
              <a:t>for the business to work towards and measure progress. As discussed in Module 2, goals should be specific, measurable, achievable, relevant, and time-bound (SMART). Examples of sustainability goals for an ethical food business may include reducing greenhouse gas emissions or your carbon footprint, sourcing a certain percentage of ingredients from local suppliers, </a:t>
            </a:r>
            <a:r>
              <a:rPr lang="en-US" dirty="0" err="1"/>
              <a:t>minimising</a:t>
            </a:r>
            <a:r>
              <a:rPr lang="en-US" dirty="0"/>
              <a:t> food waste, or achieving a specific sustainability certification. Clear goals help align efforts and provide a benchmark for performance.</a:t>
            </a:r>
            <a:endParaRPr lang="en-IE" dirty="0"/>
          </a:p>
        </p:txBody>
      </p:sp>
      <p:sp>
        <p:nvSpPr>
          <p:cNvPr id="3" name="Text Placeholder 2">
            <a:extLst>
              <a:ext uri="{FF2B5EF4-FFF2-40B4-BE49-F238E27FC236}">
                <a16:creationId xmlns:a16="http://schemas.microsoft.com/office/drawing/2014/main" id="{7DCBC1DD-0F92-0B7C-1E7A-522361E372BF}"/>
              </a:ext>
            </a:extLst>
          </p:cNvPr>
          <p:cNvSpPr>
            <a:spLocks noGrp="1"/>
          </p:cNvSpPr>
          <p:nvPr>
            <p:ph type="body" sz="quarter" idx="16"/>
          </p:nvPr>
        </p:nvSpPr>
        <p:spPr/>
        <p:txBody>
          <a:bodyPr/>
          <a:lstStyle/>
          <a:p>
            <a:r>
              <a:rPr lang="en-IE" b="1" dirty="0"/>
              <a:t>Setting Goals:</a:t>
            </a:r>
          </a:p>
        </p:txBody>
      </p:sp>
      <p:grpSp>
        <p:nvGrpSpPr>
          <p:cNvPr id="4" name="Graphic 2">
            <a:extLst>
              <a:ext uri="{FF2B5EF4-FFF2-40B4-BE49-F238E27FC236}">
                <a16:creationId xmlns:a16="http://schemas.microsoft.com/office/drawing/2014/main" id="{ED275939-C97A-1E19-9C3D-714D6828BA58}"/>
              </a:ext>
            </a:extLst>
          </p:cNvPr>
          <p:cNvGrpSpPr/>
          <p:nvPr/>
        </p:nvGrpSpPr>
        <p:grpSpPr>
          <a:xfrm>
            <a:off x="10755345" y="190372"/>
            <a:ext cx="978186" cy="979254"/>
            <a:chOff x="690225" y="4499263"/>
            <a:chExt cx="1499146" cy="1521296"/>
          </a:xfrm>
        </p:grpSpPr>
        <p:sp>
          <p:nvSpPr>
            <p:cNvPr id="5" name="Freeform 12">
              <a:extLst>
                <a:ext uri="{FF2B5EF4-FFF2-40B4-BE49-F238E27FC236}">
                  <a16:creationId xmlns:a16="http://schemas.microsoft.com/office/drawing/2014/main" id="{01F5CB1F-5093-8E87-A051-2528415EABC9}"/>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nvGrpSpPr>
            <p:cNvPr id="6" name="Graphic 2">
              <a:extLst>
                <a:ext uri="{FF2B5EF4-FFF2-40B4-BE49-F238E27FC236}">
                  <a16:creationId xmlns:a16="http://schemas.microsoft.com/office/drawing/2014/main" id="{A24F1B46-CB68-DF2C-2841-4B3A25443A4E}"/>
                </a:ext>
              </a:extLst>
            </p:cNvPr>
            <p:cNvGrpSpPr/>
            <p:nvPr/>
          </p:nvGrpSpPr>
          <p:grpSpPr>
            <a:xfrm>
              <a:off x="879521" y="4954417"/>
              <a:ext cx="306297" cy="518817"/>
              <a:chOff x="879521" y="4954417"/>
              <a:chExt cx="306297" cy="518817"/>
            </a:xfrm>
            <a:solidFill>
              <a:srgbClr val="F1A0C2"/>
            </a:solidFill>
          </p:grpSpPr>
          <p:sp>
            <p:nvSpPr>
              <p:cNvPr id="26" name="Freeform 38">
                <a:extLst>
                  <a:ext uri="{FF2B5EF4-FFF2-40B4-BE49-F238E27FC236}">
                    <a16:creationId xmlns:a16="http://schemas.microsoft.com/office/drawing/2014/main" id="{627F6CBB-32B9-71B2-DE38-3DB9AA94F678}"/>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27" name="Freeform 39">
                <a:extLst>
                  <a:ext uri="{FF2B5EF4-FFF2-40B4-BE49-F238E27FC236}">
                    <a16:creationId xmlns:a16="http://schemas.microsoft.com/office/drawing/2014/main" id="{5DC4DB9D-7596-58E4-B465-8A6FF2F52FF1}"/>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28" name="Freeform 40">
                <a:extLst>
                  <a:ext uri="{FF2B5EF4-FFF2-40B4-BE49-F238E27FC236}">
                    <a16:creationId xmlns:a16="http://schemas.microsoft.com/office/drawing/2014/main" id="{169D8AF9-CB02-3931-0EC2-CBFEFCAC1DE2}"/>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29" name="Freeform 41">
                <a:extLst>
                  <a:ext uri="{FF2B5EF4-FFF2-40B4-BE49-F238E27FC236}">
                    <a16:creationId xmlns:a16="http://schemas.microsoft.com/office/drawing/2014/main" id="{7D06E728-7E27-A8D7-C31A-3223A9BF95DC}"/>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30" name="Freeform 42">
                <a:extLst>
                  <a:ext uri="{FF2B5EF4-FFF2-40B4-BE49-F238E27FC236}">
                    <a16:creationId xmlns:a16="http://schemas.microsoft.com/office/drawing/2014/main" id="{60F68133-97A8-7A73-EAC3-E2A2C772CCF2}"/>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7" name="Graphic 2">
              <a:extLst>
                <a:ext uri="{FF2B5EF4-FFF2-40B4-BE49-F238E27FC236}">
                  <a16:creationId xmlns:a16="http://schemas.microsoft.com/office/drawing/2014/main" id="{2D6C648B-5E44-7A6F-88B6-6A27F5BC21CD}"/>
                </a:ext>
              </a:extLst>
            </p:cNvPr>
            <p:cNvGrpSpPr/>
            <p:nvPr/>
          </p:nvGrpSpPr>
          <p:grpSpPr>
            <a:xfrm>
              <a:off x="1305674" y="4681705"/>
              <a:ext cx="305346" cy="518817"/>
              <a:chOff x="1305674" y="4681705"/>
              <a:chExt cx="305346" cy="518817"/>
            </a:xfrm>
            <a:solidFill>
              <a:srgbClr val="F1A0C2"/>
            </a:solidFill>
          </p:grpSpPr>
          <p:sp>
            <p:nvSpPr>
              <p:cNvPr id="21" name="Freeform 33">
                <a:extLst>
                  <a:ext uri="{FF2B5EF4-FFF2-40B4-BE49-F238E27FC236}">
                    <a16:creationId xmlns:a16="http://schemas.microsoft.com/office/drawing/2014/main" id="{06B77B36-9D42-911B-C612-7EE3ABFA96AE}"/>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22" name="Freeform 34">
                <a:extLst>
                  <a:ext uri="{FF2B5EF4-FFF2-40B4-BE49-F238E27FC236}">
                    <a16:creationId xmlns:a16="http://schemas.microsoft.com/office/drawing/2014/main" id="{AE14F68E-C6E8-96F9-E504-3A4F58A2B103}"/>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23" name="Freeform 35">
                <a:extLst>
                  <a:ext uri="{FF2B5EF4-FFF2-40B4-BE49-F238E27FC236}">
                    <a16:creationId xmlns:a16="http://schemas.microsoft.com/office/drawing/2014/main" id="{29E06BBD-1843-585D-6263-65FB88BA579E}"/>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24" name="Freeform 36">
                <a:extLst>
                  <a:ext uri="{FF2B5EF4-FFF2-40B4-BE49-F238E27FC236}">
                    <a16:creationId xmlns:a16="http://schemas.microsoft.com/office/drawing/2014/main" id="{41442FBE-CC95-61DE-4FCE-17C9FEBD9A80}"/>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25" name="Freeform 37">
                <a:extLst>
                  <a:ext uri="{FF2B5EF4-FFF2-40B4-BE49-F238E27FC236}">
                    <a16:creationId xmlns:a16="http://schemas.microsoft.com/office/drawing/2014/main" id="{5CF60A7F-B691-B213-58FC-E7F599532548}"/>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8" name="Graphic 2">
              <a:extLst>
                <a:ext uri="{FF2B5EF4-FFF2-40B4-BE49-F238E27FC236}">
                  <a16:creationId xmlns:a16="http://schemas.microsoft.com/office/drawing/2014/main" id="{3CFB5A34-6125-EE1E-941E-128E9C9EC6A4}"/>
                </a:ext>
              </a:extLst>
            </p:cNvPr>
            <p:cNvGrpSpPr/>
            <p:nvPr/>
          </p:nvGrpSpPr>
          <p:grpSpPr>
            <a:xfrm>
              <a:off x="1725169" y="4951566"/>
              <a:ext cx="306297" cy="518817"/>
              <a:chOff x="1725169" y="4951566"/>
              <a:chExt cx="306297" cy="518817"/>
            </a:xfrm>
            <a:solidFill>
              <a:srgbClr val="F1A0C2"/>
            </a:solidFill>
          </p:grpSpPr>
          <p:sp>
            <p:nvSpPr>
              <p:cNvPr id="16" name="Freeform 28">
                <a:extLst>
                  <a:ext uri="{FF2B5EF4-FFF2-40B4-BE49-F238E27FC236}">
                    <a16:creationId xmlns:a16="http://schemas.microsoft.com/office/drawing/2014/main" id="{0ABABAAA-0749-55EF-C6D0-1611119E3317}"/>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17" name="Freeform 29">
                <a:extLst>
                  <a:ext uri="{FF2B5EF4-FFF2-40B4-BE49-F238E27FC236}">
                    <a16:creationId xmlns:a16="http://schemas.microsoft.com/office/drawing/2014/main" id="{CE1CF171-B14C-FDD1-F0B8-81DC02B654E2}"/>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18" name="Freeform 30">
                <a:extLst>
                  <a:ext uri="{FF2B5EF4-FFF2-40B4-BE49-F238E27FC236}">
                    <a16:creationId xmlns:a16="http://schemas.microsoft.com/office/drawing/2014/main" id="{78272027-88D6-5CDC-07B1-80276703F64D}"/>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19" name="Freeform 31">
                <a:extLst>
                  <a:ext uri="{FF2B5EF4-FFF2-40B4-BE49-F238E27FC236}">
                    <a16:creationId xmlns:a16="http://schemas.microsoft.com/office/drawing/2014/main" id="{F42759B3-5FDE-2525-D694-8E2333C337BE}"/>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20" name="Freeform 32">
                <a:extLst>
                  <a:ext uri="{FF2B5EF4-FFF2-40B4-BE49-F238E27FC236}">
                    <a16:creationId xmlns:a16="http://schemas.microsoft.com/office/drawing/2014/main" id="{607F9DFA-8394-86C0-C9FE-2945AB8B7BCC}"/>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9" name="Graphic 2">
              <a:extLst>
                <a:ext uri="{FF2B5EF4-FFF2-40B4-BE49-F238E27FC236}">
                  <a16:creationId xmlns:a16="http://schemas.microsoft.com/office/drawing/2014/main" id="{D00E33F2-49B5-21B8-F9EF-9A9836AA0006}"/>
                </a:ext>
              </a:extLst>
            </p:cNvPr>
            <p:cNvGrpSpPr/>
            <p:nvPr/>
          </p:nvGrpSpPr>
          <p:grpSpPr>
            <a:xfrm>
              <a:off x="690225" y="4499263"/>
              <a:ext cx="1499146" cy="1498491"/>
              <a:chOff x="690225" y="4499263"/>
              <a:chExt cx="1499146" cy="1498491"/>
            </a:xfrm>
            <a:solidFill>
              <a:srgbClr val="000000"/>
            </a:solidFill>
          </p:grpSpPr>
          <p:grpSp>
            <p:nvGrpSpPr>
              <p:cNvPr id="10" name="Graphic 2">
                <a:extLst>
                  <a:ext uri="{FF2B5EF4-FFF2-40B4-BE49-F238E27FC236}">
                    <a16:creationId xmlns:a16="http://schemas.microsoft.com/office/drawing/2014/main" id="{C16C8CD7-1DC6-A0A7-4776-14A67213B43A}"/>
                  </a:ext>
                </a:extLst>
              </p:cNvPr>
              <p:cNvGrpSpPr/>
              <p:nvPr userDrawn="1"/>
            </p:nvGrpSpPr>
            <p:grpSpPr>
              <a:xfrm>
                <a:off x="690225" y="4499263"/>
                <a:ext cx="1499146" cy="1498491"/>
                <a:chOff x="690225" y="4499263"/>
                <a:chExt cx="1499146" cy="1498491"/>
              </a:xfrm>
              <a:solidFill>
                <a:srgbClr val="000000"/>
              </a:solidFill>
            </p:grpSpPr>
            <p:sp>
              <p:nvSpPr>
                <p:cNvPr id="14" name="Freeform 26">
                  <a:extLst>
                    <a:ext uri="{FF2B5EF4-FFF2-40B4-BE49-F238E27FC236}">
                      <a16:creationId xmlns:a16="http://schemas.microsoft.com/office/drawing/2014/main" id="{E2D099C3-713B-E234-EDA5-25FE7DABE768}"/>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15" name="Freeform 27">
                  <a:extLst>
                    <a:ext uri="{FF2B5EF4-FFF2-40B4-BE49-F238E27FC236}">
                      <a16:creationId xmlns:a16="http://schemas.microsoft.com/office/drawing/2014/main" id="{CF751E75-614B-AF9F-B4C6-DD3CBD0019FC}"/>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11" name="Freeform 18">
                <a:extLst>
                  <a:ext uri="{FF2B5EF4-FFF2-40B4-BE49-F238E27FC236}">
                    <a16:creationId xmlns:a16="http://schemas.microsoft.com/office/drawing/2014/main" id="{FEDC24C4-EAD8-FF53-CCB4-BD51E7575125}"/>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12" name="Freeform 20">
                <a:extLst>
                  <a:ext uri="{FF2B5EF4-FFF2-40B4-BE49-F238E27FC236}">
                    <a16:creationId xmlns:a16="http://schemas.microsoft.com/office/drawing/2014/main" id="{103E2EDA-5CEF-7603-44AA-AADEC83BE230}"/>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13" name="Freeform 25">
                <a:extLst>
                  <a:ext uri="{FF2B5EF4-FFF2-40B4-BE49-F238E27FC236}">
                    <a16:creationId xmlns:a16="http://schemas.microsoft.com/office/drawing/2014/main" id="{2BEB0085-CCE1-498F-B1BB-ECC2B43821F6}"/>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pic>
        <p:nvPicPr>
          <p:cNvPr id="32" name="Picture 31" descr="A close-up of a smart goal setting&#10;&#10;Description automatically generated">
            <a:extLst>
              <a:ext uri="{FF2B5EF4-FFF2-40B4-BE49-F238E27FC236}">
                <a16:creationId xmlns:a16="http://schemas.microsoft.com/office/drawing/2014/main" id="{163DF27F-3481-BE0B-EEB9-BA765D85B9AF}"/>
              </a:ext>
            </a:extLst>
          </p:cNvPr>
          <p:cNvPicPr>
            <a:picLocks noChangeAspect="1"/>
          </p:cNvPicPr>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798381" y="2174316"/>
            <a:ext cx="3857599" cy="3126063"/>
          </a:xfrm>
          <a:prstGeom prst="rect">
            <a:avLst/>
          </a:prstGeom>
        </p:spPr>
      </p:pic>
    </p:spTree>
    <p:extLst>
      <p:ext uri="{BB962C8B-B14F-4D97-AF65-F5344CB8AC3E}">
        <p14:creationId xmlns:p14="http://schemas.microsoft.com/office/powerpoint/2010/main" val="15205666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005FC80-72EC-0AF7-8423-89EF5E8737D7}"/>
              </a:ext>
            </a:extLst>
          </p:cNvPr>
          <p:cNvSpPr>
            <a:spLocks noGrp="1"/>
          </p:cNvSpPr>
          <p:nvPr>
            <p:ph type="body" sz="quarter" idx="18"/>
          </p:nvPr>
        </p:nvSpPr>
        <p:spPr>
          <a:xfrm>
            <a:off x="1014518" y="1708688"/>
            <a:ext cx="6400800" cy="3440624"/>
          </a:xfrm>
        </p:spPr>
        <p:txBody>
          <a:bodyPr/>
          <a:lstStyle/>
          <a:p>
            <a:r>
              <a:rPr lang="en-US" dirty="0"/>
              <a:t>The importance of engaging stakeholders, including employees, customers, suppliers, local communities, and investors, is essential for long-term sustainability planning. (Module 5)</a:t>
            </a:r>
          </a:p>
          <a:p>
            <a:r>
              <a:rPr lang="en-US" dirty="0"/>
              <a:t>Stakeholder engagement allows for a broader perspective, input, and collaboration. It fosters a sense of ownership, builds trust, and helps identify opportunities and challenges. Regular communication, feedback mechanisms, and involving stakeholders in decision-making processes contribute to a more inclusive and 	effective sustainability strategy.</a:t>
            </a:r>
            <a:endParaRPr lang="en-IE" dirty="0"/>
          </a:p>
        </p:txBody>
      </p:sp>
      <p:sp>
        <p:nvSpPr>
          <p:cNvPr id="3" name="Text Placeholder 2">
            <a:extLst>
              <a:ext uri="{FF2B5EF4-FFF2-40B4-BE49-F238E27FC236}">
                <a16:creationId xmlns:a16="http://schemas.microsoft.com/office/drawing/2014/main" id="{7DCBC1DD-0F92-0B7C-1E7A-522361E372BF}"/>
              </a:ext>
            </a:extLst>
          </p:cNvPr>
          <p:cNvSpPr>
            <a:spLocks noGrp="1"/>
          </p:cNvSpPr>
          <p:nvPr>
            <p:ph type="body" sz="quarter" idx="16"/>
          </p:nvPr>
        </p:nvSpPr>
        <p:spPr/>
        <p:txBody>
          <a:bodyPr/>
          <a:lstStyle/>
          <a:p>
            <a:r>
              <a:rPr lang="en-IE" b="1" dirty="0"/>
              <a:t>Good Communication:</a:t>
            </a:r>
          </a:p>
        </p:txBody>
      </p:sp>
      <p:grpSp>
        <p:nvGrpSpPr>
          <p:cNvPr id="4" name="Graphic 2">
            <a:extLst>
              <a:ext uri="{FF2B5EF4-FFF2-40B4-BE49-F238E27FC236}">
                <a16:creationId xmlns:a16="http://schemas.microsoft.com/office/drawing/2014/main" id="{ED275939-C97A-1E19-9C3D-714D6828BA58}"/>
              </a:ext>
            </a:extLst>
          </p:cNvPr>
          <p:cNvGrpSpPr/>
          <p:nvPr/>
        </p:nvGrpSpPr>
        <p:grpSpPr>
          <a:xfrm>
            <a:off x="10755345" y="190372"/>
            <a:ext cx="978186" cy="979254"/>
            <a:chOff x="690225" y="4499263"/>
            <a:chExt cx="1499146" cy="1521296"/>
          </a:xfrm>
        </p:grpSpPr>
        <p:sp>
          <p:nvSpPr>
            <p:cNvPr id="5" name="Freeform 12">
              <a:extLst>
                <a:ext uri="{FF2B5EF4-FFF2-40B4-BE49-F238E27FC236}">
                  <a16:creationId xmlns:a16="http://schemas.microsoft.com/office/drawing/2014/main" id="{01F5CB1F-5093-8E87-A051-2528415EABC9}"/>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nvGrpSpPr>
            <p:cNvPr id="6" name="Graphic 2">
              <a:extLst>
                <a:ext uri="{FF2B5EF4-FFF2-40B4-BE49-F238E27FC236}">
                  <a16:creationId xmlns:a16="http://schemas.microsoft.com/office/drawing/2014/main" id="{A24F1B46-CB68-DF2C-2841-4B3A25443A4E}"/>
                </a:ext>
              </a:extLst>
            </p:cNvPr>
            <p:cNvGrpSpPr/>
            <p:nvPr/>
          </p:nvGrpSpPr>
          <p:grpSpPr>
            <a:xfrm>
              <a:off x="879521" y="4954417"/>
              <a:ext cx="306297" cy="518817"/>
              <a:chOff x="879521" y="4954417"/>
              <a:chExt cx="306297" cy="518817"/>
            </a:xfrm>
            <a:solidFill>
              <a:srgbClr val="F1A0C2"/>
            </a:solidFill>
          </p:grpSpPr>
          <p:sp>
            <p:nvSpPr>
              <p:cNvPr id="26" name="Freeform 38">
                <a:extLst>
                  <a:ext uri="{FF2B5EF4-FFF2-40B4-BE49-F238E27FC236}">
                    <a16:creationId xmlns:a16="http://schemas.microsoft.com/office/drawing/2014/main" id="{627F6CBB-32B9-71B2-DE38-3DB9AA94F678}"/>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27" name="Freeform 39">
                <a:extLst>
                  <a:ext uri="{FF2B5EF4-FFF2-40B4-BE49-F238E27FC236}">
                    <a16:creationId xmlns:a16="http://schemas.microsoft.com/office/drawing/2014/main" id="{5DC4DB9D-7596-58E4-B465-8A6FF2F52FF1}"/>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28" name="Freeform 40">
                <a:extLst>
                  <a:ext uri="{FF2B5EF4-FFF2-40B4-BE49-F238E27FC236}">
                    <a16:creationId xmlns:a16="http://schemas.microsoft.com/office/drawing/2014/main" id="{169D8AF9-CB02-3931-0EC2-CBFEFCAC1DE2}"/>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29" name="Freeform 41">
                <a:extLst>
                  <a:ext uri="{FF2B5EF4-FFF2-40B4-BE49-F238E27FC236}">
                    <a16:creationId xmlns:a16="http://schemas.microsoft.com/office/drawing/2014/main" id="{7D06E728-7E27-A8D7-C31A-3223A9BF95DC}"/>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30" name="Freeform 42">
                <a:extLst>
                  <a:ext uri="{FF2B5EF4-FFF2-40B4-BE49-F238E27FC236}">
                    <a16:creationId xmlns:a16="http://schemas.microsoft.com/office/drawing/2014/main" id="{60F68133-97A8-7A73-EAC3-E2A2C772CCF2}"/>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7" name="Graphic 2">
              <a:extLst>
                <a:ext uri="{FF2B5EF4-FFF2-40B4-BE49-F238E27FC236}">
                  <a16:creationId xmlns:a16="http://schemas.microsoft.com/office/drawing/2014/main" id="{2D6C648B-5E44-7A6F-88B6-6A27F5BC21CD}"/>
                </a:ext>
              </a:extLst>
            </p:cNvPr>
            <p:cNvGrpSpPr/>
            <p:nvPr/>
          </p:nvGrpSpPr>
          <p:grpSpPr>
            <a:xfrm>
              <a:off x="1305674" y="4681705"/>
              <a:ext cx="305346" cy="518817"/>
              <a:chOff x="1305674" y="4681705"/>
              <a:chExt cx="305346" cy="518817"/>
            </a:xfrm>
            <a:solidFill>
              <a:srgbClr val="F1A0C2"/>
            </a:solidFill>
          </p:grpSpPr>
          <p:sp>
            <p:nvSpPr>
              <p:cNvPr id="21" name="Freeform 33">
                <a:extLst>
                  <a:ext uri="{FF2B5EF4-FFF2-40B4-BE49-F238E27FC236}">
                    <a16:creationId xmlns:a16="http://schemas.microsoft.com/office/drawing/2014/main" id="{06B77B36-9D42-911B-C612-7EE3ABFA96AE}"/>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22" name="Freeform 34">
                <a:extLst>
                  <a:ext uri="{FF2B5EF4-FFF2-40B4-BE49-F238E27FC236}">
                    <a16:creationId xmlns:a16="http://schemas.microsoft.com/office/drawing/2014/main" id="{AE14F68E-C6E8-96F9-E504-3A4F58A2B103}"/>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23" name="Freeform 35">
                <a:extLst>
                  <a:ext uri="{FF2B5EF4-FFF2-40B4-BE49-F238E27FC236}">
                    <a16:creationId xmlns:a16="http://schemas.microsoft.com/office/drawing/2014/main" id="{29E06BBD-1843-585D-6263-65FB88BA579E}"/>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24" name="Freeform 36">
                <a:extLst>
                  <a:ext uri="{FF2B5EF4-FFF2-40B4-BE49-F238E27FC236}">
                    <a16:creationId xmlns:a16="http://schemas.microsoft.com/office/drawing/2014/main" id="{41442FBE-CC95-61DE-4FCE-17C9FEBD9A80}"/>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25" name="Freeform 37">
                <a:extLst>
                  <a:ext uri="{FF2B5EF4-FFF2-40B4-BE49-F238E27FC236}">
                    <a16:creationId xmlns:a16="http://schemas.microsoft.com/office/drawing/2014/main" id="{5CF60A7F-B691-B213-58FC-E7F599532548}"/>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8" name="Graphic 2">
              <a:extLst>
                <a:ext uri="{FF2B5EF4-FFF2-40B4-BE49-F238E27FC236}">
                  <a16:creationId xmlns:a16="http://schemas.microsoft.com/office/drawing/2014/main" id="{3CFB5A34-6125-EE1E-941E-128E9C9EC6A4}"/>
                </a:ext>
              </a:extLst>
            </p:cNvPr>
            <p:cNvGrpSpPr/>
            <p:nvPr/>
          </p:nvGrpSpPr>
          <p:grpSpPr>
            <a:xfrm>
              <a:off x="1725169" y="4951566"/>
              <a:ext cx="306297" cy="518817"/>
              <a:chOff x="1725169" y="4951566"/>
              <a:chExt cx="306297" cy="518817"/>
            </a:xfrm>
            <a:solidFill>
              <a:srgbClr val="F1A0C2"/>
            </a:solidFill>
          </p:grpSpPr>
          <p:sp>
            <p:nvSpPr>
              <p:cNvPr id="16" name="Freeform 28">
                <a:extLst>
                  <a:ext uri="{FF2B5EF4-FFF2-40B4-BE49-F238E27FC236}">
                    <a16:creationId xmlns:a16="http://schemas.microsoft.com/office/drawing/2014/main" id="{0ABABAAA-0749-55EF-C6D0-1611119E3317}"/>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17" name="Freeform 29">
                <a:extLst>
                  <a:ext uri="{FF2B5EF4-FFF2-40B4-BE49-F238E27FC236}">
                    <a16:creationId xmlns:a16="http://schemas.microsoft.com/office/drawing/2014/main" id="{CE1CF171-B14C-FDD1-F0B8-81DC02B654E2}"/>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18" name="Freeform 30">
                <a:extLst>
                  <a:ext uri="{FF2B5EF4-FFF2-40B4-BE49-F238E27FC236}">
                    <a16:creationId xmlns:a16="http://schemas.microsoft.com/office/drawing/2014/main" id="{78272027-88D6-5CDC-07B1-80276703F64D}"/>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19" name="Freeform 31">
                <a:extLst>
                  <a:ext uri="{FF2B5EF4-FFF2-40B4-BE49-F238E27FC236}">
                    <a16:creationId xmlns:a16="http://schemas.microsoft.com/office/drawing/2014/main" id="{F42759B3-5FDE-2525-D694-8E2333C337BE}"/>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20" name="Freeform 32">
                <a:extLst>
                  <a:ext uri="{FF2B5EF4-FFF2-40B4-BE49-F238E27FC236}">
                    <a16:creationId xmlns:a16="http://schemas.microsoft.com/office/drawing/2014/main" id="{607F9DFA-8394-86C0-C9FE-2945AB8B7BCC}"/>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9" name="Graphic 2">
              <a:extLst>
                <a:ext uri="{FF2B5EF4-FFF2-40B4-BE49-F238E27FC236}">
                  <a16:creationId xmlns:a16="http://schemas.microsoft.com/office/drawing/2014/main" id="{D00E33F2-49B5-21B8-F9EF-9A9836AA0006}"/>
                </a:ext>
              </a:extLst>
            </p:cNvPr>
            <p:cNvGrpSpPr/>
            <p:nvPr/>
          </p:nvGrpSpPr>
          <p:grpSpPr>
            <a:xfrm>
              <a:off x="690225" y="4499263"/>
              <a:ext cx="1499146" cy="1498491"/>
              <a:chOff x="690225" y="4499263"/>
              <a:chExt cx="1499146" cy="1498491"/>
            </a:xfrm>
            <a:solidFill>
              <a:srgbClr val="000000"/>
            </a:solidFill>
          </p:grpSpPr>
          <p:grpSp>
            <p:nvGrpSpPr>
              <p:cNvPr id="10" name="Graphic 2">
                <a:extLst>
                  <a:ext uri="{FF2B5EF4-FFF2-40B4-BE49-F238E27FC236}">
                    <a16:creationId xmlns:a16="http://schemas.microsoft.com/office/drawing/2014/main" id="{C16C8CD7-1DC6-A0A7-4776-14A67213B43A}"/>
                  </a:ext>
                </a:extLst>
              </p:cNvPr>
              <p:cNvGrpSpPr/>
              <p:nvPr userDrawn="1"/>
            </p:nvGrpSpPr>
            <p:grpSpPr>
              <a:xfrm>
                <a:off x="690225" y="4499263"/>
                <a:ext cx="1499146" cy="1498491"/>
                <a:chOff x="690225" y="4499263"/>
                <a:chExt cx="1499146" cy="1498491"/>
              </a:xfrm>
              <a:solidFill>
                <a:srgbClr val="000000"/>
              </a:solidFill>
            </p:grpSpPr>
            <p:sp>
              <p:nvSpPr>
                <p:cNvPr id="14" name="Freeform 26">
                  <a:extLst>
                    <a:ext uri="{FF2B5EF4-FFF2-40B4-BE49-F238E27FC236}">
                      <a16:creationId xmlns:a16="http://schemas.microsoft.com/office/drawing/2014/main" id="{E2D099C3-713B-E234-EDA5-25FE7DABE768}"/>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15" name="Freeform 27">
                  <a:extLst>
                    <a:ext uri="{FF2B5EF4-FFF2-40B4-BE49-F238E27FC236}">
                      <a16:creationId xmlns:a16="http://schemas.microsoft.com/office/drawing/2014/main" id="{CF751E75-614B-AF9F-B4C6-DD3CBD0019FC}"/>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11" name="Freeform 18">
                <a:extLst>
                  <a:ext uri="{FF2B5EF4-FFF2-40B4-BE49-F238E27FC236}">
                    <a16:creationId xmlns:a16="http://schemas.microsoft.com/office/drawing/2014/main" id="{FEDC24C4-EAD8-FF53-CCB4-BD51E7575125}"/>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12" name="Freeform 20">
                <a:extLst>
                  <a:ext uri="{FF2B5EF4-FFF2-40B4-BE49-F238E27FC236}">
                    <a16:creationId xmlns:a16="http://schemas.microsoft.com/office/drawing/2014/main" id="{103E2EDA-5CEF-7603-44AA-AADEC83BE230}"/>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13" name="Freeform 25">
                <a:extLst>
                  <a:ext uri="{FF2B5EF4-FFF2-40B4-BE49-F238E27FC236}">
                    <a16:creationId xmlns:a16="http://schemas.microsoft.com/office/drawing/2014/main" id="{2BEB0085-CCE1-498F-B1BB-ECC2B43821F6}"/>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pic>
        <p:nvPicPr>
          <p:cNvPr id="32" name="Picture 31" descr="Colorful bubbles with icons&#10;&#10;Description automatically generated">
            <a:extLst>
              <a:ext uri="{FF2B5EF4-FFF2-40B4-BE49-F238E27FC236}">
                <a16:creationId xmlns:a16="http://schemas.microsoft.com/office/drawing/2014/main" id="{F7B9213A-EE5B-D304-ECA0-7C3827733DD3}"/>
              </a:ext>
            </a:extLst>
          </p:cNvPr>
          <p:cNvPicPr>
            <a:picLocks noChangeAspect="1"/>
          </p:cNvPicPr>
          <p:nvPr/>
        </p:nvPicPr>
        <p:blipFill rotWithShape="1">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p:blipFill>
        <p:spPr>
          <a:xfrm>
            <a:off x="7278684" y="1895044"/>
            <a:ext cx="4646104" cy="3741171"/>
          </a:xfrm>
          <a:prstGeom prst="rect">
            <a:avLst/>
          </a:prstGeom>
        </p:spPr>
      </p:pic>
    </p:spTree>
    <p:extLst>
      <p:ext uri="{BB962C8B-B14F-4D97-AF65-F5344CB8AC3E}">
        <p14:creationId xmlns:p14="http://schemas.microsoft.com/office/powerpoint/2010/main" val="7545012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005FC80-72EC-0AF7-8423-89EF5E8737D7}"/>
              </a:ext>
            </a:extLst>
          </p:cNvPr>
          <p:cNvSpPr>
            <a:spLocks noGrp="1"/>
          </p:cNvSpPr>
          <p:nvPr>
            <p:ph type="body" sz="quarter" idx="18"/>
          </p:nvPr>
        </p:nvSpPr>
        <p:spPr>
          <a:xfrm>
            <a:off x="914400" y="1949045"/>
            <a:ext cx="7052441" cy="3440624"/>
          </a:xfrm>
        </p:spPr>
        <p:txBody>
          <a:bodyPr/>
          <a:lstStyle/>
          <a:p>
            <a:r>
              <a:rPr lang="en-US" dirty="0"/>
              <a:t>Sustainable practices should be seen as an </a:t>
            </a:r>
            <a:r>
              <a:rPr lang="en-US" b="1" dirty="0"/>
              <a:t>ongoing journey of improvement </a:t>
            </a:r>
            <a:r>
              <a:rPr lang="en-US" dirty="0"/>
              <a:t>rather than a one-time accomplishment. You &amp; your Ethical food business should continuously evaluate and improve your operations, products, and practices. This involves conducting regular sustainability assessments, tracking key performance indicators, and implementing strategies for improvement. Regular monitoring and evaluation help identify areas for </a:t>
            </a:r>
            <a:r>
              <a:rPr lang="en-US" dirty="0" err="1"/>
              <a:t>optimisation</a:t>
            </a:r>
            <a:r>
              <a:rPr lang="en-US" dirty="0"/>
              <a:t>, innovation, and resource efficiency. Again, remember to stay up to date with </a:t>
            </a:r>
            <a:r>
              <a:rPr lang="en-US" b="1" dirty="0"/>
              <a:t>Trends &amp; Knowledge &amp; Training</a:t>
            </a:r>
            <a:endParaRPr lang="en-IE" b="1" dirty="0"/>
          </a:p>
        </p:txBody>
      </p:sp>
      <p:sp>
        <p:nvSpPr>
          <p:cNvPr id="3" name="Text Placeholder 2">
            <a:extLst>
              <a:ext uri="{FF2B5EF4-FFF2-40B4-BE49-F238E27FC236}">
                <a16:creationId xmlns:a16="http://schemas.microsoft.com/office/drawing/2014/main" id="{7DCBC1DD-0F92-0B7C-1E7A-522361E372BF}"/>
              </a:ext>
            </a:extLst>
          </p:cNvPr>
          <p:cNvSpPr>
            <a:spLocks noGrp="1"/>
          </p:cNvSpPr>
          <p:nvPr>
            <p:ph type="body" sz="quarter" idx="16"/>
          </p:nvPr>
        </p:nvSpPr>
        <p:spPr/>
        <p:txBody>
          <a:bodyPr/>
          <a:lstStyle/>
          <a:p>
            <a:r>
              <a:rPr lang="en-IE" b="1" dirty="0"/>
              <a:t>Remaining Agile:</a:t>
            </a:r>
          </a:p>
        </p:txBody>
      </p:sp>
      <p:grpSp>
        <p:nvGrpSpPr>
          <p:cNvPr id="4" name="Graphic 2">
            <a:extLst>
              <a:ext uri="{FF2B5EF4-FFF2-40B4-BE49-F238E27FC236}">
                <a16:creationId xmlns:a16="http://schemas.microsoft.com/office/drawing/2014/main" id="{ED275939-C97A-1E19-9C3D-714D6828BA58}"/>
              </a:ext>
            </a:extLst>
          </p:cNvPr>
          <p:cNvGrpSpPr/>
          <p:nvPr/>
        </p:nvGrpSpPr>
        <p:grpSpPr>
          <a:xfrm>
            <a:off x="10755345" y="190372"/>
            <a:ext cx="978186" cy="979254"/>
            <a:chOff x="690225" y="4499263"/>
            <a:chExt cx="1499146" cy="1521296"/>
          </a:xfrm>
        </p:grpSpPr>
        <p:sp>
          <p:nvSpPr>
            <p:cNvPr id="5" name="Freeform 12">
              <a:extLst>
                <a:ext uri="{FF2B5EF4-FFF2-40B4-BE49-F238E27FC236}">
                  <a16:creationId xmlns:a16="http://schemas.microsoft.com/office/drawing/2014/main" id="{01F5CB1F-5093-8E87-A051-2528415EABC9}"/>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nvGrpSpPr>
            <p:cNvPr id="6" name="Graphic 2">
              <a:extLst>
                <a:ext uri="{FF2B5EF4-FFF2-40B4-BE49-F238E27FC236}">
                  <a16:creationId xmlns:a16="http://schemas.microsoft.com/office/drawing/2014/main" id="{A24F1B46-CB68-DF2C-2841-4B3A25443A4E}"/>
                </a:ext>
              </a:extLst>
            </p:cNvPr>
            <p:cNvGrpSpPr/>
            <p:nvPr/>
          </p:nvGrpSpPr>
          <p:grpSpPr>
            <a:xfrm>
              <a:off x="879521" y="4954417"/>
              <a:ext cx="306297" cy="518817"/>
              <a:chOff x="879521" y="4954417"/>
              <a:chExt cx="306297" cy="518817"/>
            </a:xfrm>
            <a:solidFill>
              <a:srgbClr val="F1A0C2"/>
            </a:solidFill>
          </p:grpSpPr>
          <p:sp>
            <p:nvSpPr>
              <p:cNvPr id="26" name="Freeform 38">
                <a:extLst>
                  <a:ext uri="{FF2B5EF4-FFF2-40B4-BE49-F238E27FC236}">
                    <a16:creationId xmlns:a16="http://schemas.microsoft.com/office/drawing/2014/main" id="{627F6CBB-32B9-71B2-DE38-3DB9AA94F678}"/>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27" name="Freeform 39">
                <a:extLst>
                  <a:ext uri="{FF2B5EF4-FFF2-40B4-BE49-F238E27FC236}">
                    <a16:creationId xmlns:a16="http://schemas.microsoft.com/office/drawing/2014/main" id="{5DC4DB9D-7596-58E4-B465-8A6FF2F52FF1}"/>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28" name="Freeform 40">
                <a:extLst>
                  <a:ext uri="{FF2B5EF4-FFF2-40B4-BE49-F238E27FC236}">
                    <a16:creationId xmlns:a16="http://schemas.microsoft.com/office/drawing/2014/main" id="{169D8AF9-CB02-3931-0EC2-CBFEFCAC1DE2}"/>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29" name="Freeform 41">
                <a:extLst>
                  <a:ext uri="{FF2B5EF4-FFF2-40B4-BE49-F238E27FC236}">
                    <a16:creationId xmlns:a16="http://schemas.microsoft.com/office/drawing/2014/main" id="{7D06E728-7E27-A8D7-C31A-3223A9BF95DC}"/>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30" name="Freeform 42">
                <a:extLst>
                  <a:ext uri="{FF2B5EF4-FFF2-40B4-BE49-F238E27FC236}">
                    <a16:creationId xmlns:a16="http://schemas.microsoft.com/office/drawing/2014/main" id="{60F68133-97A8-7A73-EAC3-E2A2C772CCF2}"/>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7" name="Graphic 2">
              <a:extLst>
                <a:ext uri="{FF2B5EF4-FFF2-40B4-BE49-F238E27FC236}">
                  <a16:creationId xmlns:a16="http://schemas.microsoft.com/office/drawing/2014/main" id="{2D6C648B-5E44-7A6F-88B6-6A27F5BC21CD}"/>
                </a:ext>
              </a:extLst>
            </p:cNvPr>
            <p:cNvGrpSpPr/>
            <p:nvPr/>
          </p:nvGrpSpPr>
          <p:grpSpPr>
            <a:xfrm>
              <a:off x="1305674" y="4681705"/>
              <a:ext cx="305346" cy="518817"/>
              <a:chOff x="1305674" y="4681705"/>
              <a:chExt cx="305346" cy="518817"/>
            </a:xfrm>
            <a:solidFill>
              <a:srgbClr val="F1A0C2"/>
            </a:solidFill>
          </p:grpSpPr>
          <p:sp>
            <p:nvSpPr>
              <p:cNvPr id="21" name="Freeform 33">
                <a:extLst>
                  <a:ext uri="{FF2B5EF4-FFF2-40B4-BE49-F238E27FC236}">
                    <a16:creationId xmlns:a16="http://schemas.microsoft.com/office/drawing/2014/main" id="{06B77B36-9D42-911B-C612-7EE3ABFA96AE}"/>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22" name="Freeform 34">
                <a:extLst>
                  <a:ext uri="{FF2B5EF4-FFF2-40B4-BE49-F238E27FC236}">
                    <a16:creationId xmlns:a16="http://schemas.microsoft.com/office/drawing/2014/main" id="{AE14F68E-C6E8-96F9-E504-3A4F58A2B103}"/>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23" name="Freeform 35">
                <a:extLst>
                  <a:ext uri="{FF2B5EF4-FFF2-40B4-BE49-F238E27FC236}">
                    <a16:creationId xmlns:a16="http://schemas.microsoft.com/office/drawing/2014/main" id="{29E06BBD-1843-585D-6263-65FB88BA579E}"/>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24" name="Freeform 36">
                <a:extLst>
                  <a:ext uri="{FF2B5EF4-FFF2-40B4-BE49-F238E27FC236}">
                    <a16:creationId xmlns:a16="http://schemas.microsoft.com/office/drawing/2014/main" id="{41442FBE-CC95-61DE-4FCE-17C9FEBD9A80}"/>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25" name="Freeform 37">
                <a:extLst>
                  <a:ext uri="{FF2B5EF4-FFF2-40B4-BE49-F238E27FC236}">
                    <a16:creationId xmlns:a16="http://schemas.microsoft.com/office/drawing/2014/main" id="{5CF60A7F-B691-B213-58FC-E7F599532548}"/>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8" name="Graphic 2">
              <a:extLst>
                <a:ext uri="{FF2B5EF4-FFF2-40B4-BE49-F238E27FC236}">
                  <a16:creationId xmlns:a16="http://schemas.microsoft.com/office/drawing/2014/main" id="{3CFB5A34-6125-EE1E-941E-128E9C9EC6A4}"/>
                </a:ext>
              </a:extLst>
            </p:cNvPr>
            <p:cNvGrpSpPr/>
            <p:nvPr/>
          </p:nvGrpSpPr>
          <p:grpSpPr>
            <a:xfrm>
              <a:off x="1725169" y="4951566"/>
              <a:ext cx="306297" cy="518817"/>
              <a:chOff x="1725169" y="4951566"/>
              <a:chExt cx="306297" cy="518817"/>
            </a:xfrm>
            <a:solidFill>
              <a:srgbClr val="F1A0C2"/>
            </a:solidFill>
          </p:grpSpPr>
          <p:sp>
            <p:nvSpPr>
              <p:cNvPr id="16" name="Freeform 28">
                <a:extLst>
                  <a:ext uri="{FF2B5EF4-FFF2-40B4-BE49-F238E27FC236}">
                    <a16:creationId xmlns:a16="http://schemas.microsoft.com/office/drawing/2014/main" id="{0ABABAAA-0749-55EF-C6D0-1611119E3317}"/>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17" name="Freeform 29">
                <a:extLst>
                  <a:ext uri="{FF2B5EF4-FFF2-40B4-BE49-F238E27FC236}">
                    <a16:creationId xmlns:a16="http://schemas.microsoft.com/office/drawing/2014/main" id="{CE1CF171-B14C-FDD1-F0B8-81DC02B654E2}"/>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18" name="Freeform 30">
                <a:extLst>
                  <a:ext uri="{FF2B5EF4-FFF2-40B4-BE49-F238E27FC236}">
                    <a16:creationId xmlns:a16="http://schemas.microsoft.com/office/drawing/2014/main" id="{78272027-88D6-5CDC-07B1-80276703F64D}"/>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19" name="Freeform 31">
                <a:extLst>
                  <a:ext uri="{FF2B5EF4-FFF2-40B4-BE49-F238E27FC236}">
                    <a16:creationId xmlns:a16="http://schemas.microsoft.com/office/drawing/2014/main" id="{F42759B3-5FDE-2525-D694-8E2333C337BE}"/>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20" name="Freeform 32">
                <a:extLst>
                  <a:ext uri="{FF2B5EF4-FFF2-40B4-BE49-F238E27FC236}">
                    <a16:creationId xmlns:a16="http://schemas.microsoft.com/office/drawing/2014/main" id="{607F9DFA-8394-86C0-C9FE-2945AB8B7BCC}"/>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9" name="Graphic 2">
              <a:extLst>
                <a:ext uri="{FF2B5EF4-FFF2-40B4-BE49-F238E27FC236}">
                  <a16:creationId xmlns:a16="http://schemas.microsoft.com/office/drawing/2014/main" id="{D00E33F2-49B5-21B8-F9EF-9A9836AA0006}"/>
                </a:ext>
              </a:extLst>
            </p:cNvPr>
            <p:cNvGrpSpPr/>
            <p:nvPr/>
          </p:nvGrpSpPr>
          <p:grpSpPr>
            <a:xfrm>
              <a:off x="690225" y="4499263"/>
              <a:ext cx="1499146" cy="1498491"/>
              <a:chOff x="690225" y="4499263"/>
              <a:chExt cx="1499146" cy="1498491"/>
            </a:xfrm>
            <a:solidFill>
              <a:srgbClr val="000000"/>
            </a:solidFill>
          </p:grpSpPr>
          <p:grpSp>
            <p:nvGrpSpPr>
              <p:cNvPr id="10" name="Graphic 2">
                <a:extLst>
                  <a:ext uri="{FF2B5EF4-FFF2-40B4-BE49-F238E27FC236}">
                    <a16:creationId xmlns:a16="http://schemas.microsoft.com/office/drawing/2014/main" id="{C16C8CD7-1DC6-A0A7-4776-14A67213B43A}"/>
                  </a:ext>
                </a:extLst>
              </p:cNvPr>
              <p:cNvGrpSpPr/>
              <p:nvPr userDrawn="1"/>
            </p:nvGrpSpPr>
            <p:grpSpPr>
              <a:xfrm>
                <a:off x="690225" y="4499263"/>
                <a:ext cx="1499146" cy="1498491"/>
                <a:chOff x="690225" y="4499263"/>
                <a:chExt cx="1499146" cy="1498491"/>
              </a:xfrm>
              <a:solidFill>
                <a:srgbClr val="000000"/>
              </a:solidFill>
            </p:grpSpPr>
            <p:sp>
              <p:nvSpPr>
                <p:cNvPr id="14" name="Freeform 26">
                  <a:extLst>
                    <a:ext uri="{FF2B5EF4-FFF2-40B4-BE49-F238E27FC236}">
                      <a16:creationId xmlns:a16="http://schemas.microsoft.com/office/drawing/2014/main" id="{E2D099C3-713B-E234-EDA5-25FE7DABE768}"/>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15" name="Freeform 27">
                  <a:extLst>
                    <a:ext uri="{FF2B5EF4-FFF2-40B4-BE49-F238E27FC236}">
                      <a16:creationId xmlns:a16="http://schemas.microsoft.com/office/drawing/2014/main" id="{CF751E75-614B-AF9F-B4C6-DD3CBD0019FC}"/>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11" name="Freeform 18">
                <a:extLst>
                  <a:ext uri="{FF2B5EF4-FFF2-40B4-BE49-F238E27FC236}">
                    <a16:creationId xmlns:a16="http://schemas.microsoft.com/office/drawing/2014/main" id="{FEDC24C4-EAD8-FF53-CCB4-BD51E7575125}"/>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12" name="Freeform 20">
                <a:extLst>
                  <a:ext uri="{FF2B5EF4-FFF2-40B4-BE49-F238E27FC236}">
                    <a16:creationId xmlns:a16="http://schemas.microsoft.com/office/drawing/2014/main" id="{103E2EDA-5CEF-7603-44AA-AADEC83BE230}"/>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13" name="Freeform 25">
                <a:extLst>
                  <a:ext uri="{FF2B5EF4-FFF2-40B4-BE49-F238E27FC236}">
                    <a16:creationId xmlns:a16="http://schemas.microsoft.com/office/drawing/2014/main" id="{2BEB0085-CCE1-498F-B1BB-ECC2B43821F6}"/>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pic>
        <p:nvPicPr>
          <p:cNvPr id="34" name="Picture 33" descr="A blue circle with arrows&#10;&#10;Description automatically generated">
            <a:extLst>
              <a:ext uri="{FF2B5EF4-FFF2-40B4-BE49-F238E27FC236}">
                <a16:creationId xmlns:a16="http://schemas.microsoft.com/office/drawing/2014/main" id="{359857B1-F019-12B0-5535-696125256FD7}"/>
              </a:ext>
            </a:extLst>
          </p:cNvPr>
          <p:cNvPicPr>
            <a:picLocks noChangeAspect="1"/>
          </p:cNvPicPr>
          <p:nvPr/>
        </p:nvPicPr>
        <p:blipFill rotWithShape="1">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p:blipFill>
        <p:spPr>
          <a:xfrm>
            <a:off x="7966841" y="1895044"/>
            <a:ext cx="4025462" cy="3886200"/>
          </a:xfrm>
          <a:prstGeom prst="rect">
            <a:avLst/>
          </a:prstGeom>
        </p:spPr>
      </p:pic>
    </p:spTree>
    <p:extLst>
      <p:ext uri="{BB962C8B-B14F-4D97-AF65-F5344CB8AC3E}">
        <p14:creationId xmlns:p14="http://schemas.microsoft.com/office/powerpoint/2010/main" val="34969272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005FC80-72EC-0AF7-8423-89EF5E8737D7}"/>
              </a:ext>
            </a:extLst>
          </p:cNvPr>
          <p:cNvSpPr>
            <a:spLocks noGrp="1"/>
          </p:cNvSpPr>
          <p:nvPr>
            <p:ph type="body" sz="quarter" idx="18"/>
          </p:nvPr>
        </p:nvSpPr>
        <p:spPr>
          <a:xfrm>
            <a:off x="914400" y="1949045"/>
            <a:ext cx="6531429" cy="3440624"/>
          </a:xfrm>
        </p:spPr>
        <p:txBody>
          <a:bodyPr/>
          <a:lstStyle/>
          <a:p>
            <a:r>
              <a:rPr lang="en-US" dirty="0"/>
              <a:t>Reporting on sustainability performance is vital to demonstrate transparency and accountability. You can </a:t>
            </a:r>
            <a:r>
              <a:rPr lang="en-US" b="1" dirty="0"/>
              <a:t>develop sustainability reports or communicate your business’s progress </a:t>
            </a:r>
            <a:r>
              <a:rPr lang="en-US" dirty="0"/>
              <a:t>through various channels such as annual reports, websites, or dedicated sustainability communications. Reporting should include key metrics, achievements, challenges, and future targets. External certifications or standards can provide additional credibility and demonstrate adherence to </a:t>
            </a:r>
            <a:r>
              <a:rPr lang="en-US" dirty="0" err="1"/>
              <a:t>recognised</a:t>
            </a:r>
            <a:r>
              <a:rPr lang="en-US" dirty="0"/>
              <a:t> sustainability criteria.</a:t>
            </a:r>
            <a:endParaRPr lang="en-IE" dirty="0"/>
          </a:p>
        </p:txBody>
      </p:sp>
      <p:sp>
        <p:nvSpPr>
          <p:cNvPr id="3" name="Text Placeholder 2">
            <a:extLst>
              <a:ext uri="{FF2B5EF4-FFF2-40B4-BE49-F238E27FC236}">
                <a16:creationId xmlns:a16="http://schemas.microsoft.com/office/drawing/2014/main" id="{7DCBC1DD-0F92-0B7C-1E7A-522361E372BF}"/>
              </a:ext>
            </a:extLst>
          </p:cNvPr>
          <p:cNvSpPr>
            <a:spLocks noGrp="1"/>
          </p:cNvSpPr>
          <p:nvPr>
            <p:ph type="body" sz="quarter" idx="16"/>
          </p:nvPr>
        </p:nvSpPr>
        <p:spPr/>
        <p:txBody>
          <a:bodyPr/>
          <a:lstStyle/>
          <a:p>
            <a:r>
              <a:rPr lang="en-IE" b="1" dirty="0"/>
              <a:t>Reporting and Accountability:</a:t>
            </a:r>
          </a:p>
        </p:txBody>
      </p:sp>
      <p:grpSp>
        <p:nvGrpSpPr>
          <p:cNvPr id="4" name="Graphic 2">
            <a:extLst>
              <a:ext uri="{FF2B5EF4-FFF2-40B4-BE49-F238E27FC236}">
                <a16:creationId xmlns:a16="http://schemas.microsoft.com/office/drawing/2014/main" id="{ED275939-C97A-1E19-9C3D-714D6828BA58}"/>
              </a:ext>
            </a:extLst>
          </p:cNvPr>
          <p:cNvGrpSpPr/>
          <p:nvPr/>
        </p:nvGrpSpPr>
        <p:grpSpPr>
          <a:xfrm>
            <a:off x="10755345" y="190372"/>
            <a:ext cx="978186" cy="979254"/>
            <a:chOff x="690225" y="4499263"/>
            <a:chExt cx="1499146" cy="1521296"/>
          </a:xfrm>
        </p:grpSpPr>
        <p:sp>
          <p:nvSpPr>
            <p:cNvPr id="5" name="Freeform 12">
              <a:extLst>
                <a:ext uri="{FF2B5EF4-FFF2-40B4-BE49-F238E27FC236}">
                  <a16:creationId xmlns:a16="http://schemas.microsoft.com/office/drawing/2014/main" id="{01F5CB1F-5093-8E87-A051-2528415EABC9}"/>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nvGrpSpPr>
            <p:cNvPr id="6" name="Graphic 2">
              <a:extLst>
                <a:ext uri="{FF2B5EF4-FFF2-40B4-BE49-F238E27FC236}">
                  <a16:creationId xmlns:a16="http://schemas.microsoft.com/office/drawing/2014/main" id="{A24F1B46-CB68-DF2C-2841-4B3A25443A4E}"/>
                </a:ext>
              </a:extLst>
            </p:cNvPr>
            <p:cNvGrpSpPr/>
            <p:nvPr/>
          </p:nvGrpSpPr>
          <p:grpSpPr>
            <a:xfrm>
              <a:off x="879521" y="4954417"/>
              <a:ext cx="306297" cy="518817"/>
              <a:chOff x="879521" y="4954417"/>
              <a:chExt cx="306297" cy="518817"/>
            </a:xfrm>
            <a:solidFill>
              <a:srgbClr val="F1A0C2"/>
            </a:solidFill>
          </p:grpSpPr>
          <p:sp>
            <p:nvSpPr>
              <p:cNvPr id="26" name="Freeform 38">
                <a:extLst>
                  <a:ext uri="{FF2B5EF4-FFF2-40B4-BE49-F238E27FC236}">
                    <a16:creationId xmlns:a16="http://schemas.microsoft.com/office/drawing/2014/main" id="{627F6CBB-32B9-71B2-DE38-3DB9AA94F678}"/>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27" name="Freeform 39">
                <a:extLst>
                  <a:ext uri="{FF2B5EF4-FFF2-40B4-BE49-F238E27FC236}">
                    <a16:creationId xmlns:a16="http://schemas.microsoft.com/office/drawing/2014/main" id="{5DC4DB9D-7596-58E4-B465-8A6FF2F52FF1}"/>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28" name="Freeform 40">
                <a:extLst>
                  <a:ext uri="{FF2B5EF4-FFF2-40B4-BE49-F238E27FC236}">
                    <a16:creationId xmlns:a16="http://schemas.microsoft.com/office/drawing/2014/main" id="{169D8AF9-CB02-3931-0EC2-CBFEFCAC1DE2}"/>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29" name="Freeform 41">
                <a:extLst>
                  <a:ext uri="{FF2B5EF4-FFF2-40B4-BE49-F238E27FC236}">
                    <a16:creationId xmlns:a16="http://schemas.microsoft.com/office/drawing/2014/main" id="{7D06E728-7E27-A8D7-C31A-3223A9BF95DC}"/>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30" name="Freeform 42">
                <a:extLst>
                  <a:ext uri="{FF2B5EF4-FFF2-40B4-BE49-F238E27FC236}">
                    <a16:creationId xmlns:a16="http://schemas.microsoft.com/office/drawing/2014/main" id="{60F68133-97A8-7A73-EAC3-E2A2C772CCF2}"/>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7" name="Graphic 2">
              <a:extLst>
                <a:ext uri="{FF2B5EF4-FFF2-40B4-BE49-F238E27FC236}">
                  <a16:creationId xmlns:a16="http://schemas.microsoft.com/office/drawing/2014/main" id="{2D6C648B-5E44-7A6F-88B6-6A27F5BC21CD}"/>
                </a:ext>
              </a:extLst>
            </p:cNvPr>
            <p:cNvGrpSpPr/>
            <p:nvPr/>
          </p:nvGrpSpPr>
          <p:grpSpPr>
            <a:xfrm>
              <a:off x="1305674" y="4681705"/>
              <a:ext cx="305346" cy="518817"/>
              <a:chOff x="1305674" y="4681705"/>
              <a:chExt cx="305346" cy="518817"/>
            </a:xfrm>
            <a:solidFill>
              <a:srgbClr val="F1A0C2"/>
            </a:solidFill>
          </p:grpSpPr>
          <p:sp>
            <p:nvSpPr>
              <p:cNvPr id="21" name="Freeform 33">
                <a:extLst>
                  <a:ext uri="{FF2B5EF4-FFF2-40B4-BE49-F238E27FC236}">
                    <a16:creationId xmlns:a16="http://schemas.microsoft.com/office/drawing/2014/main" id="{06B77B36-9D42-911B-C612-7EE3ABFA96AE}"/>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22" name="Freeform 34">
                <a:extLst>
                  <a:ext uri="{FF2B5EF4-FFF2-40B4-BE49-F238E27FC236}">
                    <a16:creationId xmlns:a16="http://schemas.microsoft.com/office/drawing/2014/main" id="{AE14F68E-C6E8-96F9-E504-3A4F58A2B103}"/>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23" name="Freeform 35">
                <a:extLst>
                  <a:ext uri="{FF2B5EF4-FFF2-40B4-BE49-F238E27FC236}">
                    <a16:creationId xmlns:a16="http://schemas.microsoft.com/office/drawing/2014/main" id="{29E06BBD-1843-585D-6263-65FB88BA579E}"/>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24" name="Freeform 36">
                <a:extLst>
                  <a:ext uri="{FF2B5EF4-FFF2-40B4-BE49-F238E27FC236}">
                    <a16:creationId xmlns:a16="http://schemas.microsoft.com/office/drawing/2014/main" id="{41442FBE-CC95-61DE-4FCE-17C9FEBD9A80}"/>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25" name="Freeform 37">
                <a:extLst>
                  <a:ext uri="{FF2B5EF4-FFF2-40B4-BE49-F238E27FC236}">
                    <a16:creationId xmlns:a16="http://schemas.microsoft.com/office/drawing/2014/main" id="{5CF60A7F-B691-B213-58FC-E7F599532548}"/>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8" name="Graphic 2">
              <a:extLst>
                <a:ext uri="{FF2B5EF4-FFF2-40B4-BE49-F238E27FC236}">
                  <a16:creationId xmlns:a16="http://schemas.microsoft.com/office/drawing/2014/main" id="{3CFB5A34-6125-EE1E-941E-128E9C9EC6A4}"/>
                </a:ext>
              </a:extLst>
            </p:cNvPr>
            <p:cNvGrpSpPr/>
            <p:nvPr/>
          </p:nvGrpSpPr>
          <p:grpSpPr>
            <a:xfrm>
              <a:off x="1725169" y="4951566"/>
              <a:ext cx="306297" cy="518817"/>
              <a:chOff x="1725169" y="4951566"/>
              <a:chExt cx="306297" cy="518817"/>
            </a:xfrm>
            <a:solidFill>
              <a:srgbClr val="F1A0C2"/>
            </a:solidFill>
          </p:grpSpPr>
          <p:sp>
            <p:nvSpPr>
              <p:cNvPr id="16" name="Freeform 28">
                <a:extLst>
                  <a:ext uri="{FF2B5EF4-FFF2-40B4-BE49-F238E27FC236}">
                    <a16:creationId xmlns:a16="http://schemas.microsoft.com/office/drawing/2014/main" id="{0ABABAAA-0749-55EF-C6D0-1611119E3317}"/>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17" name="Freeform 29">
                <a:extLst>
                  <a:ext uri="{FF2B5EF4-FFF2-40B4-BE49-F238E27FC236}">
                    <a16:creationId xmlns:a16="http://schemas.microsoft.com/office/drawing/2014/main" id="{CE1CF171-B14C-FDD1-F0B8-81DC02B654E2}"/>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18" name="Freeform 30">
                <a:extLst>
                  <a:ext uri="{FF2B5EF4-FFF2-40B4-BE49-F238E27FC236}">
                    <a16:creationId xmlns:a16="http://schemas.microsoft.com/office/drawing/2014/main" id="{78272027-88D6-5CDC-07B1-80276703F64D}"/>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19" name="Freeform 31">
                <a:extLst>
                  <a:ext uri="{FF2B5EF4-FFF2-40B4-BE49-F238E27FC236}">
                    <a16:creationId xmlns:a16="http://schemas.microsoft.com/office/drawing/2014/main" id="{F42759B3-5FDE-2525-D694-8E2333C337BE}"/>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20" name="Freeform 32">
                <a:extLst>
                  <a:ext uri="{FF2B5EF4-FFF2-40B4-BE49-F238E27FC236}">
                    <a16:creationId xmlns:a16="http://schemas.microsoft.com/office/drawing/2014/main" id="{607F9DFA-8394-86C0-C9FE-2945AB8B7BCC}"/>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9" name="Graphic 2">
              <a:extLst>
                <a:ext uri="{FF2B5EF4-FFF2-40B4-BE49-F238E27FC236}">
                  <a16:creationId xmlns:a16="http://schemas.microsoft.com/office/drawing/2014/main" id="{D00E33F2-49B5-21B8-F9EF-9A9836AA0006}"/>
                </a:ext>
              </a:extLst>
            </p:cNvPr>
            <p:cNvGrpSpPr/>
            <p:nvPr/>
          </p:nvGrpSpPr>
          <p:grpSpPr>
            <a:xfrm>
              <a:off x="690225" y="4499263"/>
              <a:ext cx="1499146" cy="1498491"/>
              <a:chOff x="690225" y="4499263"/>
              <a:chExt cx="1499146" cy="1498491"/>
            </a:xfrm>
            <a:solidFill>
              <a:srgbClr val="000000"/>
            </a:solidFill>
          </p:grpSpPr>
          <p:grpSp>
            <p:nvGrpSpPr>
              <p:cNvPr id="10" name="Graphic 2">
                <a:extLst>
                  <a:ext uri="{FF2B5EF4-FFF2-40B4-BE49-F238E27FC236}">
                    <a16:creationId xmlns:a16="http://schemas.microsoft.com/office/drawing/2014/main" id="{C16C8CD7-1DC6-A0A7-4776-14A67213B43A}"/>
                  </a:ext>
                </a:extLst>
              </p:cNvPr>
              <p:cNvGrpSpPr/>
              <p:nvPr userDrawn="1"/>
            </p:nvGrpSpPr>
            <p:grpSpPr>
              <a:xfrm>
                <a:off x="690225" y="4499263"/>
                <a:ext cx="1499146" cy="1498491"/>
                <a:chOff x="690225" y="4499263"/>
                <a:chExt cx="1499146" cy="1498491"/>
              </a:xfrm>
              <a:solidFill>
                <a:srgbClr val="000000"/>
              </a:solidFill>
            </p:grpSpPr>
            <p:sp>
              <p:nvSpPr>
                <p:cNvPr id="14" name="Freeform 26">
                  <a:extLst>
                    <a:ext uri="{FF2B5EF4-FFF2-40B4-BE49-F238E27FC236}">
                      <a16:creationId xmlns:a16="http://schemas.microsoft.com/office/drawing/2014/main" id="{E2D099C3-713B-E234-EDA5-25FE7DABE768}"/>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15" name="Freeform 27">
                  <a:extLst>
                    <a:ext uri="{FF2B5EF4-FFF2-40B4-BE49-F238E27FC236}">
                      <a16:creationId xmlns:a16="http://schemas.microsoft.com/office/drawing/2014/main" id="{CF751E75-614B-AF9F-B4C6-DD3CBD0019FC}"/>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11" name="Freeform 18">
                <a:extLst>
                  <a:ext uri="{FF2B5EF4-FFF2-40B4-BE49-F238E27FC236}">
                    <a16:creationId xmlns:a16="http://schemas.microsoft.com/office/drawing/2014/main" id="{FEDC24C4-EAD8-FF53-CCB4-BD51E7575125}"/>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12" name="Freeform 20">
                <a:extLst>
                  <a:ext uri="{FF2B5EF4-FFF2-40B4-BE49-F238E27FC236}">
                    <a16:creationId xmlns:a16="http://schemas.microsoft.com/office/drawing/2014/main" id="{103E2EDA-5CEF-7603-44AA-AADEC83BE230}"/>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13" name="Freeform 25">
                <a:extLst>
                  <a:ext uri="{FF2B5EF4-FFF2-40B4-BE49-F238E27FC236}">
                    <a16:creationId xmlns:a16="http://schemas.microsoft.com/office/drawing/2014/main" id="{2BEB0085-CCE1-498F-B1BB-ECC2B43821F6}"/>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pic>
        <p:nvPicPr>
          <p:cNvPr id="34" name="Picture 33">
            <a:extLst>
              <a:ext uri="{FF2B5EF4-FFF2-40B4-BE49-F238E27FC236}">
                <a16:creationId xmlns:a16="http://schemas.microsoft.com/office/drawing/2014/main" id="{359857B1-F019-12B0-5535-696125256FD7}"/>
              </a:ext>
            </a:extLst>
          </p:cNvPr>
          <p:cNvPicPr>
            <a:picLocks noChangeAspect="1"/>
          </p:cNvPicPr>
          <p:nvPr/>
        </p:nvPicPr>
        <p:blipFill rotWithShape="1">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p:blipFill>
        <p:spPr>
          <a:xfrm>
            <a:off x="7336972" y="1895044"/>
            <a:ext cx="4546474" cy="3886200"/>
          </a:xfrm>
          <a:prstGeom prst="rect">
            <a:avLst/>
          </a:prstGeom>
        </p:spPr>
      </p:pic>
    </p:spTree>
    <p:extLst>
      <p:ext uri="{BB962C8B-B14F-4D97-AF65-F5344CB8AC3E}">
        <p14:creationId xmlns:p14="http://schemas.microsoft.com/office/powerpoint/2010/main" val="34570721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005FC80-72EC-0AF7-8423-89EF5E8737D7}"/>
              </a:ext>
            </a:extLst>
          </p:cNvPr>
          <p:cNvSpPr>
            <a:spLocks noGrp="1"/>
          </p:cNvSpPr>
          <p:nvPr>
            <p:ph type="body" sz="quarter" idx="18"/>
          </p:nvPr>
        </p:nvSpPr>
        <p:spPr>
          <a:xfrm>
            <a:off x="914400" y="1949045"/>
            <a:ext cx="6531429" cy="3440624"/>
          </a:xfrm>
        </p:spPr>
        <p:txBody>
          <a:bodyPr/>
          <a:lstStyle/>
          <a:p>
            <a:r>
              <a:rPr lang="en-US" dirty="0"/>
              <a:t>So, we mentioned the importance of communication above, but it is also important to collaborate with industry peers, NGOs, or governmental </a:t>
            </a:r>
            <a:r>
              <a:rPr lang="en-US" dirty="0" err="1"/>
              <a:t>organisations</a:t>
            </a:r>
            <a:r>
              <a:rPr lang="en-US" dirty="0"/>
              <a:t> to enhance joint sustainability efforts. Partnerships allow for shared knowledge, resources, and collective action towards common sustainability goals. Collaborative initiatives can include research projects, advocacy campaigns, supply chain collaborations, or participation in industry sustainability initiatives.</a:t>
            </a:r>
            <a:endParaRPr lang="en-IE" dirty="0"/>
          </a:p>
        </p:txBody>
      </p:sp>
      <p:sp>
        <p:nvSpPr>
          <p:cNvPr id="3" name="Text Placeholder 2">
            <a:extLst>
              <a:ext uri="{FF2B5EF4-FFF2-40B4-BE49-F238E27FC236}">
                <a16:creationId xmlns:a16="http://schemas.microsoft.com/office/drawing/2014/main" id="{7DCBC1DD-0F92-0B7C-1E7A-522361E372BF}"/>
              </a:ext>
            </a:extLst>
          </p:cNvPr>
          <p:cNvSpPr>
            <a:spLocks noGrp="1"/>
          </p:cNvSpPr>
          <p:nvPr>
            <p:ph type="body" sz="quarter" idx="16"/>
          </p:nvPr>
        </p:nvSpPr>
        <p:spPr/>
        <p:txBody>
          <a:bodyPr/>
          <a:lstStyle/>
          <a:p>
            <a:r>
              <a:rPr lang="en-IE" b="1" dirty="0"/>
              <a:t>Collaboration and Partnerships:</a:t>
            </a:r>
          </a:p>
        </p:txBody>
      </p:sp>
      <p:grpSp>
        <p:nvGrpSpPr>
          <p:cNvPr id="4" name="Graphic 2">
            <a:extLst>
              <a:ext uri="{FF2B5EF4-FFF2-40B4-BE49-F238E27FC236}">
                <a16:creationId xmlns:a16="http://schemas.microsoft.com/office/drawing/2014/main" id="{ED275939-C97A-1E19-9C3D-714D6828BA58}"/>
              </a:ext>
            </a:extLst>
          </p:cNvPr>
          <p:cNvGrpSpPr/>
          <p:nvPr/>
        </p:nvGrpSpPr>
        <p:grpSpPr>
          <a:xfrm>
            <a:off x="10755345" y="190372"/>
            <a:ext cx="978186" cy="979254"/>
            <a:chOff x="690225" y="4499263"/>
            <a:chExt cx="1499146" cy="1521296"/>
          </a:xfrm>
        </p:grpSpPr>
        <p:sp>
          <p:nvSpPr>
            <p:cNvPr id="5" name="Freeform 12">
              <a:extLst>
                <a:ext uri="{FF2B5EF4-FFF2-40B4-BE49-F238E27FC236}">
                  <a16:creationId xmlns:a16="http://schemas.microsoft.com/office/drawing/2014/main" id="{01F5CB1F-5093-8E87-A051-2528415EABC9}"/>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nvGrpSpPr>
            <p:cNvPr id="6" name="Graphic 2">
              <a:extLst>
                <a:ext uri="{FF2B5EF4-FFF2-40B4-BE49-F238E27FC236}">
                  <a16:creationId xmlns:a16="http://schemas.microsoft.com/office/drawing/2014/main" id="{A24F1B46-CB68-DF2C-2841-4B3A25443A4E}"/>
                </a:ext>
              </a:extLst>
            </p:cNvPr>
            <p:cNvGrpSpPr/>
            <p:nvPr/>
          </p:nvGrpSpPr>
          <p:grpSpPr>
            <a:xfrm>
              <a:off x="879521" y="4954417"/>
              <a:ext cx="306297" cy="518817"/>
              <a:chOff x="879521" y="4954417"/>
              <a:chExt cx="306297" cy="518817"/>
            </a:xfrm>
            <a:solidFill>
              <a:srgbClr val="F1A0C2"/>
            </a:solidFill>
          </p:grpSpPr>
          <p:sp>
            <p:nvSpPr>
              <p:cNvPr id="26" name="Freeform 38">
                <a:extLst>
                  <a:ext uri="{FF2B5EF4-FFF2-40B4-BE49-F238E27FC236}">
                    <a16:creationId xmlns:a16="http://schemas.microsoft.com/office/drawing/2014/main" id="{627F6CBB-32B9-71B2-DE38-3DB9AA94F678}"/>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27" name="Freeform 39">
                <a:extLst>
                  <a:ext uri="{FF2B5EF4-FFF2-40B4-BE49-F238E27FC236}">
                    <a16:creationId xmlns:a16="http://schemas.microsoft.com/office/drawing/2014/main" id="{5DC4DB9D-7596-58E4-B465-8A6FF2F52FF1}"/>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28" name="Freeform 40">
                <a:extLst>
                  <a:ext uri="{FF2B5EF4-FFF2-40B4-BE49-F238E27FC236}">
                    <a16:creationId xmlns:a16="http://schemas.microsoft.com/office/drawing/2014/main" id="{169D8AF9-CB02-3931-0EC2-CBFEFCAC1DE2}"/>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29" name="Freeform 41">
                <a:extLst>
                  <a:ext uri="{FF2B5EF4-FFF2-40B4-BE49-F238E27FC236}">
                    <a16:creationId xmlns:a16="http://schemas.microsoft.com/office/drawing/2014/main" id="{7D06E728-7E27-A8D7-C31A-3223A9BF95DC}"/>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30" name="Freeform 42">
                <a:extLst>
                  <a:ext uri="{FF2B5EF4-FFF2-40B4-BE49-F238E27FC236}">
                    <a16:creationId xmlns:a16="http://schemas.microsoft.com/office/drawing/2014/main" id="{60F68133-97A8-7A73-EAC3-E2A2C772CCF2}"/>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7" name="Graphic 2">
              <a:extLst>
                <a:ext uri="{FF2B5EF4-FFF2-40B4-BE49-F238E27FC236}">
                  <a16:creationId xmlns:a16="http://schemas.microsoft.com/office/drawing/2014/main" id="{2D6C648B-5E44-7A6F-88B6-6A27F5BC21CD}"/>
                </a:ext>
              </a:extLst>
            </p:cNvPr>
            <p:cNvGrpSpPr/>
            <p:nvPr/>
          </p:nvGrpSpPr>
          <p:grpSpPr>
            <a:xfrm>
              <a:off x="1305674" y="4681705"/>
              <a:ext cx="305346" cy="518817"/>
              <a:chOff x="1305674" y="4681705"/>
              <a:chExt cx="305346" cy="518817"/>
            </a:xfrm>
            <a:solidFill>
              <a:srgbClr val="F1A0C2"/>
            </a:solidFill>
          </p:grpSpPr>
          <p:sp>
            <p:nvSpPr>
              <p:cNvPr id="21" name="Freeform 33">
                <a:extLst>
                  <a:ext uri="{FF2B5EF4-FFF2-40B4-BE49-F238E27FC236}">
                    <a16:creationId xmlns:a16="http://schemas.microsoft.com/office/drawing/2014/main" id="{06B77B36-9D42-911B-C612-7EE3ABFA96AE}"/>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22" name="Freeform 34">
                <a:extLst>
                  <a:ext uri="{FF2B5EF4-FFF2-40B4-BE49-F238E27FC236}">
                    <a16:creationId xmlns:a16="http://schemas.microsoft.com/office/drawing/2014/main" id="{AE14F68E-C6E8-96F9-E504-3A4F58A2B103}"/>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23" name="Freeform 35">
                <a:extLst>
                  <a:ext uri="{FF2B5EF4-FFF2-40B4-BE49-F238E27FC236}">
                    <a16:creationId xmlns:a16="http://schemas.microsoft.com/office/drawing/2014/main" id="{29E06BBD-1843-585D-6263-65FB88BA579E}"/>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24" name="Freeform 36">
                <a:extLst>
                  <a:ext uri="{FF2B5EF4-FFF2-40B4-BE49-F238E27FC236}">
                    <a16:creationId xmlns:a16="http://schemas.microsoft.com/office/drawing/2014/main" id="{41442FBE-CC95-61DE-4FCE-17C9FEBD9A80}"/>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25" name="Freeform 37">
                <a:extLst>
                  <a:ext uri="{FF2B5EF4-FFF2-40B4-BE49-F238E27FC236}">
                    <a16:creationId xmlns:a16="http://schemas.microsoft.com/office/drawing/2014/main" id="{5CF60A7F-B691-B213-58FC-E7F599532548}"/>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8" name="Graphic 2">
              <a:extLst>
                <a:ext uri="{FF2B5EF4-FFF2-40B4-BE49-F238E27FC236}">
                  <a16:creationId xmlns:a16="http://schemas.microsoft.com/office/drawing/2014/main" id="{3CFB5A34-6125-EE1E-941E-128E9C9EC6A4}"/>
                </a:ext>
              </a:extLst>
            </p:cNvPr>
            <p:cNvGrpSpPr/>
            <p:nvPr/>
          </p:nvGrpSpPr>
          <p:grpSpPr>
            <a:xfrm>
              <a:off x="1725169" y="4951566"/>
              <a:ext cx="306297" cy="518817"/>
              <a:chOff x="1725169" y="4951566"/>
              <a:chExt cx="306297" cy="518817"/>
            </a:xfrm>
            <a:solidFill>
              <a:srgbClr val="F1A0C2"/>
            </a:solidFill>
          </p:grpSpPr>
          <p:sp>
            <p:nvSpPr>
              <p:cNvPr id="16" name="Freeform 28">
                <a:extLst>
                  <a:ext uri="{FF2B5EF4-FFF2-40B4-BE49-F238E27FC236}">
                    <a16:creationId xmlns:a16="http://schemas.microsoft.com/office/drawing/2014/main" id="{0ABABAAA-0749-55EF-C6D0-1611119E3317}"/>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17" name="Freeform 29">
                <a:extLst>
                  <a:ext uri="{FF2B5EF4-FFF2-40B4-BE49-F238E27FC236}">
                    <a16:creationId xmlns:a16="http://schemas.microsoft.com/office/drawing/2014/main" id="{CE1CF171-B14C-FDD1-F0B8-81DC02B654E2}"/>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18" name="Freeform 30">
                <a:extLst>
                  <a:ext uri="{FF2B5EF4-FFF2-40B4-BE49-F238E27FC236}">
                    <a16:creationId xmlns:a16="http://schemas.microsoft.com/office/drawing/2014/main" id="{78272027-88D6-5CDC-07B1-80276703F64D}"/>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19" name="Freeform 31">
                <a:extLst>
                  <a:ext uri="{FF2B5EF4-FFF2-40B4-BE49-F238E27FC236}">
                    <a16:creationId xmlns:a16="http://schemas.microsoft.com/office/drawing/2014/main" id="{F42759B3-5FDE-2525-D694-8E2333C337BE}"/>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20" name="Freeform 32">
                <a:extLst>
                  <a:ext uri="{FF2B5EF4-FFF2-40B4-BE49-F238E27FC236}">
                    <a16:creationId xmlns:a16="http://schemas.microsoft.com/office/drawing/2014/main" id="{607F9DFA-8394-86C0-C9FE-2945AB8B7BCC}"/>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9" name="Graphic 2">
              <a:extLst>
                <a:ext uri="{FF2B5EF4-FFF2-40B4-BE49-F238E27FC236}">
                  <a16:creationId xmlns:a16="http://schemas.microsoft.com/office/drawing/2014/main" id="{D00E33F2-49B5-21B8-F9EF-9A9836AA0006}"/>
                </a:ext>
              </a:extLst>
            </p:cNvPr>
            <p:cNvGrpSpPr/>
            <p:nvPr/>
          </p:nvGrpSpPr>
          <p:grpSpPr>
            <a:xfrm>
              <a:off x="690225" y="4499263"/>
              <a:ext cx="1499146" cy="1498491"/>
              <a:chOff x="690225" y="4499263"/>
              <a:chExt cx="1499146" cy="1498491"/>
            </a:xfrm>
            <a:solidFill>
              <a:srgbClr val="000000"/>
            </a:solidFill>
          </p:grpSpPr>
          <p:grpSp>
            <p:nvGrpSpPr>
              <p:cNvPr id="10" name="Graphic 2">
                <a:extLst>
                  <a:ext uri="{FF2B5EF4-FFF2-40B4-BE49-F238E27FC236}">
                    <a16:creationId xmlns:a16="http://schemas.microsoft.com/office/drawing/2014/main" id="{C16C8CD7-1DC6-A0A7-4776-14A67213B43A}"/>
                  </a:ext>
                </a:extLst>
              </p:cNvPr>
              <p:cNvGrpSpPr/>
              <p:nvPr userDrawn="1"/>
            </p:nvGrpSpPr>
            <p:grpSpPr>
              <a:xfrm>
                <a:off x="690225" y="4499263"/>
                <a:ext cx="1499146" cy="1498491"/>
                <a:chOff x="690225" y="4499263"/>
                <a:chExt cx="1499146" cy="1498491"/>
              </a:xfrm>
              <a:solidFill>
                <a:srgbClr val="000000"/>
              </a:solidFill>
            </p:grpSpPr>
            <p:sp>
              <p:nvSpPr>
                <p:cNvPr id="14" name="Freeform 26">
                  <a:extLst>
                    <a:ext uri="{FF2B5EF4-FFF2-40B4-BE49-F238E27FC236}">
                      <a16:creationId xmlns:a16="http://schemas.microsoft.com/office/drawing/2014/main" id="{E2D099C3-713B-E234-EDA5-25FE7DABE768}"/>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15" name="Freeform 27">
                  <a:extLst>
                    <a:ext uri="{FF2B5EF4-FFF2-40B4-BE49-F238E27FC236}">
                      <a16:creationId xmlns:a16="http://schemas.microsoft.com/office/drawing/2014/main" id="{CF751E75-614B-AF9F-B4C6-DD3CBD0019FC}"/>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11" name="Freeform 18">
                <a:extLst>
                  <a:ext uri="{FF2B5EF4-FFF2-40B4-BE49-F238E27FC236}">
                    <a16:creationId xmlns:a16="http://schemas.microsoft.com/office/drawing/2014/main" id="{FEDC24C4-EAD8-FF53-CCB4-BD51E7575125}"/>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12" name="Freeform 20">
                <a:extLst>
                  <a:ext uri="{FF2B5EF4-FFF2-40B4-BE49-F238E27FC236}">
                    <a16:creationId xmlns:a16="http://schemas.microsoft.com/office/drawing/2014/main" id="{103E2EDA-5CEF-7603-44AA-AADEC83BE230}"/>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13" name="Freeform 25">
                <a:extLst>
                  <a:ext uri="{FF2B5EF4-FFF2-40B4-BE49-F238E27FC236}">
                    <a16:creationId xmlns:a16="http://schemas.microsoft.com/office/drawing/2014/main" id="{2BEB0085-CCE1-498F-B1BB-ECC2B43821F6}"/>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pic>
        <p:nvPicPr>
          <p:cNvPr id="34" name="Picture 33">
            <a:extLst>
              <a:ext uri="{FF2B5EF4-FFF2-40B4-BE49-F238E27FC236}">
                <a16:creationId xmlns:a16="http://schemas.microsoft.com/office/drawing/2014/main" id="{359857B1-F019-12B0-5535-696125256FD7}"/>
              </a:ext>
            </a:extLst>
          </p:cNvPr>
          <p:cNvPicPr>
            <a:picLocks noChangeAspect="1"/>
          </p:cNvPicPr>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p:blipFill>
        <p:spPr>
          <a:xfrm>
            <a:off x="7445829" y="1988075"/>
            <a:ext cx="4546474" cy="3886200"/>
          </a:xfrm>
          <a:prstGeom prst="rect">
            <a:avLst/>
          </a:prstGeom>
        </p:spPr>
      </p:pic>
      <p:sp>
        <p:nvSpPr>
          <p:cNvPr id="36" name="TextBox 35">
            <a:extLst>
              <a:ext uri="{FF2B5EF4-FFF2-40B4-BE49-F238E27FC236}">
                <a16:creationId xmlns:a16="http://schemas.microsoft.com/office/drawing/2014/main" id="{7BFA5852-213C-F314-18A7-D00190DF4D1E}"/>
              </a:ext>
            </a:extLst>
          </p:cNvPr>
          <p:cNvSpPr txBox="1"/>
          <p:nvPr/>
        </p:nvSpPr>
        <p:spPr>
          <a:xfrm>
            <a:off x="514351" y="6124148"/>
            <a:ext cx="6321878" cy="369332"/>
          </a:xfrm>
          <a:prstGeom prst="rect">
            <a:avLst/>
          </a:prstGeom>
          <a:noFill/>
        </p:spPr>
        <p:txBody>
          <a:bodyPr wrap="square">
            <a:spAutoFit/>
          </a:bodyPr>
          <a:lstStyle/>
          <a:p>
            <a:r>
              <a:rPr lang="en-US" b="1" dirty="0">
                <a:solidFill>
                  <a:srgbClr val="000000"/>
                </a:solidFill>
                <a:hlinkClick r:id="rId4">
                  <a:extLst>
                    <a:ext uri="{A12FA001-AC4F-418D-AE19-62706E023703}">
                      <ahyp:hlinkClr xmlns:ahyp="http://schemas.microsoft.com/office/drawing/2018/hyperlinkcolor" val="tx"/>
                    </a:ext>
                  </a:extLst>
                </a:hlinkClick>
              </a:rPr>
              <a:t>Corporate Social Responsibility (CSR) and Sustainability (bitc.ie)</a:t>
            </a:r>
            <a:endParaRPr lang="en-IE" b="1" dirty="0">
              <a:solidFill>
                <a:srgbClr val="000000"/>
              </a:solidFill>
            </a:endParaRPr>
          </a:p>
        </p:txBody>
      </p:sp>
      <p:sp>
        <p:nvSpPr>
          <p:cNvPr id="37" name="TextBox 36">
            <a:extLst>
              <a:ext uri="{FF2B5EF4-FFF2-40B4-BE49-F238E27FC236}">
                <a16:creationId xmlns:a16="http://schemas.microsoft.com/office/drawing/2014/main" id="{FF062D53-28C8-8FA1-8409-E7344F2E2E58}"/>
              </a:ext>
            </a:extLst>
          </p:cNvPr>
          <p:cNvSpPr txBox="1"/>
          <p:nvPr/>
        </p:nvSpPr>
        <p:spPr>
          <a:xfrm>
            <a:off x="0" y="5477817"/>
            <a:ext cx="2405743" cy="646331"/>
          </a:xfrm>
          <a:prstGeom prst="rect">
            <a:avLst/>
          </a:prstGeom>
          <a:solidFill>
            <a:srgbClr val="F79037"/>
          </a:solidFill>
        </p:spPr>
        <p:txBody>
          <a:bodyPr wrap="square" rtlCol="0">
            <a:spAutoFit/>
          </a:bodyPr>
          <a:lstStyle/>
          <a:p>
            <a:r>
              <a:rPr lang="en-IE" b="1" dirty="0">
                <a:solidFill>
                  <a:srgbClr val="000000"/>
                </a:solidFill>
              </a:rPr>
              <a:t>An Irish example of business support:</a:t>
            </a:r>
          </a:p>
        </p:txBody>
      </p:sp>
      <p:grpSp>
        <p:nvGrpSpPr>
          <p:cNvPr id="38" name="Graphic 4">
            <a:extLst>
              <a:ext uri="{FF2B5EF4-FFF2-40B4-BE49-F238E27FC236}">
                <a16:creationId xmlns:a16="http://schemas.microsoft.com/office/drawing/2014/main" id="{DC481B64-73AB-8742-55B6-1108CC02B9F4}"/>
              </a:ext>
            </a:extLst>
          </p:cNvPr>
          <p:cNvGrpSpPr/>
          <p:nvPr/>
        </p:nvGrpSpPr>
        <p:grpSpPr>
          <a:xfrm>
            <a:off x="9528" y="4473370"/>
            <a:ext cx="622607" cy="1017017"/>
            <a:chOff x="9129274" y="2719113"/>
            <a:chExt cx="717139" cy="1386497"/>
          </a:xfrm>
          <a:solidFill>
            <a:srgbClr val="F79037"/>
          </a:solidFill>
        </p:grpSpPr>
        <p:grpSp>
          <p:nvGrpSpPr>
            <p:cNvPr id="39" name="Graphic 4">
              <a:extLst>
                <a:ext uri="{FF2B5EF4-FFF2-40B4-BE49-F238E27FC236}">
                  <a16:creationId xmlns:a16="http://schemas.microsoft.com/office/drawing/2014/main" id="{601C19D0-B1EB-FC53-46CE-DC4DEBD40DD3}"/>
                </a:ext>
              </a:extLst>
            </p:cNvPr>
            <p:cNvGrpSpPr/>
            <p:nvPr/>
          </p:nvGrpSpPr>
          <p:grpSpPr>
            <a:xfrm>
              <a:off x="9159507" y="2719113"/>
              <a:ext cx="446280" cy="440141"/>
              <a:chOff x="9159507" y="2719113"/>
              <a:chExt cx="446280" cy="440141"/>
            </a:xfrm>
            <a:grpFill/>
          </p:grpSpPr>
          <p:sp>
            <p:nvSpPr>
              <p:cNvPr id="48" name="Freeform 18">
                <a:extLst>
                  <a:ext uri="{FF2B5EF4-FFF2-40B4-BE49-F238E27FC236}">
                    <a16:creationId xmlns:a16="http://schemas.microsoft.com/office/drawing/2014/main" id="{94DE2039-5D9A-F098-4D85-FA820B84B7ED}"/>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grpFill/>
              <a:ln w="12931" cap="flat">
                <a:noFill/>
                <a:prstDash val="solid"/>
                <a:miter/>
              </a:ln>
            </p:spPr>
            <p:txBody>
              <a:bodyPr rtlCol="0" anchor="ctr"/>
              <a:lstStyle/>
              <a:p>
                <a:endParaRPr lang="en-US" sz="1799"/>
              </a:p>
            </p:txBody>
          </p:sp>
          <p:sp>
            <p:nvSpPr>
              <p:cNvPr id="49" name="Freeform 19">
                <a:extLst>
                  <a:ext uri="{FF2B5EF4-FFF2-40B4-BE49-F238E27FC236}">
                    <a16:creationId xmlns:a16="http://schemas.microsoft.com/office/drawing/2014/main" id="{3C19A2F0-4C7E-7A81-443A-CA099BAF51EF}"/>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grpFill/>
              <a:ln w="12931" cap="flat">
                <a:noFill/>
                <a:prstDash val="solid"/>
                <a:miter/>
              </a:ln>
            </p:spPr>
            <p:txBody>
              <a:bodyPr rtlCol="0" anchor="ctr"/>
              <a:lstStyle/>
              <a:p>
                <a:endParaRPr lang="en-US" sz="1799"/>
              </a:p>
            </p:txBody>
          </p:sp>
        </p:grpSp>
        <p:grpSp>
          <p:nvGrpSpPr>
            <p:cNvPr id="40" name="Graphic 4">
              <a:extLst>
                <a:ext uri="{FF2B5EF4-FFF2-40B4-BE49-F238E27FC236}">
                  <a16:creationId xmlns:a16="http://schemas.microsoft.com/office/drawing/2014/main" id="{8DA781F3-3526-6F14-D1AE-91F49F8152C9}"/>
                </a:ext>
              </a:extLst>
            </p:cNvPr>
            <p:cNvGrpSpPr/>
            <p:nvPr/>
          </p:nvGrpSpPr>
          <p:grpSpPr>
            <a:xfrm>
              <a:off x="9129274" y="2893887"/>
              <a:ext cx="717139" cy="1211724"/>
              <a:chOff x="9129274" y="2893887"/>
              <a:chExt cx="717139" cy="1211724"/>
            </a:xfrm>
            <a:grpFill/>
          </p:grpSpPr>
          <p:sp>
            <p:nvSpPr>
              <p:cNvPr id="41" name="Freeform 21">
                <a:extLst>
                  <a:ext uri="{FF2B5EF4-FFF2-40B4-BE49-F238E27FC236}">
                    <a16:creationId xmlns:a16="http://schemas.microsoft.com/office/drawing/2014/main" id="{5792DE37-C25B-2FC3-A214-933C71FB62D3}"/>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sz="1799"/>
              </a:p>
            </p:txBody>
          </p:sp>
          <p:sp>
            <p:nvSpPr>
              <p:cNvPr id="42" name="Freeform 22">
                <a:extLst>
                  <a:ext uri="{FF2B5EF4-FFF2-40B4-BE49-F238E27FC236}">
                    <a16:creationId xmlns:a16="http://schemas.microsoft.com/office/drawing/2014/main" id="{55A3C1BC-D33E-A08D-70D0-3A6F3D32605B}"/>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sz="1799"/>
              </a:p>
            </p:txBody>
          </p:sp>
          <p:sp>
            <p:nvSpPr>
              <p:cNvPr id="43" name="Freeform 23">
                <a:extLst>
                  <a:ext uri="{FF2B5EF4-FFF2-40B4-BE49-F238E27FC236}">
                    <a16:creationId xmlns:a16="http://schemas.microsoft.com/office/drawing/2014/main" id="{BEC2B2C1-B81B-3A12-750F-D5FC3C14F4B7}"/>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sz="1799"/>
              </a:p>
            </p:txBody>
          </p:sp>
          <p:sp>
            <p:nvSpPr>
              <p:cNvPr id="44" name="Freeform 24">
                <a:extLst>
                  <a:ext uri="{FF2B5EF4-FFF2-40B4-BE49-F238E27FC236}">
                    <a16:creationId xmlns:a16="http://schemas.microsoft.com/office/drawing/2014/main" id="{DF16871A-1335-0820-DB45-0E95913CAB36}"/>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sz="1799"/>
              </a:p>
            </p:txBody>
          </p:sp>
          <p:sp>
            <p:nvSpPr>
              <p:cNvPr id="45" name="Freeform 25">
                <a:extLst>
                  <a:ext uri="{FF2B5EF4-FFF2-40B4-BE49-F238E27FC236}">
                    <a16:creationId xmlns:a16="http://schemas.microsoft.com/office/drawing/2014/main" id="{C96B8A6F-0DB7-8905-3B5A-E64292B6D74C}"/>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sz="1799"/>
              </a:p>
            </p:txBody>
          </p:sp>
          <p:sp>
            <p:nvSpPr>
              <p:cNvPr id="46" name="Freeform 26">
                <a:extLst>
                  <a:ext uri="{FF2B5EF4-FFF2-40B4-BE49-F238E27FC236}">
                    <a16:creationId xmlns:a16="http://schemas.microsoft.com/office/drawing/2014/main" id="{B6CECEB1-4229-9A3D-AD8B-9EDF065F50C4}"/>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sz="1799"/>
              </a:p>
            </p:txBody>
          </p:sp>
          <p:sp>
            <p:nvSpPr>
              <p:cNvPr id="47" name="Freeform 27">
                <a:extLst>
                  <a:ext uri="{FF2B5EF4-FFF2-40B4-BE49-F238E27FC236}">
                    <a16:creationId xmlns:a16="http://schemas.microsoft.com/office/drawing/2014/main" id="{4C9363DF-DA79-FBF8-4C1A-909F7C7F8051}"/>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sz="1799"/>
              </a:p>
            </p:txBody>
          </p:sp>
        </p:grpSp>
      </p:grpSp>
    </p:spTree>
    <p:extLst>
      <p:ext uri="{BB962C8B-B14F-4D97-AF65-F5344CB8AC3E}">
        <p14:creationId xmlns:p14="http://schemas.microsoft.com/office/powerpoint/2010/main" val="2984074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372EAB-021C-16E0-ACD3-3213F8DBDBB5}"/>
              </a:ext>
            </a:extLst>
          </p:cNvPr>
          <p:cNvSpPr>
            <a:spLocks noGrp="1"/>
          </p:cNvSpPr>
          <p:nvPr>
            <p:ph type="body" sz="quarter" idx="18"/>
          </p:nvPr>
        </p:nvSpPr>
        <p:spPr>
          <a:xfrm>
            <a:off x="898358" y="1705251"/>
            <a:ext cx="5197643" cy="3025975"/>
          </a:xfrm>
        </p:spPr>
        <p:txBody>
          <a:bodyPr/>
          <a:lstStyle/>
          <a:p>
            <a:r>
              <a:rPr lang="en-IE" dirty="0"/>
              <a:t>This course is an open-access course and is available to you to use in your own time and as often as you like. </a:t>
            </a:r>
          </a:p>
          <a:p>
            <a:r>
              <a:rPr lang="en-IE" dirty="0"/>
              <a:t>Please come back to it you reaffirm your direction and ambition in becoming an </a:t>
            </a:r>
            <a:r>
              <a:rPr lang="en-IE" b="1" dirty="0"/>
              <a:t>Ethical Food Entrepreneur. </a:t>
            </a:r>
            <a:r>
              <a:rPr lang="en-IE" dirty="0"/>
              <a:t> You can refresh your learning on specific elements of the course or review and repeat the entire course. It is flexible and forward focussed as we hope you and your business are!</a:t>
            </a:r>
            <a:endParaRPr lang="en-IE" b="1" dirty="0"/>
          </a:p>
        </p:txBody>
      </p:sp>
      <p:sp>
        <p:nvSpPr>
          <p:cNvPr id="3" name="Text Placeholder 2">
            <a:extLst>
              <a:ext uri="{FF2B5EF4-FFF2-40B4-BE49-F238E27FC236}">
                <a16:creationId xmlns:a16="http://schemas.microsoft.com/office/drawing/2014/main" id="{020BCC6F-50CB-7982-E1AB-689BB1D8D7EC}"/>
              </a:ext>
            </a:extLst>
          </p:cNvPr>
          <p:cNvSpPr>
            <a:spLocks noGrp="1"/>
          </p:cNvSpPr>
          <p:nvPr>
            <p:ph type="body" sz="quarter" idx="16"/>
          </p:nvPr>
        </p:nvSpPr>
        <p:spPr/>
        <p:txBody>
          <a:bodyPr/>
          <a:lstStyle/>
          <a:p>
            <a:r>
              <a:rPr lang="en-IE" b="1" dirty="0"/>
              <a:t>Recap, review, repeat…</a:t>
            </a:r>
          </a:p>
        </p:txBody>
      </p:sp>
      <p:pic>
        <p:nvPicPr>
          <p:cNvPr id="6" name="Picture Placeholder 5" descr="Young woman sitting with book and laptop">
            <a:extLst>
              <a:ext uri="{FF2B5EF4-FFF2-40B4-BE49-F238E27FC236}">
                <a16:creationId xmlns:a16="http://schemas.microsoft.com/office/drawing/2014/main" id="{6F29BBB7-AC6D-7E1D-9FDB-BEE089B819B2}"/>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5499405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6E3A297-4D03-BFF6-6631-031080C0385D}"/>
              </a:ext>
            </a:extLst>
          </p:cNvPr>
          <p:cNvSpPr>
            <a:spLocks noGrp="1"/>
          </p:cNvSpPr>
          <p:nvPr>
            <p:ph type="body" sz="quarter" idx="35"/>
          </p:nvPr>
        </p:nvSpPr>
        <p:spPr/>
        <p:txBody>
          <a:bodyPr/>
          <a:lstStyle/>
          <a:p>
            <a:r>
              <a:rPr lang="en-US" dirty="0"/>
              <a:t> Make Climate Change Personal.</a:t>
            </a:r>
          </a:p>
          <a:p>
            <a:endParaRPr lang="en-IE" dirty="0"/>
          </a:p>
        </p:txBody>
      </p:sp>
      <p:sp>
        <p:nvSpPr>
          <p:cNvPr id="3" name="Text Placeholder 2">
            <a:extLst>
              <a:ext uri="{FF2B5EF4-FFF2-40B4-BE49-F238E27FC236}">
                <a16:creationId xmlns:a16="http://schemas.microsoft.com/office/drawing/2014/main" id="{D7EB2AB7-F9C8-446A-84ED-71847913BE4B}"/>
              </a:ext>
            </a:extLst>
          </p:cNvPr>
          <p:cNvSpPr>
            <a:spLocks noGrp="1"/>
          </p:cNvSpPr>
          <p:nvPr>
            <p:ph type="body" sz="quarter" idx="36"/>
          </p:nvPr>
        </p:nvSpPr>
        <p:spPr/>
        <p:txBody>
          <a:bodyPr/>
          <a:lstStyle/>
          <a:p>
            <a:r>
              <a:rPr lang="en-US" dirty="0"/>
              <a:t>"Do something you weren't doing before." </a:t>
            </a:r>
            <a:endParaRPr lang="en-IE" dirty="0"/>
          </a:p>
        </p:txBody>
      </p:sp>
      <p:sp>
        <p:nvSpPr>
          <p:cNvPr id="4" name="Text Placeholder 3">
            <a:extLst>
              <a:ext uri="{FF2B5EF4-FFF2-40B4-BE49-F238E27FC236}">
                <a16:creationId xmlns:a16="http://schemas.microsoft.com/office/drawing/2014/main" id="{6981BB6F-D278-FB06-952F-6F4CD21A038D}"/>
              </a:ext>
            </a:extLst>
          </p:cNvPr>
          <p:cNvSpPr>
            <a:spLocks noGrp="1"/>
          </p:cNvSpPr>
          <p:nvPr>
            <p:ph type="body" sz="quarter" idx="37"/>
          </p:nvPr>
        </p:nvSpPr>
        <p:spPr/>
        <p:txBody>
          <a:bodyPr/>
          <a:lstStyle/>
          <a:p>
            <a:r>
              <a:rPr lang="en-IE" dirty="0"/>
              <a:t>1</a:t>
            </a:r>
          </a:p>
        </p:txBody>
      </p:sp>
      <p:sp>
        <p:nvSpPr>
          <p:cNvPr id="6" name="Text Placeholder 5">
            <a:extLst>
              <a:ext uri="{FF2B5EF4-FFF2-40B4-BE49-F238E27FC236}">
                <a16:creationId xmlns:a16="http://schemas.microsoft.com/office/drawing/2014/main" id="{013AD1A5-7047-996A-E694-3101E9CB34DB}"/>
              </a:ext>
            </a:extLst>
          </p:cNvPr>
          <p:cNvSpPr>
            <a:spLocks noGrp="1"/>
          </p:cNvSpPr>
          <p:nvPr>
            <p:ph type="body" sz="quarter" idx="42"/>
          </p:nvPr>
        </p:nvSpPr>
        <p:spPr>
          <a:xfrm>
            <a:off x="4927791" y="2734330"/>
            <a:ext cx="6562677" cy="339415"/>
          </a:xfrm>
        </p:spPr>
        <p:txBody>
          <a:bodyPr/>
          <a:lstStyle/>
          <a:p>
            <a:r>
              <a:rPr lang="en-IE" dirty="0"/>
              <a:t>Get Angry, Get Active.</a:t>
            </a:r>
          </a:p>
          <a:p>
            <a:endParaRPr lang="en-IE" dirty="0"/>
          </a:p>
        </p:txBody>
      </p:sp>
      <p:sp>
        <p:nvSpPr>
          <p:cNvPr id="7" name="Text Placeholder 6">
            <a:extLst>
              <a:ext uri="{FF2B5EF4-FFF2-40B4-BE49-F238E27FC236}">
                <a16:creationId xmlns:a16="http://schemas.microsoft.com/office/drawing/2014/main" id="{DC1C8259-893D-D72D-878E-7034A47EB803}"/>
              </a:ext>
            </a:extLst>
          </p:cNvPr>
          <p:cNvSpPr>
            <a:spLocks noGrp="1"/>
          </p:cNvSpPr>
          <p:nvPr>
            <p:ph type="body" sz="quarter" idx="43"/>
          </p:nvPr>
        </p:nvSpPr>
        <p:spPr>
          <a:xfrm>
            <a:off x="4320643" y="3097306"/>
            <a:ext cx="7257145" cy="999383"/>
          </a:xfrm>
        </p:spPr>
        <p:txBody>
          <a:bodyPr/>
          <a:lstStyle/>
          <a:p>
            <a:r>
              <a:rPr lang="en-US" sz="1950" dirty="0"/>
              <a:t>“…with those who have more responsibility than you do…those who should be doing far more. Governments, cities, universities, businesses-- especially the fossil fuel industries, agriculture &amp; transport industries."</a:t>
            </a:r>
            <a:endParaRPr lang="en-IE" sz="1950" dirty="0"/>
          </a:p>
        </p:txBody>
      </p:sp>
      <p:sp>
        <p:nvSpPr>
          <p:cNvPr id="8" name="Text Placeholder 7">
            <a:extLst>
              <a:ext uri="{FF2B5EF4-FFF2-40B4-BE49-F238E27FC236}">
                <a16:creationId xmlns:a16="http://schemas.microsoft.com/office/drawing/2014/main" id="{FDAD9621-3673-E18B-BDD9-E8477AB0834A}"/>
              </a:ext>
            </a:extLst>
          </p:cNvPr>
          <p:cNvSpPr>
            <a:spLocks noGrp="1"/>
          </p:cNvSpPr>
          <p:nvPr>
            <p:ph type="body" sz="quarter" idx="44"/>
          </p:nvPr>
        </p:nvSpPr>
        <p:spPr/>
        <p:txBody>
          <a:bodyPr/>
          <a:lstStyle/>
          <a:p>
            <a:r>
              <a:rPr lang="en-IE" dirty="0"/>
              <a:t>2</a:t>
            </a:r>
          </a:p>
        </p:txBody>
      </p:sp>
      <p:sp>
        <p:nvSpPr>
          <p:cNvPr id="9" name="Text Placeholder 8">
            <a:extLst>
              <a:ext uri="{FF2B5EF4-FFF2-40B4-BE49-F238E27FC236}">
                <a16:creationId xmlns:a16="http://schemas.microsoft.com/office/drawing/2014/main" id="{8C3104B2-ACBB-61D1-97E3-549FA2765BAF}"/>
              </a:ext>
            </a:extLst>
          </p:cNvPr>
          <p:cNvSpPr>
            <a:spLocks noGrp="1"/>
          </p:cNvSpPr>
          <p:nvPr>
            <p:ph type="body" sz="quarter" idx="45"/>
          </p:nvPr>
        </p:nvSpPr>
        <p:spPr/>
        <p:txBody>
          <a:bodyPr/>
          <a:lstStyle/>
          <a:p>
            <a:r>
              <a:rPr lang="en-US" dirty="0"/>
              <a:t>Imagine The World We Are Hurrying Towards.</a:t>
            </a:r>
            <a:endParaRPr lang="en-IE" dirty="0"/>
          </a:p>
        </p:txBody>
      </p:sp>
      <p:sp>
        <p:nvSpPr>
          <p:cNvPr id="10" name="Text Placeholder 9">
            <a:extLst>
              <a:ext uri="{FF2B5EF4-FFF2-40B4-BE49-F238E27FC236}">
                <a16:creationId xmlns:a16="http://schemas.microsoft.com/office/drawing/2014/main" id="{EC8EAA16-F2A1-0672-9D20-CEC55FD348B3}"/>
              </a:ext>
            </a:extLst>
          </p:cNvPr>
          <p:cNvSpPr>
            <a:spLocks noGrp="1"/>
          </p:cNvSpPr>
          <p:nvPr>
            <p:ph type="body" sz="quarter" idx="46"/>
          </p:nvPr>
        </p:nvSpPr>
        <p:spPr>
          <a:xfrm>
            <a:off x="4615543" y="5132546"/>
            <a:ext cx="6865482" cy="999383"/>
          </a:xfrm>
        </p:spPr>
        <p:txBody>
          <a:bodyPr/>
          <a:lstStyle/>
          <a:p>
            <a:r>
              <a:rPr lang="en-US" dirty="0"/>
              <a:t>"What kind of world will it be? It will be a much healthier world. We won't have the choking pollution of fossil fuels.”</a:t>
            </a:r>
            <a:endParaRPr lang="en-IE" dirty="0"/>
          </a:p>
        </p:txBody>
      </p:sp>
      <p:sp>
        <p:nvSpPr>
          <p:cNvPr id="11" name="Text Placeholder 10">
            <a:extLst>
              <a:ext uri="{FF2B5EF4-FFF2-40B4-BE49-F238E27FC236}">
                <a16:creationId xmlns:a16="http://schemas.microsoft.com/office/drawing/2014/main" id="{290E652C-2CC8-9252-F338-ED91E112F05B}"/>
              </a:ext>
            </a:extLst>
          </p:cNvPr>
          <p:cNvSpPr>
            <a:spLocks noGrp="1"/>
          </p:cNvSpPr>
          <p:nvPr>
            <p:ph type="body" sz="quarter" idx="47"/>
          </p:nvPr>
        </p:nvSpPr>
        <p:spPr/>
        <p:txBody>
          <a:bodyPr/>
          <a:lstStyle/>
          <a:p>
            <a:r>
              <a:rPr lang="en-IE" dirty="0"/>
              <a:t>3</a:t>
            </a:r>
          </a:p>
        </p:txBody>
      </p:sp>
      <p:sp>
        <p:nvSpPr>
          <p:cNvPr id="12" name="TextBox 11">
            <a:extLst>
              <a:ext uri="{FF2B5EF4-FFF2-40B4-BE49-F238E27FC236}">
                <a16:creationId xmlns:a16="http://schemas.microsoft.com/office/drawing/2014/main" id="{59199E62-D2F9-C275-FD9D-B17C5D4B0720}"/>
              </a:ext>
            </a:extLst>
          </p:cNvPr>
          <p:cNvSpPr txBox="1"/>
          <p:nvPr/>
        </p:nvSpPr>
        <p:spPr>
          <a:xfrm>
            <a:off x="0" y="442976"/>
            <a:ext cx="3553905" cy="3849259"/>
          </a:xfrm>
          <a:prstGeom prst="rect">
            <a:avLst/>
          </a:prstGeom>
          <a:solidFill>
            <a:srgbClr val="B2DEDD"/>
          </a:solidFill>
        </p:spPr>
        <p:txBody>
          <a:bodyPr wrap="square" rtlCol="0" anchor="ctr">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IE" sz="1000" b="1"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IE" sz="3600" b="1" i="0" u="none" strike="noStrike" kern="1200" cap="none" spc="0" normalizeH="0" baseline="0" noProof="0" dirty="0">
                <a:ln>
                  <a:noFill/>
                </a:ln>
                <a:solidFill>
                  <a:srgbClr val="000000"/>
                </a:solidFill>
                <a:effectLst/>
                <a:uLnTx/>
                <a:uFillTx/>
                <a:latin typeface="Calibri" panose="020F0502020204030204"/>
                <a:ea typeface="+mn-ea"/>
                <a:cs typeface="+mn-cs"/>
              </a:rPr>
              <a:t>Final Words </a:t>
            </a:r>
            <a:r>
              <a:rPr kumimoji="0" lang="en-IE" sz="2400" i="0" u="none" strike="noStrike" kern="1200" cap="none" spc="0" normalizeH="0" baseline="0" noProof="0" dirty="0">
                <a:ln>
                  <a:noFill/>
                </a:ln>
                <a:solidFill>
                  <a:srgbClr val="000000"/>
                </a:solidFill>
                <a:effectLst/>
                <a:uLnTx/>
                <a:uFillTx/>
                <a:latin typeface="Calibri" panose="020F0502020204030204"/>
                <a:ea typeface="+mn-ea"/>
                <a:cs typeface="+mn-cs"/>
              </a:rPr>
              <a:t>of advice </a:t>
            </a:r>
            <a:r>
              <a:rPr kumimoji="0" lang="en-IE" sz="2400" b="0" i="0" u="none" strike="noStrike" kern="1200" cap="none" spc="0" normalizeH="0" baseline="0" noProof="0" dirty="0">
                <a:ln>
                  <a:noFill/>
                </a:ln>
                <a:solidFill>
                  <a:srgbClr val="000000"/>
                </a:solidFill>
                <a:effectLst/>
                <a:uLnTx/>
                <a:uFillTx/>
                <a:latin typeface="Calibri" panose="020F0502020204030204"/>
                <a:ea typeface="+mn-ea"/>
                <a:cs typeface="+mn-cs"/>
              </a:rPr>
              <a:t>from MARY ROBINSON, Ireland’s First Female President,</a:t>
            </a:r>
            <a:r>
              <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rPr>
              <a:t> a former UN High Commissioner for Human Rights and Envoy on Climate Change,</a:t>
            </a:r>
            <a:r>
              <a:rPr kumimoji="0" lang="en-IE" sz="2400" b="0" i="0" u="none" strike="noStrike" kern="1200" cap="none" spc="0" normalizeH="0" baseline="0" noProof="0" dirty="0">
                <a:ln>
                  <a:noFill/>
                </a:ln>
                <a:solidFill>
                  <a:srgbClr val="000000"/>
                </a:solidFill>
                <a:effectLst/>
                <a:uLnTx/>
                <a:uFillTx/>
                <a:latin typeface="Calibri" panose="020F0502020204030204"/>
                <a:ea typeface="+mn-ea"/>
                <a:cs typeface="+mn-cs"/>
              </a:rPr>
              <a:t>  Chair of the </a:t>
            </a:r>
            <a:r>
              <a:rPr kumimoji="0" lang="en-IE" sz="2400" b="0" i="0" u="none" strike="noStrike" kern="1200" cap="none" spc="0" normalizeH="0" baseline="0" noProof="0" dirty="0">
                <a:ln>
                  <a:noFill/>
                </a:ln>
                <a:solidFill>
                  <a:srgbClr val="F79037"/>
                </a:solidFill>
                <a:effectLst/>
                <a:uLnTx/>
                <a:uFillTx/>
                <a:latin typeface="Calibri" panose="020F0502020204030204"/>
                <a:ea typeface="+mn-ea"/>
                <a:cs typeface="+mn-cs"/>
                <a:hlinkClick r:id="rId2">
                  <a:extLst>
                    <a:ext uri="{A12FA001-AC4F-418D-AE19-62706E023703}">
                      <ahyp:hlinkClr xmlns:ahyp="http://schemas.microsoft.com/office/drawing/2018/hyperlinkcolor" val="tx"/>
                    </a:ext>
                  </a:extLst>
                </a:hlinkClick>
              </a:rPr>
              <a:t>Elders</a:t>
            </a:r>
            <a:r>
              <a:rPr kumimoji="0" lang="en-IE" sz="2400" b="0" i="0" u="none" strike="noStrike" kern="1200" cap="none" spc="0" normalizeH="0" baseline="0" noProof="0" dirty="0">
                <a:ln>
                  <a:noFill/>
                </a:ln>
                <a:solidFill>
                  <a:srgbClr val="000000"/>
                </a:solidFill>
                <a:effectLst/>
                <a:uLnTx/>
                <a:uFillTx/>
                <a:latin typeface="Calibri" panose="020F0502020204030204"/>
                <a:ea typeface="+mn-ea"/>
                <a:cs typeface="+mn-cs"/>
              </a:rPr>
              <a:t> and in our opinion a Climate Champion!</a:t>
            </a:r>
          </a:p>
        </p:txBody>
      </p:sp>
      <p:pic>
        <p:nvPicPr>
          <p:cNvPr id="1026" name="Picture 2">
            <a:extLst>
              <a:ext uri="{FF2B5EF4-FFF2-40B4-BE49-F238E27FC236}">
                <a16:creationId xmlns:a16="http://schemas.microsoft.com/office/drawing/2014/main" id="{6A81EA61-79FC-BF23-2275-4442783395E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4275296"/>
            <a:ext cx="3103373" cy="17145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4879A342-5640-1C7D-FDD7-2F5564F6BF66}"/>
              </a:ext>
            </a:extLst>
          </p:cNvPr>
          <p:cNvSpPr txBox="1"/>
          <p:nvPr/>
        </p:nvSpPr>
        <p:spPr>
          <a:xfrm>
            <a:off x="152401" y="6484275"/>
            <a:ext cx="1066800" cy="373725"/>
          </a:xfrm>
          <a:prstGeom prst="rect">
            <a:avLst/>
          </a:prstGeom>
          <a:noFill/>
        </p:spPr>
        <p:txBody>
          <a:bodyPr wrap="square" rtlCol="0">
            <a:spAutoFit/>
          </a:bodyPr>
          <a:lstStyle/>
          <a:p>
            <a:r>
              <a:rPr lang="en-IE" b="1" dirty="0">
                <a:solidFill>
                  <a:srgbClr val="F79037"/>
                </a:solidFill>
                <a:hlinkClick r:id="rId4">
                  <a:extLst>
                    <a:ext uri="{A12FA001-AC4F-418D-AE19-62706E023703}">
                      <ahyp:hlinkClr xmlns:ahyp="http://schemas.microsoft.com/office/drawing/2018/hyperlinkcolor" val="tx"/>
                    </a:ext>
                  </a:extLst>
                </a:hlinkClick>
              </a:rPr>
              <a:t>Source</a:t>
            </a:r>
            <a:endParaRPr lang="en-IE" b="1" dirty="0">
              <a:solidFill>
                <a:srgbClr val="F79037"/>
              </a:solidFill>
            </a:endParaRPr>
          </a:p>
        </p:txBody>
      </p:sp>
    </p:spTree>
    <p:extLst>
      <p:ext uri="{BB962C8B-B14F-4D97-AF65-F5344CB8AC3E}">
        <p14:creationId xmlns:p14="http://schemas.microsoft.com/office/powerpoint/2010/main" val="34389998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Frangipani flower">
            <a:extLst>
              <a:ext uri="{FF2B5EF4-FFF2-40B4-BE49-F238E27FC236}">
                <a16:creationId xmlns:a16="http://schemas.microsoft.com/office/drawing/2014/main" id="{3D7D8837-3117-54F8-5D65-6D7BEA05B4AE}"/>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p:blipFill>
        <p:spPr>
          <a:xfrm>
            <a:off x="320540" y="335338"/>
            <a:ext cx="11578483" cy="6146707"/>
          </a:xfrm>
          <a:solidFill>
            <a:schemeClr val="bg1"/>
          </a:solidFill>
        </p:spPr>
      </p:pic>
      <p:sp>
        <p:nvSpPr>
          <p:cNvPr id="3" name="Text Placeholder 2">
            <a:extLst>
              <a:ext uri="{FF2B5EF4-FFF2-40B4-BE49-F238E27FC236}">
                <a16:creationId xmlns:a16="http://schemas.microsoft.com/office/drawing/2014/main" id="{F2A25C7D-D6A8-2C86-E8F2-9837526D68C2}"/>
              </a:ext>
            </a:extLst>
          </p:cNvPr>
          <p:cNvSpPr>
            <a:spLocks noGrp="1"/>
          </p:cNvSpPr>
          <p:nvPr>
            <p:ph type="body" sz="quarter" idx="13"/>
          </p:nvPr>
        </p:nvSpPr>
        <p:spPr>
          <a:xfrm>
            <a:off x="427670" y="1504602"/>
            <a:ext cx="5254673" cy="3808175"/>
          </a:xfrm>
        </p:spPr>
        <p:txBody>
          <a:bodyPr>
            <a:noAutofit/>
          </a:bodyPr>
          <a:lstStyle/>
          <a:p>
            <a:pPr>
              <a:lnSpc>
                <a:spcPct val="120000"/>
              </a:lnSpc>
            </a:pPr>
            <a:r>
              <a:rPr lang="en-US" sz="2400" dirty="0"/>
              <a:t>I saw the future;  I saw a circular economy. I saw, not individual electrical vehicles but electric mobility. I saw ways of living together.</a:t>
            </a:r>
          </a:p>
          <a:p>
            <a:pPr>
              <a:lnSpc>
                <a:spcPct val="120000"/>
              </a:lnSpc>
            </a:pPr>
            <a:r>
              <a:rPr lang="en-US" sz="2400" dirty="0"/>
              <a:t>It was a wonderful sense of the world we need to be talking about more.</a:t>
            </a:r>
          </a:p>
          <a:p>
            <a:pPr>
              <a:lnSpc>
                <a:spcPct val="120000"/>
              </a:lnSpc>
            </a:pPr>
            <a:r>
              <a:rPr lang="en-US" sz="2400" b="1" dirty="0"/>
              <a:t>We are the first generation to fully understand how serious the problem is.</a:t>
            </a:r>
          </a:p>
          <a:p>
            <a:pPr>
              <a:lnSpc>
                <a:spcPct val="120000"/>
              </a:lnSpc>
            </a:pPr>
            <a:r>
              <a:rPr lang="en-US" sz="2400" b="1" dirty="0"/>
              <a:t>And we are the last generation that can do something about it.</a:t>
            </a:r>
            <a:endParaRPr lang="en-IE" sz="2400" b="1" dirty="0"/>
          </a:p>
        </p:txBody>
      </p:sp>
      <p:grpSp>
        <p:nvGrpSpPr>
          <p:cNvPr id="6" name="Group 5">
            <a:extLst>
              <a:ext uri="{FF2B5EF4-FFF2-40B4-BE49-F238E27FC236}">
                <a16:creationId xmlns:a16="http://schemas.microsoft.com/office/drawing/2014/main" id="{DE6B51B4-0D6C-76B8-5A45-03715F89D96F}"/>
              </a:ext>
            </a:extLst>
          </p:cNvPr>
          <p:cNvGrpSpPr/>
          <p:nvPr/>
        </p:nvGrpSpPr>
        <p:grpSpPr>
          <a:xfrm>
            <a:off x="168140" y="375955"/>
            <a:ext cx="909546" cy="916523"/>
            <a:chOff x="3400450" y="986392"/>
            <a:chExt cx="1487826" cy="1083162"/>
          </a:xfrm>
        </p:grpSpPr>
        <p:sp>
          <p:nvSpPr>
            <p:cNvPr id="7" name="Freeform 24">
              <a:extLst>
                <a:ext uri="{FF2B5EF4-FFF2-40B4-BE49-F238E27FC236}">
                  <a16:creationId xmlns:a16="http://schemas.microsoft.com/office/drawing/2014/main" id="{94E72280-B3DF-FE77-9BB9-542510E1B864}"/>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F1A0C2"/>
            </a:solidFill>
            <a:ln w="8971" cap="flat">
              <a:noFill/>
              <a:prstDash val="solid"/>
              <a:miter/>
            </a:ln>
          </p:spPr>
          <p:txBody>
            <a:bodyPr rtlCol="0" anchor="ctr"/>
            <a:lstStyle/>
            <a:p>
              <a:endParaRPr lang="en-US"/>
            </a:p>
          </p:txBody>
        </p:sp>
        <p:sp>
          <p:nvSpPr>
            <p:cNvPr id="8" name="Freeform 25">
              <a:extLst>
                <a:ext uri="{FF2B5EF4-FFF2-40B4-BE49-F238E27FC236}">
                  <a16:creationId xmlns:a16="http://schemas.microsoft.com/office/drawing/2014/main" id="{55256934-31F9-BCF9-2326-F61BF738CC69}"/>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w="8971" cap="flat">
              <a:noFill/>
              <a:prstDash val="solid"/>
              <a:miter/>
            </a:ln>
          </p:spPr>
          <p:txBody>
            <a:bodyPr rtlCol="0" anchor="ctr"/>
            <a:lstStyle/>
            <a:p>
              <a:endParaRPr lang="en-US"/>
            </a:p>
          </p:txBody>
        </p:sp>
      </p:grpSp>
      <p:sp>
        <p:nvSpPr>
          <p:cNvPr id="10" name="TextBox 9">
            <a:extLst>
              <a:ext uri="{FF2B5EF4-FFF2-40B4-BE49-F238E27FC236}">
                <a16:creationId xmlns:a16="http://schemas.microsoft.com/office/drawing/2014/main" id="{995FF27D-D2F8-29CE-C6ED-CDB90CE0FF3C}"/>
              </a:ext>
            </a:extLst>
          </p:cNvPr>
          <p:cNvSpPr txBox="1"/>
          <p:nvPr/>
        </p:nvSpPr>
        <p:spPr>
          <a:xfrm>
            <a:off x="4114799" y="5758927"/>
            <a:ext cx="6096000" cy="338554"/>
          </a:xfrm>
          <a:prstGeom prst="rect">
            <a:avLst/>
          </a:prstGeom>
          <a:noFill/>
        </p:spPr>
        <p:txBody>
          <a:bodyPr wrap="square">
            <a:spAutoFit/>
          </a:bodyPr>
          <a:lstStyle/>
          <a:p>
            <a:r>
              <a:rPr kumimoji="0" lang="en-IE" sz="1600" b="0" i="0" u="none" strike="noStrike" kern="1200" cap="none" spc="0" normalizeH="0" baseline="0" noProof="0" dirty="0">
                <a:ln>
                  <a:noFill/>
                </a:ln>
                <a:solidFill>
                  <a:srgbClr val="000000"/>
                </a:solidFill>
                <a:effectLst/>
                <a:uLnTx/>
                <a:uFillTx/>
                <a:latin typeface="Calibri" panose="020F0502020204030204"/>
                <a:ea typeface="+mn-ea"/>
                <a:cs typeface="+mn-cs"/>
              </a:rPr>
              <a:t>MARY ROBINSON</a:t>
            </a:r>
            <a:endParaRPr lang="en-IE" sz="1600" dirty="0"/>
          </a:p>
        </p:txBody>
      </p:sp>
    </p:spTree>
    <p:extLst>
      <p:ext uri="{BB962C8B-B14F-4D97-AF65-F5344CB8AC3E}">
        <p14:creationId xmlns:p14="http://schemas.microsoft.com/office/powerpoint/2010/main" val="42142738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5328264C-32A9-A14B-88CE-E920BC4BEE14}"/>
              </a:ext>
            </a:extLst>
          </p:cNvPr>
          <p:cNvSpPr>
            <a:spLocks noGrp="1"/>
          </p:cNvSpPr>
          <p:nvPr>
            <p:ph type="body" sz="quarter" idx="20"/>
          </p:nvPr>
        </p:nvSpPr>
        <p:spPr>
          <a:xfrm>
            <a:off x="832737" y="2258217"/>
            <a:ext cx="10915807" cy="3796076"/>
          </a:xfrm>
        </p:spPr>
        <p:txBody>
          <a:bodyPr>
            <a:normAutofit fontScale="62500" lnSpcReduction="20000"/>
          </a:bodyPr>
          <a:lstStyle/>
          <a:p>
            <a:pPr>
              <a:lnSpc>
                <a:spcPct val="120000"/>
              </a:lnSpc>
            </a:pPr>
            <a:r>
              <a:rPr lang="en-US" sz="5100" dirty="0"/>
              <a:t>Thank you for taking this course, </a:t>
            </a:r>
            <a:r>
              <a:rPr lang="en-US" sz="5100" b="1" dirty="0"/>
              <a:t> ultimately t</a:t>
            </a:r>
            <a:r>
              <a:rPr kumimoji="0" lang="en-US" sz="5100" b="1" i="0" u="none" strike="noStrike" kern="1200" cap="none" spc="0" normalizeH="0" baseline="0" noProof="0" dirty="0">
                <a:ln>
                  <a:noFill/>
                </a:ln>
                <a:solidFill>
                  <a:prstClr val="black"/>
                </a:solidFill>
                <a:effectLst/>
                <a:uLnTx/>
                <a:uFillTx/>
                <a:latin typeface="Calibri" panose="020F0502020204030204"/>
                <a:ea typeface="+mn-ea"/>
                <a:cs typeface="+mn-cs"/>
              </a:rPr>
              <a:t>his course has been created to assist in the development of more ethical food enterprises </a:t>
            </a:r>
            <a:r>
              <a:rPr kumimoji="0" lang="en-US" sz="5100" i="0" u="none" strike="noStrike" kern="1200" cap="none" spc="0" normalizeH="0" baseline="0" noProof="0" dirty="0">
                <a:ln>
                  <a:noFill/>
                </a:ln>
                <a:solidFill>
                  <a:prstClr val="black"/>
                </a:solidFill>
                <a:effectLst/>
                <a:uLnTx/>
                <a:uFillTx/>
                <a:latin typeface="Calibri" panose="020F0502020204030204"/>
                <a:ea typeface="+mn-ea"/>
                <a:cs typeface="+mn-cs"/>
              </a:rPr>
              <a:t>and we hope you go away feeling more equipped to step into the Food-</a:t>
            </a:r>
            <a:r>
              <a:rPr kumimoji="0" lang="en-US" sz="5100" i="0" u="none" strike="noStrike" kern="1200" cap="none" spc="0" normalizeH="0" baseline="0" noProof="0" dirty="0" err="1">
                <a:ln>
                  <a:noFill/>
                </a:ln>
                <a:solidFill>
                  <a:prstClr val="black"/>
                </a:solidFill>
                <a:effectLst/>
                <a:uLnTx/>
                <a:uFillTx/>
                <a:latin typeface="Calibri" panose="020F0502020204030204"/>
                <a:ea typeface="+mn-ea"/>
                <a:cs typeface="+mn-cs"/>
              </a:rPr>
              <a:t>ture</a:t>
            </a:r>
            <a:r>
              <a:rPr kumimoji="0" lang="en-US" sz="5100" i="0" u="none" strike="noStrike" kern="1200" cap="none" spc="0" normalizeH="0" baseline="0" noProof="0" dirty="0">
                <a:ln>
                  <a:noFill/>
                </a:ln>
                <a:solidFill>
                  <a:prstClr val="black"/>
                </a:solidFill>
                <a:effectLst/>
                <a:uLnTx/>
                <a:uFillTx/>
                <a:latin typeface="Calibri" panose="020F0502020204030204"/>
                <a:ea typeface="+mn-ea"/>
                <a:cs typeface="+mn-cs"/>
              </a:rPr>
              <a:t>!!</a:t>
            </a:r>
          </a:p>
          <a:p>
            <a:pPr>
              <a:lnSpc>
                <a:spcPct val="120000"/>
              </a:lnSpc>
            </a:pPr>
            <a:endParaRPr lang="en-US" sz="1800" dirty="0">
              <a:solidFill>
                <a:prstClr val="black"/>
              </a:solidFill>
              <a:latin typeface="Calibri" panose="020F0502020204030204"/>
            </a:endParaRPr>
          </a:p>
          <a:p>
            <a:pPr>
              <a:lnSpc>
                <a:spcPct val="120000"/>
              </a:lnSpc>
            </a:pPr>
            <a:r>
              <a:rPr lang="en-US" sz="5100" dirty="0">
                <a:solidFill>
                  <a:prstClr val="black"/>
                </a:solidFill>
                <a:latin typeface="Calibri" panose="020F0502020204030204"/>
              </a:rPr>
              <a:t>Keep following us for more resources…</a:t>
            </a:r>
          </a:p>
          <a:p>
            <a:pPr>
              <a:lnSpc>
                <a:spcPct val="120000"/>
              </a:lnSpc>
            </a:pPr>
            <a:r>
              <a:rPr lang="en-US" sz="5400" b="1" i="1" dirty="0">
                <a:solidFill>
                  <a:schemeClr val="bg1"/>
                </a:solidFill>
                <a:latin typeface="Calibri" panose="020F0502020204030204"/>
                <a:hlinkClick r:id="rId3">
                  <a:extLst>
                    <a:ext uri="{A12FA001-AC4F-418D-AE19-62706E023703}">
                      <ahyp:hlinkClr xmlns:ahyp="http://schemas.microsoft.com/office/drawing/2018/hyperlinkcolor" val="tx"/>
                    </a:ext>
                  </a:extLst>
                </a:hlinkClick>
              </a:rPr>
              <a:t>www.ethical-food.eu</a:t>
            </a:r>
            <a:endParaRPr lang="en-US" sz="5400" b="1" i="1" dirty="0">
              <a:solidFill>
                <a:schemeClr val="bg1"/>
              </a:solidFill>
              <a:latin typeface="Calibri" panose="020F0502020204030204"/>
            </a:endParaRPr>
          </a:p>
          <a:p>
            <a:pPr>
              <a:lnSpc>
                <a:spcPct val="120000"/>
              </a:lnSpc>
            </a:pPr>
            <a:endParaRPr lang="en-IE" sz="5400" dirty="0"/>
          </a:p>
        </p:txBody>
      </p:sp>
      <p:grpSp>
        <p:nvGrpSpPr>
          <p:cNvPr id="27" name="Graphic 3">
            <a:extLst>
              <a:ext uri="{FF2B5EF4-FFF2-40B4-BE49-F238E27FC236}">
                <a16:creationId xmlns:a16="http://schemas.microsoft.com/office/drawing/2014/main" id="{9FBDA886-FC3F-FC43-BA9E-E4CB8606220D}"/>
              </a:ext>
            </a:extLst>
          </p:cNvPr>
          <p:cNvGrpSpPr/>
          <p:nvPr/>
        </p:nvGrpSpPr>
        <p:grpSpPr>
          <a:xfrm>
            <a:off x="10263560" y="6075359"/>
            <a:ext cx="322967" cy="322967"/>
            <a:chOff x="-147782" y="2499889"/>
            <a:chExt cx="850463" cy="850463"/>
          </a:xfrm>
        </p:grpSpPr>
        <p:sp>
          <p:nvSpPr>
            <p:cNvPr id="28" name="Freeform 27">
              <a:extLst>
                <a:ext uri="{FF2B5EF4-FFF2-40B4-BE49-F238E27FC236}">
                  <a16:creationId xmlns:a16="http://schemas.microsoft.com/office/drawing/2014/main" id="{76EC3708-AF91-5649-9C14-BF8CF07B37EE}"/>
                </a:ext>
              </a:extLst>
            </p:cNvPr>
            <p:cNvSpPr/>
            <p:nvPr/>
          </p:nvSpPr>
          <p:spPr>
            <a:xfrm>
              <a:off x="-147782"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1A0C2"/>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9" name="Freeform 28">
              <a:hlinkClick r:id="rId4"/>
              <a:extLst>
                <a:ext uri="{FF2B5EF4-FFF2-40B4-BE49-F238E27FC236}">
                  <a16:creationId xmlns:a16="http://schemas.microsoft.com/office/drawing/2014/main" id="{9FCB593A-BCE4-2E4E-8D84-F02F745F3B73}"/>
                </a:ext>
              </a:extLst>
            </p:cNvPr>
            <p:cNvSpPr/>
            <p:nvPr/>
          </p:nvSpPr>
          <p:spPr>
            <a:xfrm>
              <a:off x="18530" y="2722899"/>
              <a:ext cx="549966" cy="447280"/>
            </a:xfrm>
            <a:custGeom>
              <a:avLst/>
              <a:gdLst>
                <a:gd name="connsiteX0" fmla="*/ 173243 w 549966"/>
                <a:gd name="connsiteY0" fmla="*/ 447281 h 447280"/>
                <a:gd name="connsiteX1" fmla="*/ 494529 w 549966"/>
                <a:gd name="connsiteY1" fmla="*/ 125995 h 447280"/>
                <a:gd name="connsiteX2" fmla="*/ 493899 w 549966"/>
                <a:gd name="connsiteY2" fmla="*/ 111505 h 447280"/>
                <a:gd name="connsiteX3" fmla="*/ 549966 w 549966"/>
                <a:gd name="connsiteY3" fmla="*/ 52918 h 447280"/>
                <a:gd name="connsiteX4" fmla="*/ 485079 w 549966"/>
                <a:gd name="connsiteY4" fmla="*/ 70557 h 447280"/>
                <a:gd name="connsiteX5" fmla="*/ 534847 w 549966"/>
                <a:gd name="connsiteY5" fmla="*/ 8190 h 447280"/>
                <a:gd name="connsiteX6" fmla="*/ 463030 w 549966"/>
                <a:gd name="connsiteY6" fmla="*/ 35908 h 447280"/>
                <a:gd name="connsiteX7" fmla="*/ 380504 w 549966"/>
                <a:gd name="connsiteY7" fmla="*/ 0 h 447280"/>
                <a:gd name="connsiteX8" fmla="*/ 267739 w 549966"/>
                <a:gd name="connsiteY8" fmla="*/ 112765 h 447280"/>
                <a:gd name="connsiteX9" fmla="*/ 270888 w 549966"/>
                <a:gd name="connsiteY9" fmla="*/ 138594 h 447280"/>
                <a:gd name="connsiteX10" fmla="*/ 38428 w 549966"/>
                <a:gd name="connsiteY10" fmla="*/ 20789 h 447280"/>
                <a:gd name="connsiteX11" fmla="*/ 23309 w 549966"/>
                <a:gd name="connsiteY11" fmla="*/ 77487 h 447280"/>
                <a:gd name="connsiteX12" fmla="*/ 73707 w 549966"/>
                <a:gd name="connsiteY12" fmla="*/ 171353 h 447280"/>
                <a:gd name="connsiteX13" fmla="*/ 22679 w 549966"/>
                <a:gd name="connsiteY13" fmla="*/ 157493 h 447280"/>
                <a:gd name="connsiteX14" fmla="*/ 22679 w 549966"/>
                <a:gd name="connsiteY14" fmla="*/ 158753 h 447280"/>
                <a:gd name="connsiteX15" fmla="*/ 113395 w 549966"/>
                <a:gd name="connsiteY15" fmla="*/ 269628 h 447280"/>
                <a:gd name="connsiteX16" fmla="*/ 83786 w 549966"/>
                <a:gd name="connsiteY16" fmla="*/ 273408 h 447280"/>
                <a:gd name="connsiteX17" fmla="*/ 62367 w 549966"/>
                <a:gd name="connsiteY17" fmla="*/ 271518 h 447280"/>
                <a:gd name="connsiteX18" fmla="*/ 167573 w 549966"/>
                <a:gd name="connsiteY18" fmla="*/ 349635 h 447280"/>
                <a:gd name="connsiteX19" fmla="*/ 27089 w 549966"/>
                <a:gd name="connsiteY19" fmla="*/ 398143 h 447280"/>
                <a:gd name="connsiteX20" fmla="*/ 0 w 549966"/>
                <a:gd name="connsiteY20" fmla="*/ 396883 h 447280"/>
                <a:gd name="connsiteX21" fmla="*/ 173243 w 549966"/>
                <a:gd name="connsiteY21" fmla="*/ 447281 h 44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9966" h="447280">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33" name="Graphic 3">
            <a:extLst>
              <a:ext uri="{FF2B5EF4-FFF2-40B4-BE49-F238E27FC236}">
                <a16:creationId xmlns:a16="http://schemas.microsoft.com/office/drawing/2014/main" id="{FA2EC54E-7ACF-8F46-8A0E-36BA7E5CB421}"/>
              </a:ext>
            </a:extLst>
          </p:cNvPr>
          <p:cNvGrpSpPr/>
          <p:nvPr/>
        </p:nvGrpSpPr>
        <p:grpSpPr>
          <a:xfrm>
            <a:off x="9871054" y="6075336"/>
            <a:ext cx="322967" cy="323206"/>
            <a:chOff x="-1196056" y="2499889"/>
            <a:chExt cx="850463" cy="851093"/>
          </a:xfrm>
        </p:grpSpPr>
        <p:sp>
          <p:nvSpPr>
            <p:cNvPr id="34" name="Freeform 33">
              <a:extLst>
                <a:ext uri="{FF2B5EF4-FFF2-40B4-BE49-F238E27FC236}">
                  <a16:creationId xmlns:a16="http://schemas.microsoft.com/office/drawing/2014/main" id="{87ED4DA7-BC8C-204C-B96D-358973243A40}"/>
                </a:ext>
              </a:extLst>
            </p:cNvPr>
            <p:cNvSpPr/>
            <p:nvPr/>
          </p:nvSpPr>
          <p:spPr>
            <a:xfrm>
              <a:off x="-1196056" y="2499889"/>
              <a:ext cx="850463" cy="845423"/>
            </a:xfrm>
            <a:custGeom>
              <a:avLst/>
              <a:gdLst>
                <a:gd name="connsiteX0" fmla="*/ 850463 w 850463"/>
                <a:gd name="connsiteY0" fmla="*/ 425232 h 845423"/>
                <a:gd name="connsiteX1" fmla="*/ 425232 w 850463"/>
                <a:gd name="connsiteY1" fmla="*/ 0 h 845423"/>
                <a:gd name="connsiteX2" fmla="*/ 0 w 850463"/>
                <a:gd name="connsiteY2" fmla="*/ 425232 h 845423"/>
                <a:gd name="connsiteX3" fmla="*/ 359085 w 850463"/>
                <a:gd name="connsiteY3" fmla="*/ 845424 h 845423"/>
                <a:gd name="connsiteX4" fmla="*/ 359085 w 850463"/>
                <a:gd name="connsiteY4" fmla="*/ 548076 h 845423"/>
                <a:gd name="connsiteX5" fmla="*/ 251359 w 850463"/>
                <a:gd name="connsiteY5" fmla="*/ 548076 h 845423"/>
                <a:gd name="connsiteX6" fmla="*/ 251359 w 850463"/>
                <a:gd name="connsiteY6" fmla="*/ 425232 h 845423"/>
                <a:gd name="connsiteX7" fmla="*/ 359085 w 850463"/>
                <a:gd name="connsiteY7" fmla="*/ 425232 h 845423"/>
                <a:gd name="connsiteX8" fmla="*/ 359085 w 850463"/>
                <a:gd name="connsiteY8" fmla="*/ 331996 h 845423"/>
                <a:gd name="connsiteX9" fmla="*/ 519728 w 850463"/>
                <a:gd name="connsiteY9" fmla="*/ 166313 h 845423"/>
                <a:gd name="connsiteX10" fmla="*/ 614854 w 850463"/>
                <a:gd name="connsiteY10" fmla="*/ 174503 h 845423"/>
                <a:gd name="connsiteX11" fmla="*/ 614854 w 850463"/>
                <a:gd name="connsiteY11" fmla="*/ 279078 h 845423"/>
                <a:gd name="connsiteX12" fmla="*/ 561306 w 850463"/>
                <a:gd name="connsiteY12" fmla="*/ 279078 h 845423"/>
                <a:gd name="connsiteX13" fmla="*/ 492009 w 850463"/>
                <a:gd name="connsiteY13" fmla="*/ 345225 h 845423"/>
                <a:gd name="connsiteX14" fmla="*/ 492009 w 850463"/>
                <a:gd name="connsiteY14" fmla="*/ 425232 h 845423"/>
                <a:gd name="connsiteX15" fmla="*/ 609184 w 850463"/>
                <a:gd name="connsiteY15" fmla="*/ 425232 h 845423"/>
                <a:gd name="connsiteX16" fmla="*/ 590285 w 850463"/>
                <a:gd name="connsiteY16" fmla="*/ 548076 h 845423"/>
                <a:gd name="connsiteX17" fmla="*/ 491379 w 850463"/>
                <a:gd name="connsiteY17" fmla="*/ 548076 h 845423"/>
                <a:gd name="connsiteX18" fmla="*/ 491379 w 850463"/>
                <a:gd name="connsiteY18" fmla="*/ 845424 h 845423"/>
                <a:gd name="connsiteX19" fmla="*/ 850463 w 850463"/>
                <a:gd name="connsiteY19" fmla="*/ 425232 h 84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0463" h="84542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F1A0C2"/>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5" name="Freeform 34">
              <a:hlinkClick r:id="rId5"/>
              <a:extLst>
                <a:ext uri="{FF2B5EF4-FFF2-40B4-BE49-F238E27FC236}">
                  <a16:creationId xmlns:a16="http://schemas.microsoft.com/office/drawing/2014/main" id="{F644C785-03A5-3A49-8F2B-68FDD8559350}"/>
                </a:ext>
              </a:extLst>
            </p:cNvPr>
            <p:cNvSpPr/>
            <p:nvPr/>
          </p:nvSpPr>
          <p:spPr>
            <a:xfrm>
              <a:off x="-945327" y="2666201"/>
              <a:ext cx="363494" cy="684780"/>
            </a:xfrm>
            <a:custGeom>
              <a:avLst/>
              <a:gdLst>
                <a:gd name="connsiteX0" fmla="*/ 339555 w 363494"/>
                <a:gd name="connsiteY0" fmla="*/ 381764 h 684780"/>
                <a:gd name="connsiteX1" fmla="*/ 358455 w 363494"/>
                <a:gd name="connsiteY1" fmla="*/ 258919 h 684780"/>
                <a:gd name="connsiteX2" fmla="*/ 240650 w 363494"/>
                <a:gd name="connsiteY2" fmla="*/ 258919 h 684780"/>
                <a:gd name="connsiteX3" fmla="*/ 240650 w 363494"/>
                <a:gd name="connsiteY3" fmla="*/ 179542 h 684780"/>
                <a:gd name="connsiteX4" fmla="*/ 309947 w 363494"/>
                <a:gd name="connsiteY4" fmla="*/ 113395 h 684780"/>
                <a:gd name="connsiteX5" fmla="*/ 363494 w 363494"/>
                <a:gd name="connsiteY5" fmla="*/ 113395 h 684780"/>
                <a:gd name="connsiteX6" fmla="*/ 363494 w 363494"/>
                <a:gd name="connsiteY6" fmla="*/ 8190 h 684780"/>
                <a:gd name="connsiteX7" fmla="*/ 268368 w 363494"/>
                <a:gd name="connsiteY7" fmla="*/ 0 h 684780"/>
                <a:gd name="connsiteX8" fmla="*/ 107725 w 363494"/>
                <a:gd name="connsiteY8" fmla="*/ 165683 h 684780"/>
                <a:gd name="connsiteX9" fmla="*/ 107725 w 363494"/>
                <a:gd name="connsiteY9" fmla="*/ 259549 h 684780"/>
                <a:gd name="connsiteX10" fmla="*/ 0 w 363494"/>
                <a:gd name="connsiteY10" fmla="*/ 259549 h 684780"/>
                <a:gd name="connsiteX11" fmla="*/ 0 w 363494"/>
                <a:gd name="connsiteY11" fmla="*/ 382394 h 684780"/>
                <a:gd name="connsiteX12" fmla="*/ 107725 w 363494"/>
                <a:gd name="connsiteY12" fmla="*/ 382394 h 684780"/>
                <a:gd name="connsiteX13" fmla="*/ 107725 w 363494"/>
                <a:gd name="connsiteY13" fmla="*/ 679741 h 684780"/>
                <a:gd name="connsiteX14" fmla="*/ 173873 w 363494"/>
                <a:gd name="connsiteY14" fmla="*/ 684781 h 684780"/>
                <a:gd name="connsiteX15" fmla="*/ 240020 w 363494"/>
                <a:gd name="connsiteY15" fmla="*/ 679741 h 684780"/>
                <a:gd name="connsiteX16" fmla="*/ 240020 w 363494"/>
                <a:gd name="connsiteY16" fmla="*/ 382394 h 684780"/>
                <a:gd name="connsiteX17" fmla="*/ 339555 w 363494"/>
                <a:gd name="connsiteY17" fmla="*/ 382394 h 68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3494" h="68478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36" name="Group 35">
            <a:extLst>
              <a:ext uri="{FF2B5EF4-FFF2-40B4-BE49-F238E27FC236}">
                <a16:creationId xmlns:a16="http://schemas.microsoft.com/office/drawing/2014/main" id="{2D2DDD9D-117E-9345-AC3A-5230FE4FEC83}"/>
              </a:ext>
            </a:extLst>
          </p:cNvPr>
          <p:cNvGrpSpPr/>
          <p:nvPr/>
        </p:nvGrpSpPr>
        <p:grpSpPr>
          <a:xfrm>
            <a:off x="10646431" y="6083492"/>
            <a:ext cx="322967" cy="322967"/>
            <a:chOff x="5339337" y="8702010"/>
            <a:chExt cx="280634" cy="280634"/>
          </a:xfrm>
          <a:solidFill>
            <a:srgbClr val="12B4CB"/>
          </a:solidFill>
        </p:grpSpPr>
        <p:sp>
          <p:nvSpPr>
            <p:cNvPr id="37" name="Freeform 36">
              <a:extLst>
                <a:ext uri="{FF2B5EF4-FFF2-40B4-BE49-F238E27FC236}">
                  <a16:creationId xmlns:a16="http://schemas.microsoft.com/office/drawing/2014/main" id="{14064528-97FD-7749-874D-ACF937557BE6}"/>
                </a:ext>
              </a:extLst>
            </p:cNvPr>
            <p:cNvSpPr/>
            <p:nvPr/>
          </p:nvSpPr>
          <p:spPr>
            <a:xfrm>
              <a:off x="5339337" y="8702010"/>
              <a:ext cx="280634" cy="280634"/>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1A0C2"/>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pic>
          <p:nvPicPr>
            <p:cNvPr id="38" name="Graphic 37" descr="World with solid fill">
              <a:hlinkClick r:id="rId6"/>
              <a:extLst>
                <a:ext uri="{FF2B5EF4-FFF2-40B4-BE49-F238E27FC236}">
                  <a16:creationId xmlns:a16="http://schemas.microsoft.com/office/drawing/2014/main" id="{12A458C2-5E00-384C-AEE9-611D13F54E08}"/>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5356616" y="8719289"/>
              <a:ext cx="246077" cy="246077"/>
            </a:xfrm>
            <a:prstGeom prst="rect">
              <a:avLst/>
            </a:prstGeom>
          </p:spPr>
        </p:pic>
      </p:grpSp>
    </p:spTree>
    <p:extLst>
      <p:ext uri="{BB962C8B-B14F-4D97-AF65-F5344CB8AC3E}">
        <p14:creationId xmlns:p14="http://schemas.microsoft.com/office/powerpoint/2010/main" val="41698255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6AF410E7-A964-D044-9D34-2B240160C103}"/>
              </a:ext>
            </a:extLst>
          </p:cNvPr>
          <p:cNvSpPr>
            <a:spLocks noGrp="1"/>
          </p:cNvSpPr>
          <p:nvPr>
            <p:ph type="body" sz="quarter" idx="18"/>
          </p:nvPr>
        </p:nvSpPr>
        <p:spPr>
          <a:xfrm>
            <a:off x="898357" y="2028497"/>
            <a:ext cx="5646906" cy="3581889"/>
          </a:xfrm>
        </p:spPr>
        <p:txBody>
          <a:bodyPr/>
          <a:lstStyle/>
          <a:p>
            <a:r>
              <a:rPr lang="en-US" dirty="0"/>
              <a:t>At this stage we now know that an ethical food system refers to a </a:t>
            </a:r>
            <a:r>
              <a:rPr lang="en-US" b="1" dirty="0"/>
              <a:t>holistic approach </a:t>
            </a:r>
            <a:r>
              <a:rPr lang="en-US" dirty="0"/>
              <a:t>to food production, distribution, and consumption that </a:t>
            </a:r>
            <a:r>
              <a:rPr lang="en-US" b="1" dirty="0" err="1"/>
              <a:t>prioritises</a:t>
            </a:r>
            <a:r>
              <a:rPr lang="en-US" b="1" dirty="0"/>
              <a:t> sustainability, social justice, animal welfare, and public health. </a:t>
            </a:r>
          </a:p>
          <a:p>
            <a:r>
              <a:rPr lang="en-US" dirty="0"/>
              <a:t>It encompasses a set of principles and practices aimed at creating a food system that is fair, responsible, and regenerative.</a:t>
            </a:r>
          </a:p>
        </p:txBody>
      </p:sp>
      <p:sp>
        <p:nvSpPr>
          <p:cNvPr id="5" name="Text Placeholder 4">
            <a:extLst>
              <a:ext uri="{FF2B5EF4-FFF2-40B4-BE49-F238E27FC236}">
                <a16:creationId xmlns:a16="http://schemas.microsoft.com/office/drawing/2014/main" id="{A771A6C9-E269-C442-8C5C-3C47FA5A2BA7}"/>
              </a:ext>
            </a:extLst>
          </p:cNvPr>
          <p:cNvSpPr>
            <a:spLocks noGrp="1"/>
          </p:cNvSpPr>
          <p:nvPr>
            <p:ph type="body" sz="quarter" idx="16"/>
          </p:nvPr>
        </p:nvSpPr>
        <p:spPr>
          <a:xfrm>
            <a:off x="824785" y="747878"/>
            <a:ext cx="4990998" cy="992652"/>
          </a:xfrm>
        </p:spPr>
        <p:txBody>
          <a:bodyPr/>
          <a:lstStyle/>
          <a:p>
            <a:r>
              <a:rPr lang="en-US" b="1" dirty="0"/>
              <a:t>What is an Ethical Food System?</a:t>
            </a:r>
          </a:p>
          <a:p>
            <a:endParaRPr lang="en-US" b="1" dirty="0"/>
          </a:p>
        </p:txBody>
      </p:sp>
      <p:pic>
        <p:nvPicPr>
          <p:cNvPr id="13" name="Picture Placeholder 12">
            <a:extLst>
              <a:ext uri="{FF2B5EF4-FFF2-40B4-BE49-F238E27FC236}">
                <a16:creationId xmlns:a16="http://schemas.microsoft.com/office/drawing/2014/main" id="{8D63466A-9A83-5241-A524-4456713C92DF}"/>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a:stretch/>
        </p:blipFill>
        <p:spPr>
          <a:xfrm>
            <a:off x="6545263" y="1452563"/>
            <a:ext cx="5646737" cy="4656137"/>
          </a:xfrm>
        </p:spPr>
      </p:pic>
      <p:grpSp>
        <p:nvGrpSpPr>
          <p:cNvPr id="2" name="Group 1">
            <a:extLst>
              <a:ext uri="{FF2B5EF4-FFF2-40B4-BE49-F238E27FC236}">
                <a16:creationId xmlns:a16="http://schemas.microsoft.com/office/drawing/2014/main" id="{753BA3C6-76F5-2740-CAD7-2B83C3D55A54}"/>
              </a:ext>
            </a:extLst>
          </p:cNvPr>
          <p:cNvGrpSpPr/>
          <p:nvPr/>
        </p:nvGrpSpPr>
        <p:grpSpPr>
          <a:xfrm>
            <a:off x="6798992" y="1860471"/>
            <a:ext cx="1713093" cy="1764975"/>
            <a:chOff x="978879" y="2999701"/>
            <a:chExt cx="2461200" cy="2460124"/>
          </a:xfrm>
        </p:grpSpPr>
        <p:grpSp>
          <p:nvGrpSpPr>
            <p:cNvPr id="3" name="Graphic 2">
              <a:extLst>
                <a:ext uri="{FF2B5EF4-FFF2-40B4-BE49-F238E27FC236}">
                  <a16:creationId xmlns:a16="http://schemas.microsoft.com/office/drawing/2014/main" id="{07B69F7A-7C47-F6BC-D41D-43F43BFFF50B}"/>
                </a:ext>
              </a:extLst>
            </p:cNvPr>
            <p:cNvGrpSpPr/>
            <p:nvPr/>
          </p:nvGrpSpPr>
          <p:grpSpPr>
            <a:xfrm>
              <a:off x="978879" y="2999701"/>
              <a:ext cx="2461200" cy="2460124"/>
              <a:chOff x="690225" y="4499263"/>
              <a:chExt cx="1499146" cy="1498490"/>
            </a:xfrm>
            <a:solidFill>
              <a:schemeClr val="bg1">
                <a:alpha val="27098"/>
              </a:schemeClr>
            </a:solidFill>
          </p:grpSpPr>
          <p:sp>
            <p:nvSpPr>
              <p:cNvPr id="9" name="Freeform 127">
                <a:extLst>
                  <a:ext uri="{FF2B5EF4-FFF2-40B4-BE49-F238E27FC236}">
                    <a16:creationId xmlns:a16="http://schemas.microsoft.com/office/drawing/2014/main" id="{9090EFCD-5797-FE8D-EA43-124982C6D50D}"/>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grpFill/>
              <a:ln w="9512" cap="flat">
                <a:noFill/>
                <a:prstDash val="solid"/>
                <a:miter/>
              </a:ln>
            </p:spPr>
            <p:txBody>
              <a:bodyPr rtlCol="0" anchor="ctr"/>
              <a:lstStyle/>
              <a:p>
                <a:endParaRPr lang="en-US"/>
              </a:p>
            </p:txBody>
          </p:sp>
          <p:sp>
            <p:nvSpPr>
              <p:cNvPr id="10" name="Freeform 128">
                <a:extLst>
                  <a:ext uri="{FF2B5EF4-FFF2-40B4-BE49-F238E27FC236}">
                    <a16:creationId xmlns:a16="http://schemas.microsoft.com/office/drawing/2014/main" id="{5F2184E3-C7FD-32E5-7BE1-F2FCC66A1E74}"/>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grpFill/>
              <a:ln w="9512" cap="flat">
                <a:noFill/>
                <a:prstDash val="solid"/>
                <a:miter/>
              </a:ln>
            </p:spPr>
            <p:txBody>
              <a:bodyPr rtlCol="0" anchor="ctr"/>
              <a:lstStyle/>
              <a:p>
                <a:endParaRPr lang="en-US"/>
              </a:p>
            </p:txBody>
          </p:sp>
        </p:grpSp>
        <p:sp>
          <p:nvSpPr>
            <p:cNvPr id="4" name="Freeform 124">
              <a:extLst>
                <a:ext uri="{FF2B5EF4-FFF2-40B4-BE49-F238E27FC236}">
                  <a16:creationId xmlns:a16="http://schemas.microsoft.com/office/drawing/2014/main" id="{3B146EA4-0D58-9A90-66CE-233130EE3B5A}"/>
                </a:ext>
              </a:extLst>
            </p:cNvPr>
            <p:cNvSpPr/>
            <p:nvPr/>
          </p:nvSpPr>
          <p:spPr>
            <a:xfrm>
              <a:off x="2597849" y="3589383"/>
              <a:ext cx="598783" cy="1149722"/>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chemeClr val="bg1">
                <a:alpha val="27098"/>
              </a:schemeClr>
            </a:solidFill>
            <a:ln w="9512" cap="flat">
              <a:noFill/>
              <a:prstDash val="solid"/>
              <a:miter/>
            </a:ln>
          </p:spPr>
          <p:txBody>
            <a:bodyPr rtlCol="0" anchor="ctr"/>
            <a:lstStyle/>
            <a:p>
              <a:endParaRPr lang="en-US"/>
            </a:p>
          </p:txBody>
        </p:sp>
        <p:sp>
          <p:nvSpPr>
            <p:cNvPr id="7" name="Freeform 125">
              <a:extLst>
                <a:ext uri="{FF2B5EF4-FFF2-40B4-BE49-F238E27FC236}">
                  <a16:creationId xmlns:a16="http://schemas.microsoft.com/office/drawing/2014/main" id="{83B27A2C-D67E-6ABB-2454-C2EE04DD668C}"/>
                </a:ext>
              </a:extLst>
            </p:cNvPr>
            <p:cNvSpPr/>
            <p:nvPr/>
          </p:nvSpPr>
          <p:spPr>
            <a:xfrm>
              <a:off x="1909150" y="3147902"/>
              <a:ext cx="598171" cy="1149722"/>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chemeClr val="bg1">
                <a:alpha val="27098"/>
              </a:schemeClr>
            </a:solidFill>
            <a:ln w="9512" cap="flat">
              <a:noFill/>
              <a:prstDash val="solid"/>
              <a:miter/>
            </a:ln>
          </p:spPr>
          <p:txBody>
            <a:bodyPr rtlCol="0" anchor="ctr"/>
            <a:lstStyle/>
            <a:p>
              <a:endParaRPr lang="en-US"/>
            </a:p>
          </p:txBody>
        </p:sp>
        <p:sp>
          <p:nvSpPr>
            <p:cNvPr id="8" name="Freeform 126">
              <a:extLst>
                <a:ext uri="{FF2B5EF4-FFF2-40B4-BE49-F238E27FC236}">
                  <a16:creationId xmlns:a16="http://schemas.microsoft.com/office/drawing/2014/main" id="{378C71AC-82C3-2184-B29F-1A41E09CC9DF}"/>
                </a:ext>
              </a:extLst>
            </p:cNvPr>
            <p:cNvSpPr/>
            <p:nvPr/>
          </p:nvSpPr>
          <p:spPr>
            <a:xfrm>
              <a:off x="1211081" y="3589383"/>
              <a:ext cx="598171" cy="1149722"/>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chemeClr val="bg1">
                <a:alpha val="27098"/>
              </a:schemeClr>
            </a:solidFill>
            <a:ln w="9512" cap="flat">
              <a:noFill/>
              <a:prstDash val="solid"/>
              <a:miter/>
            </a:ln>
          </p:spPr>
          <p:txBody>
            <a:bodyPr rtlCol="0" anchor="ctr"/>
            <a:lstStyle/>
            <a:p>
              <a:endParaRPr lang="en-US"/>
            </a:p>
          </p:txBody>
        </p:sp>
      </p:grpSp>
    </p:spTree>
    <p:extLst>
      <p:ext uri="{BB962C8B-B14F-4D97-AF65-F5344CB8AC3E}">
        <p14:creationId xmlns:p14="http://schemas.microsoft.com/office/powerpoint/2010/main" val="19635093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7DA079D-B060-EE7B-769B-65B88A3ECC22}"/>
              </a:ext>
            </a:extLst>
          </p:cNvPr>
          <p:cNvSpPr>
            <a:spLocks noGrp="1"/>
          </p:cNvSpPr>
          <p:nvPr>
            <p:ph type="body" sz="quarter" idx="18"/>
          </p:nvPr>
        </p:nvSpPr>
        <p:spPr>
          <a:xfrm>
            <a:off x="898358" y="2291456"/>
            <a:ext cx="5197643" cy="3025975"/>
          </a:xfrm>
        </p:spPr>
        <p:txBody>
          <a:bodyPr/>
          <a:lstStyle/>
          <a:p>
            <a:r>
              <a:rPr lang="en-IE" dirty="0"/>
              <a:t>The POWER of an Ethical Food system lies within its potential to bring about </a:t>
            </a:r>
            <a:r>
              <a:rPr lang="en-IE" b="1" dirty="0"/>
              <a:t>positive &amp; transformative change </a:t>
            </a:r>
            <a:r>
              <a:rPr lang="en-IE" dirty="0"/>
              <a:t>across various dimensions. </a:t>
            </a:r>
          </a:p>
          <a:p>
            <a:r>
              <a:rPr lang="en-IE" dirty="0"/>
              <a:t>Let’s recap the key aspects that illustrate the power of an ethical food system.</a:t>
            </a:r>
          </a:p>
        </p:txBody>
      </p:sp>
      <p:sp>
        <p:nvSpPr>
          <p:cNvPr id="3" name="Text Placeholder 2">
            <a:extLst>
              <a:ext uri="{FF2B5EF4-FFF2-40B4-BE49-F238E27FC236}">
                <a16:creationId xmlns:a16="http://schemas.microsoft.com/office/drawing/2014/main" id="{87511C1D-D923-2EFE-5317-E14AD0574C52}"/>
              </a:ext>
            </a:extLst>
          </p:cNvPr>
          <p:cNvSpPr>
            <a:spLocks noGrp="1"/>
          </p:cNvSpPr>
          <p:nvPr>
            <p:ph type="body" sz="quarter" idx="16"/>
          </p:nvPr>
        </p:nvSpPr>
        <p:spPr/>
        <p:txBody>
          <a:bodyPr/>
          <a:lstStyle/>
          <a:p>
            <a:r>
              <a:rPr lang="en-IE" b="1" dirty="0"/>
              <a:t>The Power of an Ethical Food System</a:t>
            </a:r>
          </a:p>
        </p:txBody>
      </p:sp>
      <p:pic>
        <p:nvPicPr>
          <p:cNvPr id="6" name="Picture Placeholder 5" descr="People in greenhouse">
            <a:extLst>
              <a:ext uri="{FF2B5EF4-FFF2-40B4-BE49-F238E27FC236}">
                <a16:creationId xmlns:a16="http://schemas.microsoft.com/office/drawing/2014/main" id="{B1C3AE43-3405-460A-4007-D3BACC8258B2}"/>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p:blipFill>
        <p:spPr>
          <a:xfrm>
            <a:off x="6545263" y="1476375"/>
            <a:ext cx="5646737" cy="4656138"/>
          </a:xfrm>
        </p:spPr>
      </p:pic>
      <p:sp>
        <p:nvSpPr>
          <p:cNvPr id="7" name="Arrow: Down 6">
            <a:extLst>
              <a:ext uri="{FF2B5EF4-FFF2-40B4-BE49-F238E27FC236}">
                <a16:creationId xmlns:a16="http://schemas.microsoft.com/office/drawing/2014/main" id="{52A6B905-AC70-268A-2C0E-4255035A1E10}"/>
              </a:ext>
            </a:extLst>
          </p:cNvPr>
          <p:cNvSpPr/>
          <p:nvPr/>
        </p:nvSpPr>
        <p:spPr>
          <a:xfrm>
            <a:off x="2920891" y="4614041"/>
            <a:ext cx="945931" cy="1019504"/>
          </a:xfrm>
          <a:prstGeom prst="downArrow">
            <a:avLst/>
          </a:prstGeom>
          <a:solidFill>
            <a:srgbClr val="F79037"/>
          </a:solidFill>
          <a:ln>
            <a:solidFill>
              <a:srgbClr val="F7903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11091613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896BAE-F7C6-9D14-E693-E03FD3B53BD9}"/>
              </a:ext>
            </a:extLst>
          </p:cNvPr>
          <p:cNvSpPr>
            <a:spLocks noGrp="1"/>
          </p:cNvSpPr>
          <p:nvPr>
            <p:ph type="body" sz="quarter" idx="18"/>
          </p:nvPr>
        </p:nvSpPr>
        <p:spPr>
          <a:xfrm>
            <a:off x="811592" y="1452563"/>
            <a:ext cx="5733671" cy="3025975"/>
          </a:xfrm>
        </p:spPr>
        <p:txBody>
          <a:bodyPr/>
          <a:lstStyle/>
          <a:p>
            <a:r>
              <a:rPr lang="en-US" dirty="0"/>
              <a:t>An ethical food system </a:t>
            </a:r>
            <a:r>
              <a:rPr lang="en-US" dirty="0" err="1"/>
              <a:t>prioritises</a:t>
            </a:r>
            <a:r>
              <a:rPr lang="en-US" dirty="0"/>
              <a:t> sustainable practices that </a:t>
            </a:r>
            <a:r>
              <a:rPr lang="en-US" dirty="0" err="1"/>
              <a:t>minimise</a:t>
            </a:r>
            <a:r>
              <a:rPr lang="en-US" dirty="0"/>
              <a:t> environmental harm. It promotes:</a:t>
            </a:r>
          </a:p>
          <a:p>
            <a:pPr marL="342900" indent="-342900">
              <a:spcBef>
                <a:spcPts val="600"/>
              </a:spcBef>
              <a:buFont typeface="Arial" panose="020B0604020202020204" pitchFamily="34" charset="0"/>
              <a:buChar char="•"/>
            </a:pPr>
            <a:r>
              <a:rPr lang="en-US" dirty="0"/>
              <a:t>regenerative agriculture, </a:t>
            </a:r>
          </a:p>
          <a:p>
            <a:pPr marL="342900" indent="-342900">
              <a:spcBef>
                <a:spcPts val="600"/>
              </a:spcBef>
              <a:buFont typeface="Arial" panose="020B0604020202020204" pitchFamily="34" charset="0"/>
              <a:buChar char="•"/>
            </a:pPr>
            <a:r>
              <a:rPr lang="en-US" dirty="0"/>
              <a:t>organic farming, and </a:t>
            </a:r>
          </a:p>
          <a:p>
            <a:pPr marL="342900" indent="-342900">
              <a:spcBef>
                <a:spcPts val="600"/>
              </a:spcBef>
              <a:buFont typeface="Arial" panose="020B0604020202020204" pitchFamily="34" charset="0"/>
              <a:buChar char="•"/>
            </a:pPr>
            <a:r>
              <a:rPr lang="en-US" dirty="0"/>
              <a:t>responsible resource management. </a:t>
            </a:r>
          </a:p>
          <a:p>
            <a:r>
              <a:rPr lang="en-US" dirty="0"/>
              <a:t>By reducing chemical inputs, conserving water, preserving biodiversity, and mitigating climate change, </a:t>
            </a:r>
            <a:r>
              <a:rPr lang="en-US" b="1" dirty="0"/>
              <a:t>an ethical food system helps protect ecosystems and supports the long-term health of the planet</a:t>
            </a:r>
            <a:r>
              <a:rPr lang="en-US" dirty="0"/>
              <a:t>.</a:t>
            </a:r>
            <a:endParaRPr lang="en-IE" dirty="0"/>
          </a:p>
        </p:txBody>
      </p:sp>
      <p:sp>
        <p:nvSpPr>
          <p:cNvPr id="3" name="Text Placeholder 2">
            <a:extLst>
              <a:ext uri="{FF2B5EF4-FFF2-40B4-BE49-F238E27FC236}">
                <a16:creationId xmlns:a16="http://schemas.microsoft.com/office/drawing/2014/main" id="{A4D7BB03-F624-A9B0-EB1C-9FA6561F3E43}"/>
              </a:ext>
            </a:extLst>
          </p:cNvPr>
          <p:cNvSpPr>
            <a:spLocks noGrp="1"/>
          </p:cNvSpPr>
          <p:nvPr>
            <p:ph type="body" sz="quarter" idx="16"/>
          </p:nvPr>
        </p:nvSpPr>
        <p:spPr>
          <a:xfrm>
            <a:off x="778998" y="751288"/>
            <a:ext cx="5376318" cy="992652"/>
          </a:xfrm>
        </p:spPr>
        <p:txBody>
          <a:bodyPr/>
          <a:lstStyle/>
          <a:p>
            <a:pPr marL="742950" indent="-742950">
              <a:buFont typeface="+mj-lt"/>
              <a:buAutoNum type="arabicPeriod"/>
            </a:pPr>
            <a:r>
              <a:rPr lang="en-IE" b="1" dirty="0"/>
              <a:t>Environmental Impact</a:t>
            </a:r>
          </a:p>
        </p:txBody>
      </p:sp>
      <p:pic>
        <p:nvPicPr>
          <p:cNvPr id="6" name="Picture Placeholder 5" descr="Young girl lifting up earth">
            <a:extLst>
              <a:ext uri="{FF2B5EF4-FFF2-40B4-BE49-F238E27FC236}">
                <a16:creationId xmlns:a16="http://schemas.microsoft.com/office/drawing/2014/main" id="{AC43938D-4004-6F16-6062-9D61FF719F11}"/>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b="-43"/>
          <a:stretch/>
        </p:blipFill>
        <p:spPr>
          <a:xfrm>
            <a:off x="6545263" y="1452563"/>
            <a:ext cx="5646737" cy="4656137"/>
          </a:xfrm>
        </p:spPr>
      </p:pic>
      <p:sp>
        <p:nvSpPr>
          <p:cNvPr id="7" name="Speech Bubble: Rectangle with Corners Rounded 6">
            <a:extLst>
              <a:ext uri="{FF2B5EF4-FFF2-40B4-BE49-F238E27FC236}">
                <a16:creationId xmlns:a16="http://schemas.microsoft.com/office/drawing/2014/main" id="{457EFCD8-668C-DE36-6B01-576A33D3F69A}"/>
              </a:ext>
            </a:extLst>
          </p:cNvPr>
          <p:cNvSpPr/>
          <p:nvPr/>
        </p:nvSpPr>
        <p:spPr>
          <a:xfrm>
            <a:off x="6545263" y="5179813"/>
            <a:ext cx="5142240" cy="1136904"/>
          </a:xfrm>
          <a:prstGeom prst="wedgeRoundRectCallout">
            <a:avLst>
              <a:gd name="adj1" fmla="val -58994"/>
              <a:gd name="adj2" fmla="val -27652"/>
              <a:gd name="adj3" fmla="val 16667"/>
            </a:avLst>
          </a:prstGeom>
          <a:solidFill>
            <a:srgbClr val="F79037"/>
          </a:solidFill>
          <a:ln>
            <a:solidFill>
              <a:srgbClr val="F7903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dirty="0"/>
              <a:t>Stay up-to-date on the latest advice and topics via your local </a:t>
            </a:r>
            <a:r>
              <a:rPr lang="en-IE" b="1" dirty="0">
                <a:solidFill>
                  <a:schemeClr val="bg1"/>
                </a:solidFill>
                <a:hlinkClick r:id="rId3">
                  <a:extLst>
                    <a:ext uri="{A12FA001-AC4F-418D-AE19-62706E023703}">
                      <ahyp:hlinkClr xmlns:ahyp="http://schemas.microsoft.com/office/drawing/2018/hyperlinkcolor" val="tx"/>
                    </a:ext>
                  </a:extLst>
                </a:hlinkClick>
              </a:rPr>
              <a:t>Environmental Protection Agency </a:t>
            </a:r>
            <a:endParaRPr lang="en-IE" b="1" dirty="0">
              <a:solidFill>
                <a:schemeClr val="bg1"/>
              </a:solidFill>
            </a:endParaRPr>
          </a:p>
        </p:txBody>
      </p:sp>
    </p:spTree>
    <p:extLst>
      <p:ext uri="{BB962C8B-B14F-4D97-AF65-F5344CB8AC3E}">
        <p14:creationId xmlns:p14="http://schemas.microsoft.com/office/powerpoint/2010/main" val="26298706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5E55070-15F4-ED60-0ABD-EB1C950889D7}"/>
              </a:ext>
            </a:extLst>
          </p:cNvPr>
          <p:cNvSpPr>
            <a:spLocks noGrp="1"/>
          </p:cNvSpPr>
          <p:nvPr>
            <p:ph type="body" sz="quarter" idx="18"/>
          </p:nvPr>
        </p:nvSpPr>
        <p:spPr>
          <a:xfrm>
            <a:off x="835085" y="1754260"/>
            <a:ext cx="5771610" cy="3291086"/>
          </a:xfrm>
        </p:spPr>
        <p:txBody>
          <a:bodyPr/>
          <a:lstStyle/>
          <a:p>
            <a:r>
              <a:rPr lang="en-IE" dirty="0"/>
              <a:t>Check out our </a:t>
            </a:r>
            <a:r>
              <a:rPr lang="en-IE" dirty="0">
                <a:solidFill>
                  <a:srgbClr val="F79037"/>
                </a:solidFill>
                <a:hlinkClick r:id="rId2">
                  <a:extLst>
                    <a:ext uri="{A12FA001-AC4F-418D-AE19-62706E023703}">
                      <ahyp:hlinkClr xmlns:ahyp="http://schemas.microsoft.com/office/drawing/2018/hyperlinkcolor" val="tx"/>
                    </a:ext>
                  </a:extLst>
                </a:hlinkClick>
              </a:rPr>
              <a:t>Good Practice Compendium</a:t>
            </a:r>
            <a:r>
              <a:rPr lang="en-IE" dirty="0"/>
              <a:t> </a:t>
            </a:r>
            <a:endParaRPr lang="en-IE" sz="800" dirty="0">
              <a:solidFill>
                <a:srgbClr val="F79037"/>
              </a:solidFill>
              <a:hlinkClick r:id="rId3">
                <a:extLst>
                  <a:ext uri="{A12FA001-AC4F-418D-AE19-62706E023703}">
                    <ahyp:hlinkClr xmlns:ahyp="http://schemas.microsoft.com/office/drawing/2018/hyperlinkcolor" val="tx"/>
                  </a:ext>
                </a:extLst>
              </a:hlinkClick>
            </a:endParaRPr>
          </a:p>
          <a:p>
            <a:r>
              <a:rPr lang="en-IE" b="1" dirty="0">
                <a:solidFill>
                  <a:srgbClr val="F68F37"/>
                </a:solidFill>
                <a:hlinkClick r:id="rId4">
                  <a:extLst>
                    <a:ext uri="{A12FA001-AC4F-418D-AE19-62706E023703}">
                      <ahyp:hlinkClr xmlns:ahyp="http://schemas.microsoft.com/office/drawing/2018/hyperlinkcolor" val="tx"/>
                    </a:ext>
                  </a:extLst>
                </a:hlinkClick>
              </a:rPr>
              <a:t>Cream of the Crop</a:t>
            </a:r>
            <a:r>
              <a:rPr lang="en-IE" dirty="0">
                <a:solidFill>
                  <a:srgbClr val="F68F37"/>
                </a:solidFill>
                <a:hlinkClick r:id="rId4">
                  <a:extLst>
                    <a:ext uri="{A12FA001-AC4F-418D-AE19-62706E023703}">
                      <ahyp:hlinkClr xmlns:ahyp="http://schemas.microsoft.com/office/drawing/2018/hyperlinkcolor" val="tx"/>
                    </a:ext>
                  </a:extLst>
                </a:hlinkClick>
              </a:rPr>
              <a:t> </a:t>
            </a:r>
            <a:r>
              <a:rPr lang="en-US" dirty="0"/>
              <a:t>wants to do a part in solving global challenges. Responsibility for the environment, the economy, people and society is embedded in everything the company does. They are building a circular economy by adding using what would otherwise be food waste and adding value to this ‘waste’, supporting the local economy and consequently are having a positive impact on the Environment.</a:t>
            </a:r>
          </a:p>
          <a:p>
            <a:endParaRPr lang="en-IE" dirty="0"/>
          </a:p>
        </p:txBody>
      </p:sp>
      <p:sp>
        <p:nvSpPr>
          <p:cNvPr id="4" name="Text Placeholder 3">
            <a:extLst>
              <a:ext uri="{FF2B5EF4-FFF2-40B4-BE49-F238E27FC236}">
                <a16:creationId xmlns:a16="http://schemas.microsoft.com/office/drawing/2014/main" id="{3EA33F91-EC19-4BB8-914C-137D55B4E6D0}"/>
              </a:ext>
            </a:extLst>
          </p:cNvPr>
          <p:cNvSpPr>
            <a:spLocks noGrp="1"/>
          </p:cNvSpPr>
          <p:nvPr>
            <p:ph type="body" sz="quarter" idx="16"/>
          </p:nvPr>
        </p:nvSpPr>
        <p:spPr>
          <a:xfrm>
            <a:off x="801520" y="928759"/>
            <a:ext cx="4990998" cy="992652"/>
          </a:xfrm>
        </p:spPr>
        <p:txBody>
          <a:bodyPr/>
          <a:lstStyle/>
          <a:p>
            <a:r>
              <a:rPr lang="en-IE" dirty="0">
                <a:highlight>
                  <a:srgbClr val="F79037"/>
                </a:highlight>
              </a:rPr>
              <a:t>Be Inspired…</a:t>
            </a:r>
          </a:p>
        </p:txBody>
      </p:sp>
      <p:pic>
        <p:nvPicPr>
          <p:cNvPr id="7" name="Picture 6">
            <a:hlinkClick r:id="rId2"/>
            <a:extLst>
              <a:ext uri="{FF2B5EF4-FFF2-40B4-BE49-F238E27FC236}">
                <a16:creationId xmlns:a16="http://schemas.microsoft.com/office/drawing/2014/main" id="{05777764-B92E-6F69-C2EE-B9FEEBFA4D8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54623" y="535407"/>
            <a:ext cx="1893559" cy="2636131"/>
          </a:xfrm>
          <a:prstGeom prst="rect">
            <a:avLst/>
          </a:prstGeom>
        </p:spPr>
      </p:pic>
      <p:grpSp>
        <p:nvGrpSpPr>
          <p:cNvPr id="8" name="Graphic 4">
            <a:extLst>
              <a:ext uri="{FF2B5EF4-FFF2-40B4-BE49-F238E27FC236}">
                <a16:creationId xmlns:a16="http://schemas.microsoft.com/office/drawing/2014/main" id="{6E2D29DE-FB03-B325-483E-B7454712323F}"/>
              </a:ext>
            </a:extLst>
          </p:cNvPr>
          <p:cNvGrpSpPr/>
          <p:nvPr/>
        </p:nvGrpSpPr>
        <p:grpSpPr>
          <a:xfrm>
            <a:off x="7250131" y="3247100"/>
            <a:ext cx="622606" cy="1211408"/>
            <a:chOff x="9129274" y="2719113"/>
            <a:chExt cx="717139" cy="1386497"/>
          </a:xfrm>
          <a:solidFill>
            <a:srgbClr val="F79037"/>
          </a:solidFill>
        </p:grpSpPr>
        <p:grpSp>
          <p:nvGrpSpPr>
            <p:cNvPr id="9" name="Graphic 4">
              <a:extLst>
                <a:ext uri="{FF2B5EF4-FFF2-40B4-BE49-F238E27FC236}">
                  <a16:creationId xmlns:a16="http://schemas.microsoft.com/office/drawing/2014/main" id="{4191A4F2-1CD6-C998-EAB1-83A26E896518}"/>
                </a:ext>
              </a:extLst>
            </p:cNvPr>
            <p:cNvGrpSpPr/>
            <p:nvPr/>
          </p:nvGrpSpPr>
          <p:grpSpPr>
            <a:xfrm>
              <a:off x="9159507" y="2719113"/>
              <a:ext cx="446280" cy="440141"/>
              <a:chOff x="9159507" y="2719113"/>
              <a:chExt cx="446280" cy="440141"/>
            </a:xfrm>
            <a:grpFill/>
          </p:grpSpPr>
          <p:sp>
            <p:nvSpPr>
              <p:cNvPr id="18" name="Freeform 18">
                <a:extLst>
                  <a:ext uri="{FF2B5EF4-FFF2-40B4-BE49-F238E27FC236}">
                    <a16:creationId xmlns:a16="http://schemas.microsoft.com/office/drawing/2014/main" id="{D6E72E1C-09D1-44A2-82CC-F7975DC122D5}"/>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grpFill/>
              <a:ln w="12931" cap="flat">
                <a:noFill/>
                <a:prstDash val="solid"/>
                <a:miter/>
              </a:ln>
            </p:spPr>
            <p:txBody>
              <a:bodyPr rtlCol="0" anchor="ctr"/>
              <a:lstStyle/>
              <a:p>
                <a:endParaRPr lang="en-US" sz="1799"/>
              </a:p>
            </p:txBody>
          </p:sp>
          <p:sp>
            <p:nvSpPr>
              <p:cNvPr id="19" name="Freeform 19">
                <a:extLst>
                  <a:ext uri="{FF2B5EF4-FFF2-40B4-BE49-F238E27FC236}">
                    <a16:creationId xmlns:a16="http://schemas.microsoft.com/office/drawing/2014/main" id="{BE0B4F70-8728-FC77-4C4D-E67C22A7AA6D}"/>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grpFill/>
              <a:ln w="12931" cap="flat">
                <a:noFill/>
                <a:prstDash val="solid"/>
                <a:miter/>
              </a:ln>
            </p:spPr>
            <p:txBody>
              <a:bodyPr rtlCol="0" anchor="ctr"/>
              <a:lstStyle/>
              <a:p>
                <a:endParaRPr lang="en-US" sz="1799"/>
              </a:p>
            </p:txBody>
          </p:sp>
        </p:grpSp>
        <p:grpSp>
          <p:nvGrpSpPr>
            <p:cNvPr id="10" name="Graphic 4">
              <a:extLst>
                <a:ext uri="{FF2B5EF4-FFF2-40B4-BE49-F238E27FC236}">
                  <a16:creationId xmlns:a16="http://schemas.microsoft.com/office/drawing/2014/main" id="{09D980AC-5E30-3F73-9656-C657AD960C69}"/>
                </a:ext>
              </a:extLst>
            </p:cNvPr>
            <p:cNvGrpSpPr/>
            <p:nvPr/>
          </p:nvGrpSpPr>
          <p:grpSpPr>
            <a:xfrm>
              <a:off x="9129274" y="2893887"/>
              <a:ext cx="717139" cy="1211724"/>
              <a:chOff x="9129274" y="2893887"/>
              <a:chExt cx="717139" cy="1211724"/>
            </a:xfrm>
            <a:grpFill/>
          </p:grpSpPr>
          <p:sp>
            <p:nvSpPr>
              <p:cNvPr id="11" name="Freeform 21">
                <a:extLst>
                  <a:ext uri="{FF2B5EF4-FFF2-40B4-BE49-F238E27FC236}">
                    <a16:creationId xmlns:a16="http://schemas.microsoft.com/office/drawing/2014/main" id="{BD3E1EAB-3D8E-B51D-6877-C4FFDE772DB4}"/>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sz="1799"/>
              </a:p>
            </p:txBody>
          </p:sp>
          <p:sp>
            <p:nvSpPr>
              <p:cNvPr id="12" name="Freeform 22">
                <a:extLst>
                  <a:ext uri="{FF2B5EF4-FFF2-40B4-BE49-F238E27FC236}">
                    <a16:creationId xmlns:a16="http://schemas.microsoft.com/office/drawing/2014/main" id="{092E71A0-E3F3-7227-7206-221B10BDED25}"/>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sz="1799"/>
              </a:p>
            </p:txBody>
          </p:sp>
          <p:sp>
            <p:nvSpPr>
              <p:cNvPr id="13" name="Freeform 23">
                <a:extLst>
                  <a:ext uri="{FF2B5EF4-FFF2-40B4-BE49-F238E27FC236}">
                    <a16:creationId xmlns:a16="http://schemas.microsoft.com/office/drawing/2014/main" id="{169141A9-C2CB-FA65-7C06-62DCAA0F9012}"/>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sz="1799"/>
              </a:p>
            </p:txBody>
          </p:sp>
          <p:sp>
            <p:nvSpPr>
              <p:cNvPr id="14" name="Freeform 24">
                <a:extLst>
                  <a:ext uri="{FF2B5EF4-FFF2-40B4-BE49-F238E27FC236}">
                    <a16:creationId xmlns:a16="http://schemas.microsoft.com/office/drawing/2014/main" id="{CF42BD7A-B742-CDD8-6045-83320E84B765}"/>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sz="1799"/>
              </a:p>
            </p:txBody>
          </p:sp>
          <p:sp>
            <p:nvSpPr>
              <p:cNvPr id="15" name="Freeform 25">
                <a:extLst>
                  <a:ext uri="{FF2B5EF4-FFF2-40B4-BE49-F238E27FC236}">
                    <a16:creationId xmlns:a16="http://schemas.microsoft.com/office/drawing/2014/main" id="{7F6C926B-4D71-313B-F786-7D55063A9A95}"/>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sz="1799"/>
              </a:p>
            </p:txBody>
          </p:sp>
          <p:sp>
            <p:nvSpPr>
              <p:cNvPr id="16" name="Freeform 26">
                <a:extLst>
                  <a:ext uri="{FF2B5EF4-FFF2-40B4-BE49-F238E27FC236}">
                    <a16:creationId xmlns:a16="http://schemas.microsoft.com/office/drawing/2014/main" id="{407819B5-5FF9-4723-64D6-AF4ABFC50E2D}"/>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sz="1799"/>
              </a:p>
            </p:txBody>
          </p:sp>
          <p:sp>
            <p:nvSpPr>
              <p:cNvPr id="17" name="Freeform 27">
                <a:extLst>
                  <a:ext uri="{FF2B5EF4-FFF2-40B4-BE49-F238E27FC236}">
                    <a16:creationId xmlns:a16="http://schemas.microsoft.com/office/drawing/2014/main" id="{0F2825BE-8B59-A9D0-09E0-954E168F0470}"/>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sz="1799"/>
              </a:p>
            </p:txBody>
          </p:sp>
        </p:grpSp>
      </p:grpSp>
      <p:pic>
        <p:nvPicPr>
          <p:cNvPr id="20" name="Picture Placeholder 19">
            <a:hlinkClick r:id="rId2"/>
            <a:extLst>
              <a:ext uri="{FF2B5EF4-FFF2-40B4-BE49-F238E27FC236}">
                <a16:creationId xmlns:a16="http://schemas.microsoft.com/office/drawing/2014/main" id="{B0840630-CBC8-3D0A-C706-AC036DB45A0C}"/>
              </a:ext>
            </a:extLst>
          </p:cNvPr>
          <p:cNvPicPr>
            <a:picLocks noGrp="1" noChangeAspect="1"/>
          </p:cNvPicPr>
          <p:nvPr>
            <p:ph type="pic" sz="quarter" idx="10"/>
          </p:nvPr>
        </p:nvPicPr>
        <p:blipFill rotWithShape="1">
          <a:blip r:embed="rId6" cstate="screen">
            <a:extLst>
              <a:ext uri="{28A0092B-C50C-407E-A947-70E740481C1C}">
                <a14:useLocalDpi xmlns:a14="http://schemas.microsoft.com/office/drawing/2010/main"/>
              </a:ext>
            </a:extLst>
          </a:blip>
          <a:srcRect/>
          <a:stretch/>
        </p:blipFill>
        <p:spPr>
          <a:xfrm>
            <a:off x="8912202" y="1246695"/>
            <a:ext cx="2444127" cy="4336988"/>
          </a:xfrm>
        </p:spPr>
      </p:pic>
    </p:spTree>
    <p:extLst>
      <p:ext uri="{BB962C8B-B14F-4D97-AF65-F5344CB8AC3E}">
        <p14:creationId xmlns:p14="http://schemas.microsoft.com/office/powerpoint/2010/main" val="30894836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EE1092F-3F5B-68DB-5C12-965C23AAECA7}"/>
              </a:ext>
            </a:extLst>
          </p:cNvPr>
          <p:cNvSpPr>
            <a:spLocks noGrp="1"/>
          </p:cNvSpPr>
          <p:nvPr>
            <p:ph type="body" sz="quarter" idx="18"/>
          </p:nvPr>
        </p:nvSpPr>
        <p:spPr>
          <a:xfrm>
            <a:off x="836363" y="1723698"/>
            <a:ext cx="5646737" cy="3708014"/>
          </a:xfrm>
        </p:spPr>
        <p:txBody>
          <a:bodyPr/>
          <a:lstStyle/>
          <a:p>
            <a:r>
              <a:rPr lang="en-US" dirty="0"/>
              <a:t>An ethical food system aims to ensure food security for all. It advocates for </a:t>
            </a:r>
            <a:r>
              <a:rPr lang="en-US" b="1" dirty="0"/>
              <a:t>equitable access to nutritious and culturally appropriate food</a:t>
            </a:r>
            <a:r>
              <a:rPr lang="en-US" dirty="0"/>
              <a:t>, particularly for </a:t>
            </a:r>
            <a:r>
              <a:rPr lang="en-US" dirty="0" err="1"/>
              <a:t>marginalised</a:t>
            </a:r>
            <a:r>
              <a:rPr lang="en-US" dirty="0"/>
              <a:t> communities. (Module 1)</a:t>
            </a:r>
          </a:p>
          <a:p>
            <a:r>
              <a:rPr lang="en-US" dirty="0"/>
              <a:t>As well as this good food systems play a significant role in enhancing </a:t>
            </a:r>
            <a:r>
              <a:rPr lang="en-US" b="1" dirty="0"/>
              <a:t>food sovereignty</a:t>
            </a:r>
            <a:r>
              <a:rPr lang="en-US" dirty="0"/>
              <a:t> and in reducing the critical levels of </a:t>
            </a:r>
            <a:r>
              <a:rPr lang="en-US" b="1" dirty="0"/>
              <a:t>food waste </a:t>
            </a:r>
            <a:r>
              <a:rPr lang="en-US" dirty="0"/>
              <a:t>throughout the food system via various initiatives.</a:t>
            </a:r>
            <a:endParaRPr lang="en-IE" dirty="0"/>
          </a:p>
        </p:txBody>
      </p:sp>
      <p:sp>
        <p:nvSpPr>
          <p:cNvPr id="3" name="Text Placeholder 2">
            <a:extLst>
              <a:ext uri="{FF2B5EF4-FFF2-40B4-BE49-F238E27FC236}">
                <a16:creationId xmlns:a16="http://schemas.microsoft.com/office/drawing/2014/main" id="{FE26BED9-8847-DE13-D1FE-2C46D01E5074}"/>
              </a:ext>
            </a:extLst>
          </p:cNvPr>
          <p:cNvSpPr>
            <a:spLocks noGrp="1"/>
          </p:cNvSpPr>
          <p:nvPr>
            <p:ph type="body" sz="quarter" idx="16"/>
          </p:nvPr>
        </p:nvSpPr>
        <p:spPr>
          <a:xfrm>
            <a:off x="836363" y="553911"/>
            <a:ext cx="4990998" cy="992652"/>
          </a:xfrm>
        </p:spPr>
        <p:txBody>
          <a:bodyPr/>
          <a:lstStyle/>
          <a:p>
            <a:pPr marL="742950" indent="-742950">
              <a:buFont typeface="+mj-lt"/>
              <a:buAutoNum type="arabicPeriod" startAt="2"/>
            </a:pPr>
            <a:r>
              <a:rPr lang="en-IE" b="1" dirty="0"/>
              <a:t>Food Security &amp; Hunger Relief</a:t>
            </a:r>
          </a:p>
        </p:txBody>
      </p:sp>
      <p:pic>
        <p:nvPicPr>
          <p:cNvPr id="6" name="Picture Placeholder 5" descr="Close-up of hands holding grains&#10;&#10;Description automatically generated">
            <a:extLst>
              <a:ext uri="{FF2B5EF4-FFF2-40B4-BE49-F238E27FC236}">
                <a16:creationId xmlns:a16="http://schemas.microsoft.com/office/drawing/2014/main" id="{0AD1CEB2-DFF4-0325-E8F8-001D34E47C88}"/>
              </a:ext>
            </a:extLst>
          </p:cNvPr>
          <p:cNvPicPr>
            <a:picLocks noGrp="1" noChangeAspect="1"/>
          </p:cNvPicPr>
          <p:nvPr>
            <p:ph type="pic" sz="quarter" idx="42"/>
          </p:nvPr>
        </p:nvPicPr>
        <p:blipFill>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a:fillRect/>
          </a:stretch>
        </p:blipFill>
        <p:spPr/>
      </p:pic>
      <p:sp>
        <p:nvSpPr>
          <p:cNvPr id="7" name="Speech Bubble: Rectangle with Corners Rounded 6">
            <a:extLst>
              <a:ext uri="{FF2B5EF4-FFF2-40B4-BE49-F238E27FC236}">
                <a16:creationId xmlns:a16="http://schemas.microsoft.com/office/drawing/2014/main" id="{13F0909C-D6FF-01BE-85A5-88BD2570C2EC}"/>
              </a:ext>
            </a:extLst>
          </p:cNvPr>
          <p:cNvSpPr/>
          <p:nvPr/>
        </p:nvSpPr>
        <p:spPr>
          <a:xfrm>
            <a:off x="5273512" y="5148931"/>
            <a:ext cx="5142240" cy="1136904"/>
          </a:xfrm>
          <a:prstGeom prst="wedgeRoundRectCallout">
            <a:avLst>
              <a:gd name="adj1" fmla="val -58994"/>
              <a:gd name="adj2" fmla="val -31350"/>
              <a:gd name="adj3" fmla="val 16667"/>
            </a:avLst>
          </a:prstGeom>
          <a:solidFill>
            <a:srgbClr val="F79037"/>
          </a:solidFill>
          <a:ln>
            <a:solidFill>
              <a:srgbClr val="F7903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sz="2000" dirty="0"/>
              <a:t>Pledge your commitment to REDUCE FOOD WASTE by signing a </a:t>
            </a:r>
            <a:r>
              <a:rPr lang="en-IE" sz="2000" b="1" dirty="0">
                <a:solidFill>
                  <a:schemeClr val="bg1"/>
                </a:solidFill>
                <a:hlinkClick r:id="rId5">
                  <a:extLst>
                    <a:ext uri="{A12FA001-AC4F-418D-AE19-62706E023703}">
                      <ahyp:hlinkClr xmlns:ahyp="http://schemas.microsoft.com/office/drawing/2018/hyperlinkcolor" val="tx"/>
                    </a:ext>
                  </a:extLst>
                </a:hlinkClick>
              </a:rPr>
              <a:t>National</a:t>
            </a:r>
            <a:r>
              <a:rPr lang="en-IE" sz="2000" dirty="0"/>
              <a:t> Food Waste Charter</a:t>
            </a:r>
            <a:r>
              <a:rPr lang="en-IE" sz="2000" b="1" dirty="0">
                <a:solidFill>
                  <a:schemeClr val="bg1"/>
                </a:solidFill>
                <a:hlinkClick r:id="rId6">
                  <a:extLst>
                    <a:ext uri="{A12FA001-AC4F-418D-AE19-62706E023703}">
                      <ahyp:hlinkClr xmlns:ahyp="http://schemas.microsoft.com/office/drawing/2018/hyperlinkcolor" val="tx"/>
                    </a:ext>
                  </a:extLst>
                </a:hlinkClick>
              </a:rPr>
              <a:t> </a:t>
            </a:r>
            <a:endParaRPr lang="en-IE" sz="2000" b="1" dirty="0">
              <a:solidFill>
                <a:schemeClr val="bg1"/>
              </a:solidFill>
            </a:endParaRPr>
          </a:p>
        </p:txBody>
      </p:sp>
    </p:spTree>
    <p:extLst>
      <p:ext uri="{BB962C8B-B14F-4D97-AF65-F5344CB8AC3E}">
        <p14:creationId xmlns:p14="http://schemas.microsoft.com/office/powerpoint/2010/main" val="272210108"/>
      </p:ext>
    </p:extLst>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39FAD8EE85A704BA29170AC060F8439" ma:contentTypeVersion="17" ma:contentTypeDescription="Create a new document." ma:contentTypeScope="" ma:versionID="89e15adde10de21dfb484f2492851091">
  <xsd:schema xmlns:xsd="http://www.w3.org/2001/XMLSchema" xmlns:xs="http://www.w3.org/2001/XMLSchema" xmlns:p="http://schemas.microsoft.com/office/2006/metadata/properties" xmlns:ns2="d8d94d33-0f46-420b-ad84-827e2691e374" xmlns:ns3="b368c81d-2a3c-4b2e-8f20-ebff1d13c98d" targetNamespace="http://schemas.microsoft.com/office/2006/metadata/properties" ma:root="true" ma:fieldsID="821c773705ff6cabec6cc7b9ba11aa82" ns2:_="" ns3:_="">
    <xsd:import namespace="d8d94d33-0f46-420b-ad84-827e2691e374"/>
    <xsd:import namespace="b368c81d-2a3c-4b2e-8f20-ebff1d13c98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LengthInSeconds" minOccurs="0"/>
                <xsd:element ref="ns2:MediaServiceDateTaken"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3:SharedWithUsers" minOccurs="0"/>
                <xsd:element ref="ns3:SharedWithDetails"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d94d33-0f46-420b-ad84-827e2691e3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MediaLengthInSeconds" ma:hidden="true" ma:internalName="MediaLengthInSeconds" ma:readOnly="true">
      <xsd:simpleType>
        <xsd:restriction base="dms:Unknown"/>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27ee12cc-49ea-458b-8a70-8770974bc7ec" ma:termSetId="09814cd3-568e-fe90-9814-8d621ff8fb84" ma:anchorId="fba54fb3-c3e1-fe81-a776-ca4b69148c4d" ma:open="true" ma:isKeyword="false">
      <xsd:complexType>
        <xsd:sequence>
          <xsd:element ref="pc:Terms" minOccurs="0" maxOccurs="1"/>
        </xsd:sequence>
      </xsd:complex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368c81d-2a3c-4b2e-8f20-ebff1d13c98d"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d7ddc2df-660c-44f1-ae09-bec894a9ec7d}" ma:internalName="TaxCatchAll" ma:showField="CatchAllData" ma:web="b368c81d-2a3c-4b2e-8f20-ebff1d13c98d">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b368c81d-2a3c-4b2e-8f20-ebff1d13c98d" xsi:nil="true"/>
    <lcf76f155ced4ddcb4097134ff3c332f xmlns="d8d94d33-0f46-420b-ad84-827e2691e37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37E05A6-7954-4601-99B4-A1AF4A83FF9A}"/>
</file>

<file path=customXml/itemProps2.xml><?xml version="1.0" encoding="utf-8"?>
<ds:datastoreItem xmlns:ds="http://schemas.openxmlformats.org/officeDocument/2006/customXml" ds:itemID="{63662611-77C7-4A41-9D86-84682C5A495E}">
  <ds:schemaRefs>
    <ds:schemaRef ds:uri="http://schemas.microsoft.com/sharepoint/v3/contenttype/forms"/>
  </ds:schemaRefs>
</ds:datastoreItem>
</file>

<file path=customXml/itemProps3.xml><?xml version="1.0" encoding="utf-8"?>
<ds:datastoreItem xmlns:ds="http://schemas.openxmlformats.org/officeDocument/2006/customXml" ds:itemID="{AD51DD50-713F-48BA-9722-29400E7FF5EE}">
  <ds:schemaRefs>
    <ds:schemaRef ds:uri="http://schemas.microsoft.com/office/2006/metadata/properties"/>
    <ds:schemaRef ds:uri="http://schemas.microsoft.com/office/infopath/2007/PartnerControls"/>
    <ds:schemaRef ds:uri="b368c81d-2a3c-4b2e-8f20-ebff1d13c98d"/>
    <ds:schemaRef ds:uri="d8d94d33-0f46-420b-ad84-827e2691e374"/>
  </ds:schemaRefs>
</ds:datastoreItem>
</file>

<file path=docProps/app.xml><?xml version="1.0" encoding="utf-8"?>
<Properties xmlns="http://schemas.openxmlformats.org/officeDocument/2006/extended-properties" xmlns:vt="http://schemas.openxmlformats.org/officeDocument/2006/docPropsVTypes">
  <TotalTime>29468</TotalTime>
  <Words>3340</Words>
  <Application>Microsoft Office PowerPoint</Application>
  <PresentationFormat>Widescreen</PresentationFormat>
  <Paragraphs>204</Paragraphs>
  <Slides>49</Slides>
  <Notes>8</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49</vt:i4>
      </vt:variant>
    </vt:vector>
  </HeadingPairs>
  <TitlesOfParts>
    <vt:vector size="53" baseType="lpstr">
      <vt:lpstr>Arial</vt:lpstr>
      <vt:lpstr>Calibri</vt:lpstr>
      <vt:lpstr>Montserrat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Paula Whyte ( Momentum Consulting )</cp:lastModifiedBy>
  <cp:revision>173</cp:revision>
  <dcterms:created xsi:type="dcterms:W3CDTF">2020-10-14T13:32:04Z</dcterms:created>
  <dcterms:modified xsi:type="dcterms:W3CDTF">2024-02-01T11:07:35Z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0x010100139FAD8EE85A704BA29170AC060F8439</vt:lpwstr>
  </property>
  <property fmtid="{D5CDD505-2E9C-101B-9397-08002B2CF9AE}" pid="3" name="MediaServiceImageTags">
    <vt:lpwstr/>
  </property>
</Properties>
</file>